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1"/>
  </p:notesMasterIdLst>
  <p:sldIdLst>
    <p:sldId id="282" r:id="rId3"/>
    <p:sldId id="285" r:id="rId4"/>
    <p:sldId id="259" r:id="rId5"/>
    <p:sldId id="316" r:id="rId6"/>
    <p:sldId id="260" r:id="rId7"/>
    <p:sldId id="320" r:id="rId8"/>
    <p:sldId id="265" r:id="rId9"/>
    <p:sldId id="261" r:id="rId10"/>
    <p:sldId id="321" r:id="rId11"/>
    <p:sldId id="258" r:id="rId12"/>
    <p:sldId id="262" r:id="rId13"/>
    <p:sldId id="322" r:id="rId14"/>
    <p:sldId id="267" r:id="rId15"/>
    <p:sldId id="268" r:id="rId16"/>
    <p:sldId id="323" r:id="rId17"/>
    <p:sldId id="266" r:id="rId18"/>
    <p:sldId id="306" r:id="rId19"/>
    <p:sldId id="324" r:id="rId20"/>
    <p:sldId id="318" r:id="rId21"/>
    <p:sldId id="278" r:id="rId22"/>
    <p:sldId id="325" r:id="rId23"/>
    <p:sldId id="273" r:id="rId24"/>
    <p:sldId id="269" r:id="rId25"/>
    <p:sldId id="326" r:id="rId26"/>
    <p:sldId id="295" r:id="rId27"/>
    <p:sldId id="277" r:id="rId28"/>
    <p:sldId id="279" r:id="rId29"/>
    <p:sldId id="301" r:id="rId30"/>
    <p:sldId id="280" r:id="rId31"/>
    <p:sldId id="281" r:id="rId32"/>
    <p:sldId id="283" r:id="rId33"/>
    <p:sldId id="286" r:id="rId34"/>
    <p:sldId id="284" r:id="rId35"/>
    <p:sldId id="275" r:id="rId36"/>
    <p:sldId id="288" r:id="rId37"/>
    <p:sldId id="310" r:id="rId38"/>
    <p:sldId id="289" r:id="rId39"/>
    <p:sldId id="302" r:id="rId40"/>
    <p:sldId id="311" r:id="rId41"/>
    <p:sldId id="298" r:id="rId42"/>
    <p:sldId id="299" r:id="rId43"/>
    <p:sldId id="303" r:id="rId44"/>
    <p:sldId id="315" r:id="rId45"/>
    <p:sldId id="304" r:id="rId46"/>
    <p:sldId id="305" r:id="rId47"/>
    <p:sldId id="312" r:id="rId48"/>
    <p:sldId id="313" r:id="rId49"/>
    <p:sldId id="319" r:id="rId5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Q4wyJyw7ZqqFqBVv3iZJXg" hashData="+7JOTSDKaxplNg2VBKAUrqxIfc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21A9"/>
    <a:srgbClr val="288428"/>
    <a:srgbClr val="E044C2"/>
    <a:srgbClr val="FFB9FF"/>
    <a:srgbClr val="FF66FF"/>
    <a:srgbClr val="164A16"/>
    <a:srgbClr val="9966FF"/>
    <a:srgbClr val="230068"/>
    <a:srgbClr val="6C125B"/>
    <a:srgbClr val="A5002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348"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A9A22E-4546-42B4-9316-EE9CB0813215}" type="datetimeFigureOut">
              <a:rPr lang="es-PE" smtClean="0"/>
              <a:pPr/>
              <a:t>27/04/2019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14106F-BD79-4CF4-9BDA-F54E4A39FE1C}"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B14106F-BD79-4CF4-9BDA-F54E4A39FE1C}" type="slidenum">
              <a:rPr lang="es-PE" smtClean="0"/>
              <a:pPr/>
              <a:t>7</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B14106F-BD79-4CF4-9BDA-F54E4A39FE1C}" type="slidenum">
              <a:rPr lang="es-PE" smtClean="0"/>
              <a:pPr/>
              <a:t>11</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B8F1D68-267B-4480-AEBA-F2B30721FA04}" type="datetimeFigureOut">
              <a:rPr lang="es-PE" smtClean="0"/>
              <a:pPr/>
              <a:t>27/04/2019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200EAAD-F153-4F03-8B34-BBF2C75D296D}"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B8F1D68-267B-4480-AEBA-F2B30721FA04}" type="datetimeFigureOut">
              <a:rPr lang="es-PE" smtClean="0"/>
              <a:pPr/>
              <a:t>27/04/2019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200EAAD-F153-4F03-8B34-BBF2C75D296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32.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64.png"/></Relationships>
</file>

<file path=ppt/slides/_rels/slide48.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0.png"/><Relationship Id="rId18" Type="http://schemas.openxmlformats.org/officeDocument/2006/relationships/image" Target="../media/image7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6.png"/><Relationship Id="rId11" Type="http://schemas.openxmlformats.org/officeDocument/2006/relationships/image" Target="../media/image69.png"/><Relationship Id="rId5" Type="http://schemas.openxmlformats.org/officeDocument/2006/relationships/hyperlink" Target="http://www.mispps.com/" TargetMode="External"/><Relationship Id="rId15" Type="http://schemas.openxmlformats.org/officeDocument/2006/relationships/image" Target="../media/image71.png"/><Relationship Id="rId10" Type="http://schemas.openxmlformats.org/officeDocument/2006/relationships/hyperlink" Target="https://www.facebook.com/mispps" TargetMode="External"/><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1233959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73" name="72 Imagen" descr="spirograph-1982563_960_720.png"/>
          <p:cNvPicPr>
            <a:picLocks noChangeAspect="1"/>
          </p:cNvPicPr>
          <p:nvPr/>
        </p:nvPicPr>
        <p:blipFill>
          <a:blip r:embed="rId4">
            <a:duotone>
              <a:schemeClr val="bg2">
                <a:shade val="45000"/>
                <a:satMod val="135000"/>
              </a:schemeClr>
              <a:prstClr val="white"/>
            </a:duotone>
            <a:lum bright="40000" contrast="40000"/>
          </a:blip>
          <a:stretch>
            <a:fillRect/>
          </a:stretch>
        </p:blipFill>
        <p:spPr>
          <a:xfrm>
            <a:off x="3857620" y="2000246"/>
            <a:ext cx="1285884" cy="1285884"/>
          </a:xfrm>
          <a:prstGeom prst="rect">
            <a:avLst/>
          </a:prstGeom>
        </p:spPr>
      </p:pic>
      <p:pic>
        <p:nvPicPr>
          <p:cNvPr id="74" name="73 Imagen" descr="spirograph-1982563_960_720.png"/>
          <p:cNvPicPr>
            <a:picLocks noChangeAspect="1"/>
          </p:cNvPicPr>
          <p:nvPr/>
        </p:nvPicPr>
        <p:blipFill>
          <a:blip r:embed="rId4">
            <a:lum bright="40000" contrast="40000"/>
          </a:blip>
          <a:stretch>
            <a:fillRect/>
          </a:stretch>
        </p:blipFill>
        <p:spPr>
          <a:xfrm>
            <a:off x="3857620" y="1142990"/>
            <a:ext cx="1285884" cy="1285884"/>
          </a:xfrm>
          <a:prstGeom prst="rect">
            <a:avLst/>
          </a:prstGeom>
        </p:spPr>
      </p:pic>
      <p:pic>
        <p:nvPicPr>
          <p:cNvPr id="75" name="74 Imagen" descr="spirograph-1982563_960_720.png"/>
          <p:cNvPicPr>
            <a:picLocks noChangeAspect="1"/>
          </p:cNvPicPr>
          <p:nvPr/>
        </p:nvPicPr>
        <p:blipFill>
          <a:blip r:embed="rId4">
            <a:lum bright="40000" contrast="40000"/>
          </a:blip>
          <a:stretch>
            <a:fillRect/>
          </a:stretch>
        </p:blipFill>
        <p:spPr>
          <a:xfrm>
            <a:off x="3857620" y="2928940"/>
            <a:ext cx="1285884" cy="1285884"/>
          </a:xfrm>
          <a:prstGeom prst="rect">
            <a:avLst/>
          </a:prstGeom>
        </p:spPr>
      </p:pic>
      <p:pic>
        <p:nvPicPr>
          <p:cNvPr id="76" name="75 Imagen" descr="spirograph-1982563_960_720.png"/>
          <p:cNvPicPr>
            <a:picLocks noChangeAspect="1"/>
          </p:cNvPicPr>
          <p:nvPr/>
        </p:nvPicPr>
        <p:blipFill>
          <a:blip r:embed="rId4">
            <a:lum bright="40000" contrast="40000"/>
          </a:blip>
          <a:stretch>
            <a:fillRect/>
          </a:stretch>
        </p:blipFill>
        <p:spPr>
          <a:xfrm>
            <a:off x="4643438" y="2143122"/>
            <a:ext cx="1285884" cy="1285884"/>
          </a:xfrm>
          <a:prstGeom prst="rect">
            <a:avLst/>
          </a:prstGeom>
        </p:spPr>
      </p:pic>
      <p:pic>
        <p:nvPicPr>
          <p:cNvPr id="77" name="76 Imagen" descr="spirograph-1982563_960_720.png"/>
          <p:cNvPicPr>
            <a:picLocks noChangeAspect="1"/>
          </p:cNvPicPr>
          <p:nvPr/>
        </p:nvPicPr>
        <p:blipFill>
          <a:blip r:embed="rId4">
            <a:lum bright="40000" contrast="40000"/>
          </a:blip>
          <a:stretch>
            <a:fillRect/>
          </a:stretch>
        </p:blipFill>
        <p:spPr>
          <a:xfrm>
            <a:off x="3000364" y="2214560"/>
            <a:ext cx="1285884" cy="1285884"/>
          </a:xfrm>
          <a:prstGeom prst="rect">
            <a:avLst/>
          </a:prstGeom>
        </p:spPr>
      </p:pic>
      <p:pic>
        <p:nvPicPr>
          <p:cNvPr id="78" name="77 Imagen" descr="spirograph-1982563_960_720.png"/>
          <p:cNvPicPr>
            <a:picLocks noChangeAspect="1"/>
          </p:cNvPicPr>
          <p:nvPr/>
        </p:nvPicPr>
        <p:blipFill>
          <a:blip r:embed="rId4">
            <a:lum bright="40000" contrast="40000"/>
          </a:blip>
          <a:stretch>
            <a:fillRect/>
          </a:stretch>
        </p:blipFill>
        <p:spPr>
          <a:xfrm>
            <a:off x="3214678" y="1428742"/>
            <a:ext cx="1285884" cy="1285884"/>
          </a:xfrm>
          <a:prstGeom prst="rect">
            <a:avLst/>
          </a:prstGeom>
        </p:spPr>
      </p:pic>
      <p:pic>
        <p:nvPicPr>
          <p:cNvPr id="79" name="78 Imagen" descr="spirograph-1982563_960_720.png"/>
          <p:cNvPicPr>
            <a:picLocks noChangeAspect="1"/>
          </p:cNvPicPr>
          <p:nvPr/>
        </p:nvPicPr>
        <p:blipFill>
          <a:blip r:embed="rId4">
            <a:lum bright="40000" contrast="40000"/>
          </a:blip>
          <a:stretch>
            <a:fillRect/>
          </a:stretch>
        </p:blipFill>
        <p:spPr>
          <a:xfrm>
            <a:off x="4572000" y="1428742"/>
            <a:ext cx="1285884" cy="1285884"/>
          </a:xfrm>
          <a:prstGeom prst="rect">
            <a:avLst/>
          </a:prstGeom>
        </p:spPr>
      </p:pic>
      <p:pic>
        <p:nvPicPr>
          <p:cNvPr id="80" name="79 Imagen" descr="spirograph-1982563_960_720.png"/>
          <p:cNvPicPr>
            <a:picLocks noChangeAspect="1"/>
          </p:cNvPicPr>
          <p:nvPr/>
        </p:nvPicPr>
        <p:blipFill>
          <a:blip r:embed="rId4">
            <a:lum bright="40000" contrast="40000"/>
          </a:blip>
          <a:stretch>
            <a:fillRect/>
          </a:stretch>
        </p:blipFill>
        <p:spPr>
          <a:xfrm>
            <a:off x="4429124" y="2714626"/>
            <a:ext cx="1285884" cy="1285884"/>
          </a:xfrm>
          <a:prstGeom prst="rect">
            <a:avLst/>
          </a:prstGeom>
        </p:spPr>
      </p:pic>
      <p:pic>
        <p:nvPicPr>
          <p:cNvPr id="81" name="80 Imagen" descr="spirograph-1982563_960_720.png"/>
          <p:cNvPicPr>
            <a:picLocks noChangeAspect="1"/>
          </p:cNvPicPr>
          <p:nvPr/>
        </p:nvPicPr>
        <p:blipFill>
          <a:blip r:embed="rId4">
            <a:lum bright="40000" contrast="40000"/>
          </a:blip>
          <a:stretch>
            <a:fillRect/>
          </a:stretch>
        </p:blipFill>
        <p:spPr>
          <a:xfrm>
            <a:off x="3214678" y="2786064"/>
            <a:ext cx="1285884" cy="1285884"/>
          </a:xfrm>
          <a:prstGeom prst="rect">
            <a:avLst/>
          </a:prstGeom>
        </p:spPr>
      </p:pic>
      <p:pic>
        <p:nvPicPr>
          <p:cNvPr id="83" name="82 Imagen" descr="spirograph-1982563_960_720.png"/>
          <p:cNvPicPr>
            <a:picLocks noChangeAspect="1"/>
          </p:cNvPicPr>
          <p:nvPr/>
        </p:nvPicPr>
        <p:blipFill>
          <a:blip r:embed="rId4">
            <a:duotone>
              <a:schemeClr val="accent3">
                <a:shade val="45000"/>
                <a:satMod val="135000"/>
              </a:schemeClr>
              <a:prstClr val="white"/>
            </a:duotone>
            <a:lum bright="-30000" contrast="40000"/>
          </a:blip>
          <a:stretch>
            <a:fillRect/>
          </a:stretch>
        </p:blipFill>
        <p:spPr>
          <a:xfrm>
            <a:off x="3786182" y="214296"/>
            <a:ext cx="1285884" cy="1285884"/>
          </a:xfrm>
          <a:prstGeom prst="rect">
            <a:avLst/>
          </a:prstGeom>
        </p:spPr>
      </p:pic>
      <p:pic>
        <p:nvPicPr>
          <p:cNvPr id="84" name="83 Imagen" descr="spirograph-1982563_960_720.png"/>
          <p:cNvPicPr>
            <a:picLocks noChangeAspect="1"/>
          </p:cNvPicPr>
          <p:nvPr/>
        </p:nvPicPr>
        <p:blipFill>
          <a:blip r:embed="rId4">
            <a:duotone>
              <a:schemeClr val="accent3">
                <a:shade val="45000"/>
                <a:satMod val="135000"/>
              </a:schemeClr>
              <a:prstClr val="white"/>
            </a:duotone>
            <a:lum bright="-30000" contrast="40000"/>
          </a:blip>
          <a:stretch>
            <a:fillRect/>
          </a:stretch>
        </p:blipFill>
        <p:spPr>
          <a:xfrm>
            <a:off x="3643306" y="3857616"/>
            <a:ext cx="1285884" cy="1285884"/>
          </a:xfrm>
          <a:prstGeom prst="rect">
            <a:avLst/>
          </a:prstGeom>
        </p:spPr>
      </p:pic>
      <p:pic>
        <p:nvPicPr>
          <p:cNvPr id="85" name="84 Imagen" descr="spirograph-1982563_960_720.png"/>
          <p:cNvPicPr>
            <a:picLocks noChangeAspect="1"/>
          </p:cNvPicPr>
          <p:nvPr/>
        </p:nvPicPr>
        <p:blipFill>
          <a:blip r:embed="rId4">
            <a:duotone>
              <a:schemeClr val="accent3">
                <a:shade val="45000"/>
                <a:satMod val="135000"/>
              </a:schemeClr>
              <a:prstClr val="white"/>
            </a:duotone>
            <a:lum bright="-30000" contrast="40000"/>
          </a:blip>
          <a:stretch>
            <a:fillRect/>
          </a:stretch>
        </p:blipFill>
        <p:spPr>
          <a:xfrm>
            <a:off x="5643570" y="2214560"/>
            <a:ext cx="1285884" cy="1285884"/>
          </a:xfrm>
          <a:prstGeom prst="rect">
            <a:avLst/>
          </a:prstGeom>
        </p:spPr>
      </p:pic>
      <p:pic>
        <p:nvPicPr>
          <p:cNvPr id="86" name="85 Imagen" descr="spirograph-1982563_960_720.png"/>
          <p:cNvPicPr>
            <a:picLocks noChangeAspect="1"/>
          </p:cNvPicPr>
          <p:nvPr/>
        </p:nvPicPr>
        <p:blipFill>
          <a:blip r:embed="rId4">
            <a:duotone>
              <a:schemeClr val="accent3">
                <a:shade val="45000"/>
                <a:satMod val="135000"/>
              </a:schemeClr>
              <a:prstClr val="white"/>
            </a:duotone>
            <a:lum bright="-30000"/>
          </a:blip>
          <a:stretch>
            <a:fillRect/>
          </a:stretch>
        </p:blipFill>
        <p:spPr>
          <a:xfrm>
            <a:off x="2500298" y="642924"/>
            <a:ext cx="1285884" cy="1285884"/>
          </a:xfrm>
          <a:prstGeom prst="rect">
            <a:avLst/>
          </a:prstGeom>
        </p:spPr>
      </p:pic>
      <p:pic>
        <p:nvPicPr>
          <p:cNvPr id="87" name="86 Imagen" descr="spirograph-1982563_960_720.png"/>
          <p:cNvPicPr>
            <a:picLocks noChangeAspect="1"/>
          </p:cNvPicPr>
          <p:nvPr/>
        </p:nvPicPr>
        <p:blipFill>
          <a:blip r:embed="rId4">
            <a:duotone>
              <a:schemeClr val="accent3">
                <a:shade val="45000"/>
                <a:satMod val="135000"/>
              </a:schemeClr>
              <a:prstClr val="white"/>
            </a:duotone>
            <a:lum bright="-30000" contrast="40000"/>
          </a:blip>
          <a:stretch>
            <a:fillRect/>
          </a:stretch>
        </p:blipFill>
        <p:spPr>
          <a:xfrm>
            <a:off x="2071670" y="2000246"/>
            <a:ext cx="1285884" cy="1285884"/>
          </a:xfrm>
          <a:prstGeom prst="rect">
            <a:avLst/>
          </a:prstGeom>
        </p:spPr>
      </p:pic>
      <p:pic>
        <p:nvPicPr>
          <p:cNvPr id="88" name="87 Imagen" descr="spirograph-1982563_960_720.png"/>
          <p:cNvPicPr>
            <a:picLocks noChangeAspect="1"/>
          </p:cNvPicPr>
          <p:nvPr/>
        </p:nvPicPr>
        <p:blipFill>
          <a:blip r:embed="rId4">
            <a:duotone>
              <a:schemeClr val="accent3">
                <a:shade val="45000"/>
                <a:satMod val="135000"/>
              </a:schemeClr>
              <a:prstClr val="white"/>
            </a:duotone>
            <a:lum bright="-30000" contrast="40000"/>
          </a:blip>
          <a:stretch>
            <a:fillRect/>
          </a:stretch>
        </p:blipFill>
        <p:spPr>
          <a:xfrm>
            <a:off x="5214942" y="714362"/>
            <a:ext cx="1285884" cy="1285884"/>
          </a:xfrm>
          <a:prstGeom prst="rect">
            <a:avLst/>
          </a:prstGeom>
        </p:spPr>
      </p:pic>
      <p:pic>
        <p:nvPicPr>
          <p:cNvPr id="89" name="88 Imagen" descr="spirograph-1982563_960_720.png"/>
          <p:cNvPicPr>
            <a:picLocks noChangeAspect="1"/>
          </p:cNvPicPr>
          <p:nvPr/>
        </p:nvPicPr>
        <p:blipFill>
          <a:blip r:embed="rId4">
            <a:duotone>
              <a:schemeClr val="accent3">
                <a:shade val="45000"/>
                <a:satMod val="135000"/>
              </a:schemeClr>
              <a:prstClr val="white"/>
            </a:duotone>
            <a:lum bright="-30000" contrast="40000"/>
          </a:blip>
          <a:stretch>
            <a:fillRect/>
          </a:stretch>
        </p:blipFill>
        <p:spPr>
          <a:xfrm>
            <a:off x="5072066" y="3429006"/>
            <a:ext cx="1285884" cy="1285884"/>
          </a:xfrm>
          <a:prstGeom prst="rect">
            <a:avLst/>
          </a:prstGeom>
        </p:spPr>
      </p:pic>
      <p:pic>
        <p:nvPicPr>
          <p:cNvPr id="90" name="89 Imagen" descr="spirograph-1982563_960_720.png"/>
          <p:cNvPicPr>
            <a:picLocks noChangeAspect="1"/>
          </p:cNvPicPr>
          <p:nvPr/>
        </p:nvPicPr>
        <p:blipFill>
          <a:blip r:embed="rId4">
            <a:duotone>
              <a:schemeClr val="accent3">
                <a:shade val="45000"/>
                <a:satMod val="135000"/>
              </a:schemeClr>
              <a:prstClr val="white"/>
            </a:duotone>
            <a:lum bright="-30000" contrast="40000"/>
          </a:blip>
          <a:stretch>
            <a:fillRect/>
          </a:stretch>
        </p:blipFill>
        <p:spPr>
          <a:xfrm>
            <a:off x="2357422" y="3143254"/>
            <a:ext cx="1285884" cy="1285884"/>
          </a:xfrm>
          <a:prstGeom prst="rect">
            <a:avLst/>
          </a:prstGeom>
        </p:spPr>
      </p:pic>
      <p:pic>
        <p:nvPicPr>
          <p:cNvPr id="46082" name="Picture 2" descr="Rendered Image"/>
          <p:cNvPicPr>
            <a:picLocks noChangeAspect="1" noChangeArrowheads="1"/>
          </p:cNvPicPr>
          <p:nvPr/>
        </p:nvPicPr>
        <p:blipFill>
          <a:blip r:embed="rId5">
            <a:lum contrast="40000"/>
          </a:blip>
          <a:srcRect/>
          <a:stretch>
            <a:fillRect/>
          </a:stretch>
        </p:blipFill>
        <p:spPr bwMode="auto">
          <a:xfrm>
            <a:off x="6715140" y="4429138"/>
            <a:ext cx="2090734" cy="342901"/>
          </a:xfrm>
          <a:prstGeom prst="rect">
            <a:avLst/>
          </a:prstGeom>
          <a:noFill/>
        </p:spPr>
      </p:pic>
      <p:pic>
        <p:nvPicPr>
          <p:cNvPr id="21" name="20 Imagen" descr="cooltext322470530077439.png"/>
          <p:cNvPicPr>
            <a:picLocks noChangeAspect="1"/>
          </p:cNvPicPr>
          <p:nvPr/>
        </p:nvPicPr>
        <p:blipFill>
          <a:blip r:embed="rId6">
            <a:lum contrast="20000"/>
          </a:blip>
          <a:stretch>
            <a:fillRect/>
          </a:stretch>
        </p:blipFill>
        <p:spPr>
          <a:xfrm>
            <a:off x="5357818" y="1928808"/>
            <a:ext cx="3498300" cy="826129"/>
          </a:xfrm>
          <a:prstGeom prst="rect">
            <a:avLst/>
          </a:prstGeom>
        </p:spPr>
      </p:pic>
      <p:pic>
        <p:nvPicPr>
          <p:cNvPr id="22" name="21 Imagen" descr="cooltext322470544882300.png"/>
          <p:cNvPicPr>
            <a:picLocks noChangeAspect="1"/>
          </p:cNvPicPr>
          <p:nvPr/>
        </p:nvPicPr>
        <p:blipFill>
          <a:blip r:embed="rId7">
            <a:lum contrast="20000"/>
          </a:blip>
          <a:stretch>
            <a:fillRect/>
          </a:stretch>
        </p:blipFill>
        <p:spPr>
          <a:xfrm>
            <a:off x="5786446" y="2786064"/>
            <a:ext cx="2857488" cy="798126"/>
          </a:xfrm>
          <a:prstGeom prst="rect">
            <a:avLst/>
          </a:prstGeom>
        </p:spPr>
      </p:pic>
      <p:pic>
        <p:nvPicPr>
          <p:cNvPr id="23" name="22 Imagen" descr="cooltext322470555953380.png"/>
          <p:cNvPicPr>
            <a:picLocks noChangeAspect="1"/>
          </p:cNvPicPr>
          <p:nvPr/>
        </p:nvPicPr>
        <p:blipFill>
          <a:blip r:embed="rId8">
            <a:lum contrast="20000"/>
          </a:blip>
          <a:stretch>
            <a:fillRect/>
          </a:stretch>
        </p:blipFill>
        <p:spPr>
          <a:xfrm>
            <a:off x="5643570" y="3643320"/>
            <a:ext cx="3000364" cy="743037"/>
          </a:xfrm>
          <a:prstGeom prst="rect">
            <a:avLst/>
          </a:prstGeom>
        </p:spPr>
      </p:pic>
      <p:pic>
        <p:nvPicPr>
          <p:cNvPr id="24" name="23 Imagen" descr="cooltext322470810363330.png"/>
          <p:cNvPicPr>
            <a:picLocks noChangeAspect="1"/>
          </p:cNvPicPr>
          <p:nvPr/>
        </p:nvPicPr>
        <p:blipFill>
          <a:blip r:embed="rId9">
            <a:lum contrast="20000"/>
          </a:blip>
          <a:stretch>
            <a:fillRect/>
          </a:stretch>
        </p:blipFill>
        <p:spPr>
          <a:xfrm>
            <a:off x="6500826" y="285734"/>
            <a:ext cx="1574603" cy="787302"/>
          </a:xfrm>
          <a:prstGeom prst="rect">
            <a:avLst/>
          </a:prstGeom>
        </p:spPr>
      </p:pic>
      <p:pic>
        <p:nvPicPr>
          <p:cNvPr id="25" name="24 Imagen" descr="cooltext322470804714168.png"/>
          <p:cNvPicPr>
            <a:picLocks noChangeAspect="1"/>
          </p:cNvPicPr>
          <p:nvPr/>
        </p:nvPicPr>
        <p:blipFill>
          <a:blip r:embed="rId10">
            <a:lum contrast="20000"/>
          </a:blip>
          <a:stretch>
            <a:fillRect/>
          </a:stretch>
        </p:blipFill>
        <p:spPr>
          <a:xfrm>
            <a:off x="5786446" y="1071552"/>
            <a:ext cx="1003175" cy="825397"/>
          </a:xfrm>
          <a:prstGeom prst="rect">
            <a:avLst/>
          </a:prstGeom>
        </p:spPr>
      </p:pic>
      <p:pic>
        <p:nvPicPr>
          <p:cNvPr id="26" name="25 Imagen" descr="cooltext322470826672358.png"/>
          <p:cNvPicPr>
            <a:picLocks noChangeAspect="1"/>
          </p:cNvPicPr>
          <p:nvPr/>
        </p:nvPicPr>
        <p:blipFill>
          <a:blip r:embed="rId11">
            <a:lum contrast="20000"/>
          </a:blip>
          <a:stretch>
            <a:fillRect/>
          </a:stretch>
        </p:blipFill>
        <p:spPr>
          <a:xfrm>
            <a:off x="7000892" y="1071552"/>
            <a:ext cx="1841270" cy="812698"/>
          </a:xfrm>
          <a:prstGeom prst="rect">
            <a:avLst/>
          </a:prstGeom>
        </p:spPr>
      </p:pic>
      <p:pic>
        <p:nvPicPr>
          <p:cNvPr id="27" name="26 Imagen" descr="stock-photo-21233959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0000">
    <p:sndAc>
      <p:stSnd loop="1">
        <p:snd r:embed="rId2" name="Beautiful Chinese (mp3cut.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73"/>
                                        </p:tgtEl>
                                        <p:attrNameLst>
                                          <p:attrName>style.visibility</p:attrName>
                                        </p:attrNameLst>
                                      </p:cBhvr>
                                      <p:to>
                                        <p:strVal val="visible"/>
                                      </p:to>
                                    </p:set>
                                    <p:anim calcmode="lin" valueType="num">
                                      <p:cBhvr>
                                        <p:cTn id="9" dur="2000" fill="hold"/>
                                        <p:tgtEl>
                                          <p:spTgt spid="73"/>
                                        </p:tgtEl>
                                        <p:attrNameLst>
                                          <p:attrName>ppt_w</p:attrName>
                                        </p:attrNameLst>
                                      </p:cBhvr>
                                      <p:tavLst>
                                        <p:tav tm="0">
                                          <p:val>
                                            <p:fltVal val="0"/>
                                          </p:val>
                                        </p:tav>
                                        <p:tav tm="100000">
                                          <p:val>
                                            <p:strVal val="#ppt_w"/>
                                          </p:val>
                                        </p:tav>
                                      </p:tavLst>
                                    </p:anim>
                                    <p:anim calcmode="lin" valueType="num">
                                      <p:cBhvr>
                                        <p:cTn id="10" dur="2000" fill="hold"/>
                                        <p:tgtEl>
                                          <p:spTgt spid="73"/>
                                        </p:tgtEl>
                                        <p:attrNameLst>
                                          <p:attrName>ppt_h</p:attrName>
                                        </p:attrNameLst>
                                      </p:cBhvr>
                                      <p:tavLst>
                                        <p:tav tm="0">
                                          <p:val>
                                            <p:fltVal val="0"/>
                                          </p:val>
                                        </p:tav>
                                        <p:tav tm="100000">
                                          <p:val>
                                            <p:strVal val="#ppt_h"/>
                                          </p:val>
                                        </p:tav>
                                      </p:tavLst>
                                    </p:anim>
                                    <p:anim calcmode="lin" valueType="num">
                                      <p:cBhvr>
                                        <p:cTn id="11" dur="2000" fill="hold"/>
                                        <p:tgtEl>
                                          <p:spTgt spid="73"/>
                                        </p:tgtEl>
                                        <p:attrNameLst>
                                          <p:attrName>ppt_x</p:attrName>
                                        </p:attrNameLst>
                                      </p:cBhvr>
                                      <p:tavLst>
                                        <p:tav tm="0">
                                          <p:val>
                                            <p:fltVal val="0.5"/>
                                          </p:val>
                                        </p:tav>
                                        <p:tav tm="100000">
                                          <p:val>
                                            <p:strVal val="#ppt_x"/>
                                          </p:val>
                                        </p:tav>
                                      </p:tavLst>
                                    </p:anim>
                                    <p:anim calcmode="lin" valueType="num">
                                      <p:cBhvr>
                                        <p:cTn id="12" dur="2000" fill="hold"/>
                                        <p:tgtEl>
                                          <p:spTgt spid="7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74"/>
                                        </p:tgtEl>
                                        <p:attrNameLst>
                                          <p:attrName>style.visibility</p:attrName>
                                        </p:attrNameLst>
                                      </p:cBhvr>
                                      <p:to>
                                        <p:strVal val="visible"/>
                                      </p:to>
                                    </p:set>
                                    <p:anim calcmode="lin" valueType="num">
                                      <p:cBhvr>
                                        <p:cTn id="15" dur="2000" fill="hold"/>
                                        <p:tgtEl>
                                          <p:spTgt spid="74"/>
                                        </p:tgtEl>
                                        <p:attrNameLst>
                                          <p:attrName>ppt_w</p:attrName>
                                        </p:attrNameLst>
                                      </p:cBhvr>
                                      <p:tavLst>
                                        <p:tav tm="0">
                                          <p:val>
                                            <p:fltVal val="0"/>
                                          </p:val>
                                        </p:tav>
                                        <p:tav tm="100000">
                                          <p:val>
                                            <p:strVal val="#ppt_w"/>
                                          </p:val>
                                        </p:tav>
                                      </p:tavLst>
                                    </p:anim>
                                    <p:anim calcmode="lin" valueType="num">
                                      <p:cBhvr>
                                        <p:cTn id="16" dur="2000" fill="hold"/>
                                        <p:tgtEl>
                                          <p:spTgt spid="74"/>
                                        </p:tgtEl>
                                        <p:attrNameLst>
                                          <p:attrName>ppt_h</p:attrName>
                                        </p:attrNameLst>
                                      </p:cBhvr>
                                      <p:tavLst>
                                        <p:tav tm="0">
                                          <p:val>
                                            <p:fltVal val="0"/>
                                          </p:val>
                                        </p:tav>
                                        <p:tav tm="100000">
                                          <p:val>
                                            <p:strVal val="#ppt_h"/>
                                          </p:val>
                                        </p:tav>
                                      </p:tavLst>
                                    </p:anim>
                                    <p:anim calcmode="lin" valueType="num">
                                      <p:cBhvr>
                                        <p:cTn id="17" dur="2000" fill="hold"/>
                                        <p:tgtEl>
                                          <p:spTgt spid="74"/>
                                        </p:tgtEl>
                                        <p:attrNameLst>
                                          <p:attrName>ppt_x</p:attrName>
                                        </p:attrNameLst>
                                      </p:cBhvr>
                                      <p:tavLst>
                                        <p:tav tm="0">
                                          <p:val>
                                            <p:fltVal val="0.5"/>
                                          </p:val>
                                        </p:tav>
                                        <p:tav tm="100000">
                                          <p:val>
                                            <p:strVal val="#ppt_x"/>
                                          </p:val>
                                        </p:tav>
                                      </p:tavLst>
                                    </p:anim>
                                    <p:anim calcmode="lin" valueType="num">
                                      <p:cBhvr>
                                        <p:cTn id="18" dur="2000" fill="hold"/>
                                        <p:tgtEl>
                                          <p:spTgt spid="7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5"/>
                                        </p:tgtEl>
                                        <p:attrNameLst>
                                          <p:attrName>style.visibility</p:attrName>
                                        </p:attrNameLst>
                                      </p:cBhvr>
                                      <p:to>
                                        <p:strVal val="visible"/>
                                      </p:to>
                                    </p:set>
                                    <p:anim calcmode="lin" valueType="num">
                                      <p:cBhvr>
                                        <p:cTn id="21" dur="2000" fill="hold"/>
                                        <p:tgtEl>
                                          <p:spTgt spid="75"/>
                                        </p:tgtEl>
                                        <p:attrNameLst>
                                          <p:attrName>ppt_w</p:attrName>
                                        </p:attrNameLst>
                                      </p:cBhvr>
                                      <p:tavLst>
                                        <p:tav tm="0">
                                          <p:val>
                                            <p:fltVal val="0"/>
                                          </p:val>
                                        </p:tav>
                                        <p:tav tm="100000">
                                          <p:val>
                                            <p:strVal val="#ppt_w"/>
                                          </p:val>
                                        </p:tav>
                                      </p:tavLst>
                                    </p:anim>
                                    <p:anim calcmode="lin" valueType="num">
                                      <p:cBhvr>
                                        <p:cTn id="22" dur="2000" fill="hold"/>
                                        <p:tgtEl>
                                          <p:spTgt spid="75"/>
                                        </p:tgtEl>
                                        <p:attrNameLst>
                                          <p:attrName>ppt_h</p:attrName>
                                        </p:attrNameLst>
                                      </p:cBhvr>
                                      <p:tavLst>
                                        <p:tav tm="0">
                                          <p:val>
                                            <p:fltVal val="0"/>
                                          </p:val>
                                        </p:tav>
                                        <p:tav tm="100000">
                                          <p:val>
                                            <p:strVal val="#ppt_h"/>
                                          </p:val>
                                        </p:tav>
                                      </p:tavLst>
                                    </p:anim>
                                    <p:anim calcmode="lin" valueType="num">
                                      <p:cBhvr>
                                        <p:cTn id="23" dur="2000" fill="hold"/>
                                        <p:tgtEl>
                                          <p:spTgt spid="75"/>
                                        </p:tgtEl>
                                        <p:attrNameLst>
                                          <p:attrName>ppt_x</p:attrName>
                                        </p:attrNameLst>
                                      </p:cBhvr>
                                      <p:tavLst>
                                        <p:tav tm="0">
                                          <p:val>
                                            <p:fltVal val="0.5"/>
                                          </p:val>
                                        </p:tav>
                                        <p:tav tm="100000">
                                          <p:val>
                                            <p:strVal val="#ppt_x"/>
                                          </p:val>
                                        </p:tav>
                                      </p:tavLst>
                                    </p:anim>
                                    <p:anim calcmode="lin" valueType="num">
                                      <p:cBhvr>
                                        <p:cTn id="24" dur="2000" fill="hold"/>
                                        <p:tgtEl>
                                          <p:spTgt spid="7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6"/>
                                        </p:tgtEl>
                                        <p:attrNameLst>
                                          <p:attrName>style.visibility</p:attrName>
                                        </p:attrNameLst>
                                      </p:cBhvr>
                                      <p:to>
                                        <p:strVal val="visible"/>
                                      </p:to>
                                    </p:set>
                                    <p:anim calcmode="lin" valueType="num">
                                      <p:cBhvr>
                                        <p:cTn id="27" dur="2000" fill="hold"/>
                                        <p:tgtEl>
                                          <p:spTgt spid="76"/>
                                        </p:tgtEl>
                                        <p:attrNameLst>
                                          <p:attrName>ppt_w</p:attrName>
                                        </p:attrNameLst>
                                      </p:cBhvr>
                                      <p:tavLst>
                                        <p:tav tm="0">
                                          <p:val>
                                            <p:fltVal val="0"/>
                                          </p:val>
                                        </p:tav>
                                        <p:tav tm="100000">
                                          <p:val>
                                            <p:strVal val="#ppt_w"/>
                                          </p:val>
                                        </p:tav>
                                      </p:tavLst>
                                    </p:anim>
                                    <p:anim calcmode="lin" valueType="num">
                                      <p:cBhvr>
                                        <p:cTn id="28" dur="2000" fill="hold"/>
                                        <p:tgtEl>
                                          <p:spTgt spid="76"/>
                                        </p:tgtEl>
                                        <p:attrNameLst>
                                          <p:attrName>ppt_h</p:attrName>
                                        </p:attrNameLst>
                                      </p:cBhvr>
                                      <p:tavLst>
                                        <p:tav tm="0">
                                          <p:val>
                                            <p:fltVal val="0"/>
                                          </p:val>
                                        </p:tav>
                                        <p:tav tm="100000">
                                          <p:val>
                                            <p:strVal val="#ppt_h"/>
                                          </p:val>
                                        </p:tav>
                                      </p:tavLst>
                                    </p:anim>
                                    <p:anim calcmode="lin" valueType="num">
                                      <p:cBhvr>
                                        <p:cTn id="29" dur="2000" fill="hold"/>
                                        <p:tgtEl>
                                          <p:spTgt spid="76"/>
                                        </p:tgtEl>
                                        <p:attrNameLst>
                                          <p:attrName>ppt_x</p:attrName>
                                        </p:attrNameLst>
                                      </p:cBhvr>
                                      <p:tavLst>
                                        <p:tav tm="0">
                                          <p:val>
                                            <p:fltVal val="0.5"/>
                                          </p:val>
                                        </p:tav>
                                        <p:tav tm="100000">
                                          <p:val>
                                            <p:strVal val="#ppt_x"/>
                                          </p:val>
                                        </p:tav>
                                      </p:tavLst>
                                    </p:anim>
                                    <p:anim calcmode="lin" valueType="num">
                                      <p:cBhvr>
                                        <p:cTn id="30" dur="2000" fill="hold"/>
                                        <p:tgtEl>
                                          <p:spTgt spid="7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7"/>
                                        </p:tgtEl>
                                        <p:attrNameLst>
                                          <p:attrName>style.visibility</p:attrName>
                                        </p:attrNameLst>
                                      </p:cBhvr>
                                      <p:to>
                                        <p:strVal val="visible"/>
                                      </p:to>
                                    </p:set>
                                    <p:anim calcmode="lin" valueType="num">
                                      <p:cBhvr>
                                        <p:cTn id="33" dur="2000" fill="hold"/>
                                        <p:tgtEl>
                                          <p:spTgt spid="77"/>
                                        </p:tgtEl>
                                        <p:attrNameLst>
                                          <p:attrName>ppt_w</p:attrName>
                                        </p:attrNameLst>
                                      </p:cBhvr>
                                      <p:tavLst>
                                        <p:tav tm="0">
                                          <p:val>
                                            <p:fltVal val="0"/>
                                          </p:val>
                                        </p:tav>
                                        <p:tav tm="100000">
                                          <p:val>
                                            <p:strVal val="#ppt_w"/>
                                          </p:val>
                                        </p:tav>
                                      </p:tavLst>
                                    </p:anim>
                                    <p:anim calcmode="lin" valueType="num">
                                      <p:cBhvr>
                                        <p:cTn id="34" dur="2000" fill="hold"/>
                                        <p:tgtEl>
                                          <p:spTgt spid="77"/>
                                        </p:tgtEl>
                                        <p:attrNameLst>
                                          <p:attrName>ppt_h</p:attrName>
                                        </p:attrNameLst>
                                      </p:cBhvr>
                                      <p:tavLst>
                                        <p:tav tm="0">
                                          <p:val>
                                            <p:fltVal val="0"/>
                                          </p:val>
                                        </p:tav>
                                        <p:tav tm="100000">
                                          <p:val>
                                            <p:strVal val="#ppt_h"/>
                                          </p:val>
                                        </p:tav>
                                      </p:tavLst>
                                    </p:anim>
                                    <p:anim calcmode="lin" valueType="num">
                                      <p:cBhvr>
                                        <p:cTn id="35" dur="2000" fill="hold"/>
                                        <p:tgtEl>
                                          <p:spTgt spid="77"/>
                                        </p:tgtEl>
                                        <p:attrNameLst>
                                          <p:attrName>ppt_x</p:attrName>
                                        </p:attrNameLst>
                                      </p:cBhvr>
                                      <p:tavLst>
                                        <p:tav tm="0">
                                          <p:val>
                                            <p:fltVal val="0.5"/>
                                          </p:val>
                                        </p:tav>
                                        <p:tav tm="100000">
                                          <p:val>
                                            <p:strVal val="#ppt_x"/>
                                          </p:val>
                                        </p:tav>
                                      </p:tavLst>
                                    </p:anim>
                                    <p:anim calcmode="lin" valueType="num">
                                      <p:cBhvr>
                                        <p:cTn id="36" dur="2000" fill="hold"/>
                                        <p:tgtEl>
                                          <p:spTgt spid="7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 calcmode="lin" valueType="num">
                                      <p:cBhvr>
                                        <p:cTn id="39" dur="2000" fill="hold"/>
                                        <p:tgtEl>
                                          <p:spTgt spid="78"/>
                                        </p:tgtEl>
                                        <p:attrNameLst>
                                          <p:attrName>ppt_w</p:attrName>
                                        </p:attrNameLst>
                                      </p:cBhvr>
                                      <p:tavLst>
                                        <p:tav tm="0">
                                          <p:val>
                                            <p:fltVal val="0"/>
                                          </p:val>
                                        </p:tav>
                                        <p:tav tm="100000">
                                          <p:val>
                                            <p:strVal val="#ppt_w"/>
                                          </p:val>
                                        </p:tav>
                                      </p:tavLst>
                                    </p:anim>
                                    <p:anim calcmode="lin" valueType="num">
                                      <p:cBhvr>
                                        <p:cTn id="40" dur="2000" fill="hold"/>
                                        <p:tgtEl>
                                          <p:spTgt spid="78"/>
                                        </p:tgtEl>
                                        <p:attrNameLst>
                                          <p:attrName>ppt_h</p:attrName>
                                        </p:attrNameLst>
                                      </p:cBhvr>
                                      <p:tavLst>
                                        <p:tav tm="0">
                                          <p:val>
                                            <p:fltVal val="0"/>
                                          </p:val>
                                        </p:tav>
                                        <p:tav tm="100000">
                                          <p:val>
                                            <p:strVal val="#ppt_h"/>
                                          </p:val>
                                        </p:tav>
                                      </p:tavLst>
                                    </p:anim>
                                    <p:anim calcmode="lin" valueType="num">
                                      <p:cBhvr>
                                        <p:cTn id="41" dur="2000" fill="hold"/>
                                        <p:tgtEl>
                                          <p:spTgt spid="78"/>
                                        </p:tgtEl>
                                        <p:attrNameLst>
                                          <p:attrName>ppt_x</p:attrName>
                                        </p:attrNameLst>
                                      </p:cBhvr>
                                      <p:tavLst>
                                        <p:tav tm="0">
                                          <p:val>
                                            <p:fltVal val="0.5"/>
                                          </p:val>
                                        </p:tav>
                                        <p:tav tm="100000">
                                          <p:val>
                                            <p:strVal val="#ppt_x"/>
                                          </p:val>
                                        </p:tav>
                                      </p:tavLst>
                                    </p:anim>
                                    <p:anim calcmode="lin" valueType="num">
                                      <p:cBhvr>
                                        <p:cTn id="42" dur="2000" fill="hold"/>
                                        <p:tgtEl>
                                          <p:spTgt spid="7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79"/>
                                        </p:tgtEl>
                                        <p:attrNameLst>
                                          <p:attrName>style.visibility</p:attrName>
                                        </p:attrNameLst>
                                      </p:cBhvr>
                                      <p:to>
                                        <p:strVal val="visible"/>
                                      </p:to>
                                    </p:set>
                                    <p:anim calcmode="lin" valueType="num">
                                      <p:cBhvr>
                                        <p:cTn id="45" dur="2000" fill="hold"/>
                                        <p:tgtEl>
                                          <p:spTgt spid="79"/>
                                        </p:tgtEl>
                                        <p:attrNameLst>
                                          <p:attrName>ppt_w</p:attrName>
                                        </p:attrNameLst>
                                      </p:cBhvr>
                                      <p:tavLst>
                                        <p:tav tm="0">
                                          <p:val>
                                            <p:fltVal val="0"/>
                                          </p:val>
                                        </p:tav>
                                        <p:tav tm="100000">
                                          <p:val>
                                            <p:strVal val="#ppt_w"/>
                                          </p:val>
                                        </p:tav>
                                      </p:tavLst>
                                    </p:anim>
                                    <p:anim calcmode="lin" valueType="num">
                                      <p:cBhvr>
                                        <p:cTn id="46" dur="2000" fill="hold"/>
                                        <p:tgtEl>
                                          <p:spTgt spid="79"/>
                                        </p:tgtEl>
                                        <p:attrNameLst>
                                          <p:attrName>ppt_h</p:attrName>
                                        </p:attrNameLst>
                                      </p:cBhvr>
                                      <p:tavLst>
                                        <p:tav tm="0">
                                          <p:val>
                                            <p:fltVal val="0"/>
                                          </p:val>
                                        </p:tav>
                                        <p:tav tm="100000">
                                          <p:val>
                                            <p:strVal val="#ppt_h"/>
                                          </p:val>
                                        </p:tav>
                                      </p:tavLst>
                                    </p:anim>
                                    <p:anim calcmode="lin" valueType="num">
                                      <p:cBhvr>
                                        <p:cTn id="47" dur="2000" fill="hold"/>
                                        <p:tgtEl>
                                          <p:spTgt spid="79"/>
                                        </p:tgtEl>
                                        <p:attrNameLst>
                                          <p:attrName>ppt_x</p:attrName>
                                        </p:attrNameLst>
                                      </p:cBhvr>
                                      <p:tavLst>
                                        <p:tav tm="0">
                                          <p:val>
                                            <p:fltVal val="0.5"/>
                                          </p:val>
                                        </p:tav>
                                        <p:tav tm="100000">
                                          <p:val>
                                            <p:strVal val="#ppt_x"/>
                                          </p:val>
                                        </p:tav>
                                      </p:tavLst>
                                    </p:anim>
                                    <p:anim calcmode="lin" valueType="num">
                                      <p:cBhvr>
                                        <p:cTn id="48" dur="2000" fill="hold"/>
                                        <p:tgtEl>
                                          <p:spTgt spid="7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80"/>
                                        </p:tgtEl>
                                        <p:attrNameLst>
                                          <p:attrName>style.visibility</p:attrName>
                                        </p:attrNameLst>
                                      </p:cBhvr>
                                      <p:to>
                                        <p:strVal val="visible"/>
                                      </p:to>
                                    </p:set>
                                    <p:anim calcmode="lin" valueType="num">
                                      <p:cBhvr>
                                        <p:cTn id="51" dur="2000" fill="hold"/>
                                        <p:tgtEl>
                                          <p:spTgt spid="80"/>
                                        </p:tgtEl>
                                        <p:attrNameLst>
                                          <p:attrName>ppt_w</p:attrName>
                                        </p:attrNameLst>
                                      </p:cBhvr>
                                      <p:tavLst>
                                        <p:tav tm="0">
                                          <p:val>
                                            <p:fltVal val="0"/>
                                          </p:val>
                                        </p:tav>
                                        <p:tav tm="100000">
                                          <p:val>
                                            <p:strVal val="#ppt_w"/>
                                          </p:val>
                                        </p:tav>
                                      </p:tavLst>
                                    </p:anim>
                                    <p:anim calcmode="lin" valueType="num">
                                      <p:cBhvr>
                                        <p:cTn id="52" dur="2000" fill="hold"/>
                                        <p:tgtEl>
                                          <p:spTgt spid="80"/>
                                        </p:tgtEl>
                                        <p:attrNameLst>
                                          <p:attrName>ppt_h</p:attrName>
                                        </p:attrNameLst>
                                      </p:cBhvr>
                                      <p:tavLst>
                                        <p:tav tm="0">
                                          <p:val>
                                            <p:fltVal val="0"/>
                                          </p:val>
                                        </p:tav>
                                        <p:tav tm="100000">
                                          <p:val>
                                            <p:strVal val="#ppt_h"/>
                                          </p:val>
                                        </p:tav>
                                      </p:tavLst>
                                    </p:anim>
                                    <p:anim calcmode="lin" valueType="num">
                                      <p:cBhvr>
                                        <p:cTn id="53" dur="2000" fill="hold"/>
                                        <p:tgtEl>
                                          <p:spTgt spid="80"/>
                                        </p:tgtEl>
                                        <p:attrNameLst>
                                          <p:attrName>ppt_x</p:attrName>
                                        </p:attrNameLst>
                                      </p:cBhvr>
                                      <p:tavLst>
                                        <p:tav tm="0">
                                          <p:val>
                                            <p:fltVal val="0.5"/>
                                          </p:val>
                                        </p:tav>
                                        <p:tav tm="100000">
                                          <p:val>
                                            <p:strVal val="#ppt_x"/>
                                          </p:val>
                                        </p:tav>
                                      </p:tavLst>
                                    </p:anim>
                                    <p:anim calcmode="lin" valueType="num">
                                      <p:cBhvr>
                                        <p:cTn id="54" dur="2000" fill="hold"/>
                                        <p:tgtEl>
                                          <p:spTgt spid="8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81"/>
                                        </p:tgtEl>
                                        <p:attrNameLst>
                                          <p:attrName>style.visibility</p:attrName>
                                        </p:attrNameLst>
                                      </p:cBhvr>
                                      <p:to>
                                        <p:strVal val="visible"/>
                                      </p:to>
                                    </p:set>
                                    <p:anim calcmode="lin" valueType="num">
                                      <p:cBhvr>
                                        <p:cTn id="57" dur="2000" fill="hold"/>
                                        <p:tgtEl>
                                          <p:spTgt spid="81"/>
                                        </p:tgtEl>
                                        <p:attrNameLst>
                                          <p:attrName>ppt_w</p:attrName>
                                        </p:attrNameLst>
                                      </p:cBhvr>
                                      <p:tavLst>
                                        <p:tav tm="0">
                                          <p:val>
                                            <p:fltVal val="0"/>
                                          </p:val>
                                        </p:tav>
                                        <p:tav tm="100000">
                                          <p:val>
                                            <p:strVal val="#ppt_w"/>
                                          </p:val>
                                        </p:tav>
                                      </p:tavLst>
                                    </p:anim>
                                    <p:anim calcmode="lin" valueType="num">
                                      <p:cBhvr>
                                        <p:cTn id="58" dur="2000" fill="hold"/>
                                        <p:tgtEl>
                                          <p:spTgt spid="81"/>
                                        </p:tgtEl>
                                        <p:attrNameLst>
                                          <p:attrName>ppt_h</p:attrName>
                                        </p:attrNameLst>
                                      </p:cBhvr>
                                      <p:tavLst>
                                        <p:tav tm="0">
                                          <p:val>
                                            <p:fltVal val="0"/>
                                          </p:val>
                                        </p:tav>
                                        <p:tav tm="100000">
                                          <p:val>
                                            <p:strVal val="#ppt_h"/>
                                          </p:val>
                                        </p:tav>
                                      </p:tavLst>
                                    </p:anim>
                                    <p:anim calcmode="lin" valueType="num">
                                      <p:cBhvr>
                                        <p:cTn id="59" dur="2000" fill="hold"/>
                                        <p:tgtEl>
                                          <p:spTgt spid="81"/>
                                        </p:tgtEl>
                                        <p:attrNameLst>
                                          <p:attrName>ppt_x</p:attrName>
                                        </p:attrNameLst>
                                      </p:cBhvr>
                                      <p:tavLst>
                                        <p:tav tm="0">
                                          <p:val>
                                            <p:fltVal val="0.5"/>
                                          </p:val>
                                        </p:tav>
                                        <p:tav tm="100000">
                                          <p:val>
                                            <p:strVal val="#ppt_x"/>
                                          </p:val>
                                        </p:tav>
                                      </p:tavLst>
                                    </p:anim>
                                    <p:anim calcmode="lin" valueType="num">
                                      <p:cBhvr>
                                        <p:cTn id="60" dur="2000" fill="hold"/>
                                        <p:tgtEl>
                                          <p:spTgt spid="8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83"/>
                                        </p:tgtEl>
                                        <p:attrNameLst>
                                          <p:attrName>style.visibility</p:attrName>
                                        </p:attrNameLst>
                                      </p:cBhvr>
                                      <p:to>
                                        <p:strVal val="visible"/>
                                      </p:to>
                                    </p:set>
                                    <p:anim calcmode="lin" valueType="num">
                                      <p:cBhvr>
                                        <p:cTn id="63" dur="2000" fill="hold"/>
                                        <p:tgtEl>
                                          <p:spTgt spid="83"/>
                                        </p:tgtEl>
                                        <p:attrNameLst>
                                          <p:attrName>ppt_w</p:attrName>
                                        </p:attrNameLst>
                                      </p:cBhvr>
                                      <p:tavLst>
                                        <p:tav tm="0">
                                          <p:val>
                                            <p:fltVal val="0"/>
                                          </p:val>
                                        </p:tav>
                                        <p:tav tm="100000">
                                          <p:val>
                                            <p:strVal val="#ppt_w"/>
                                          </p:val>
                                        </p:tav>
                                      </p:tavLst>
                                    </p:anim>
                                    <p:anim calcmode="lin" valueType="num">
                                      <p:cBhvr>
                                        <p:cTn id="64" dur="2000" fill="hold"/>
                                        <p:tgtEl>
                                          <p:spTgt spid="83"/>
                                        </p:tgtEl>
                                        <p:attrNameLst>
                                          <p:attrName>ppt_h</p:attrName>
                                        </p:attrNameLst>
                                      </p:cBhvr>
                                      <p:tavLst>
                                        <p:tav tm="0">
                                          <p:val>
                                            <p:fltVal val="0"/>
                                          </p:val>
                                        </p:tav>
                                        <p:tav tm="100000">
                                          <p:val>
                                            <p:strVal val="#ppt_h"/>
                                          </p:val>
                                        </p:tav>
                                      </p:tavLst>
                                    </p:anim>
                                    <p:anim calcmode="lin" valueType="num">
                                      <p:cBhvr>
                                        <p:cTn id="65" dur="2000" fill="hold"/>
                                        <p:tgtEl>
                                          <p:spTgt spid="83"/>
                                        </p:tgtEl>
                                        <p:attrNameLst>
                                          <p:attrName>ppt_x</p:attrName>
                                        </p:attrNameLst>
                                      </p:cBhvr>
                                      <p:tavLst>
                                        <p:tav tm="0">
                                          <p:val>
                                            <p:fltVal val="0.5"/>
                                          </p:val>
                                        </p:tav>
                                        <p:tav tm="100000">
                                          <p:val>
                                            <p:strVal val="#ppt_x"/>
                                          </p:val>
                                        </p:tav>
                                      </p:tavLst>
                                    </p:anim>
                                    <p:anim calcmode="lin" valueType="num">
                                      <p:cBhvr>
                                        <p:cTn id="66" dur="2000" fill="hold"/>
                                        <p:tgtEl>
                                          <p:spTgt spid="8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84"/>
                                        </p:tgtEl>
                                        <p:attrNameLst>
                                          <p:attrName>style.visibility</p:attrName>
                                        </p:attrNameLst>
                                      </p:cBhvr>
                                      <p:to>
                                        <p:strVal val="visible"/>
                                      </p:to>
                                    </p:set>
                                    <p:anim calcmode="lin" valueType="num">
                                      <p:cBhvr>
                                        <p:cTn id="69" dur="2000" fill="hold"/>
                                        <p:tgtEl>
                                          <p:spTgt spid="84"/>
                                        </p:tgtEl>
                                        <p:attrNameLst>
                                          <p:attrName>ppt_w</p:attrName>
                                        </p:attrNameLst>
                                      </p:cBhvr>
                                      <p:tavLst>
                                        <p:tav tm="0">
                                          <p:val>
                                            <p:fltVal val="0"/>
                                          </p:val>
                                        </p:tav>
                                        <p:tav tm="100000">
                                          <p:val>
                                            <p:strVal val="#ppt_w"/>
                                          </p:val>
                                        </p:tav>
                                      </p:tavLst>
                                    </p:anim>
                                    <p:anim calcmode="lin" valueType="num">
                                      <p:cBhvr>
                                        <p:cTn id="70" dur="2000" fill="hold"/>
                                        <p:tgtEl>
                                          <p:spTgt spid="84"/>
                                        </p:tgtEl>
                                        <p:attrNameLst>
                                          <p:attrName>ppt_h</p:attrName>
                                        </p:attrNameLst>
                                      </p:cBhvr>
                                      <p:tavLst>
                                        <p:tav tm="0">
                                          <p:val>
                                            <p:fltVal val="0"/>
                                          </p:val>
                                        </p:tav>
                                        <p:tav tm="100000">
                                          <p:val>
                                            <p:strVal val="#ppt_h"/>
                                          </p:val>
                                        </p:tav>
                                      </p:tavLst>
                                    </p:anim>
                                    <p:anim calcmode="lin" valueType="num">
                                      <p:cBhvr>
                                        <p:cTn id="71" dur="2000" fill="hold"/>
                                        <p:tgtEl>
                                          <p:spTgt spid="84"/>
                                        </p:tgtEl>
                                        <p:attrNameLst>
                                          <p:attrName>ppt_x</p:attrName>
                                        </p:attrNameLst>
                                      </p:cBhvr>
                                      <p:tavLst>
                                        <p:tav tm="0">
                                          <p:val>
                                            <p:fltVal val="0.5"/>
                                          </p:val>
                                        </p:tav>
                                        <p:tav tm="100000">
                                          <p:val>
                                            <p:strVal val="#ppt_x"/>
                                          </p:val>
                                        </p:tav>
                                      </p:tavLst>
                                    </p:anim>
                                    <p:anim calcmode="lin" valueType="num">
                                      <p:cBhvr>
                                        <p:cTn id="72" dur="2000" fill="hold"/>
                                        <p:tgtEl>
                                          <p:spTgt spid="8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85"/>
                                        </p:tgtEl>
                                        <p:attrNameLst>
                                          <p:attrName>style.visibility</p:attrName>
                                        </p:attrNameLst>
                                      </p:cBhvr>
                                      <p:to>
                                        <p:strVal val="visible"/>
                                      </p:to>
                                    </p:set>
                                    <p:anim calcmode="lin" valueType="num">
                                      <p:cBhvr>
                                        <p:cTn id="75" dur="2000" fill="hold"/>
                                        <p:tgtEl>
                                          <p:spTgt spid="85"/>
                                        </p:tgtEl>
                                        <p:attrNameLst>
                                          <p:attrName>ppt_w</p:attrName>
                                        </p:attrNameLst>
                                      </p:cBhvr>
                                      <p:tavLst>
                                        <p:tav tm="0">
                                          <p:val>
                                            <p:fltVal val="0"/>
                                          </p:val>
                                        </p:tav>
                                        <p:tav tm="100000">
                                          <p:val>
                                            <p:strVal val="#ppt_w"/>
                                          </p:val>
                                        </p:tav>
                                      </p:tavLst>
                                    </p:anim>
                                    <p:anim calcmode="lin" valueType="num">
                                      <p:cBhvr>
                                        <p:cTn id="76" dur="2000" fill="hold"/>
                                        <p:tgtEl>
                                          <p:spTgt spid="85"/>
                                        </p:tgtEl>
                                        <p:attrNameLst>
                                          <p:attrName>ppt_h</p:attrName>
                                        </p:attrNameLst>
                                      </p:cBhvr>
                                      <p:tavLst>
                                        <p:tav tm="0">
                                          <p:val>
                                            <p:fltVal val="0"/>
                                          </p:val>
                                        </p:tav>
                                        <p:tav tm="100000">
                                          <p:val>
                                            <p:strVal val="#ppt_h"/>
                                          </p:val>
                                        </p:tav>
                                      </p:tavLst>
                                    </p:anim>
                                    <p:anim calcmode="lin" valueType="num">
                                      <p:cBhvr>
                                        <p:cTn id="77" dur="2000" fill="hold"/>
                                        <p:tgtEl>
                                          <p:spTgt spid="85"/>
                                        </p:tgtEl>
                                        <p:attrNameLst>
                                          <p:attrName>ppt_x</p:attrName>
                                        </p:attrNameLst>
                                      </p:cBhvr>
                                      <p:tavLst>
                                        <p:tav tm="0">
                                          <p:val>
                                            <p:fltVal val="0.5"/>
                                          </p:val>
                                        </p:tav>
                                        <p:tav tm="100000">
                                          <p:val>
                                            <p:strVal val="#ppt_x"/>
                                          </p:val>
                                        </p:tav>
                                      </p:tavLst>
                                    </p:anim>
                                    <p:anim calcmode="lin" valueType="num">
                                      <p:cBhvr>
                                        <p:cTn id="78" dur="2000" fill="hold"/>
                                        <p:tgtEl>
                                          <p:spTgt spid="8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86"/>
                                        </p:tgtEl>
                                        <p:attrNameLst>
                                          <p:attrName>style.visibility</p:attrName>
                                        </p:attrNameLst>
                                      </p:cBhvr>
                                      <p:to>
                                        <p:strVal val="visible"/>
                                      </p:to>
                                    </p:set>
                                    <p:anim calcmode="lin" valueType="num">
                                      <p:cBhvr>
                                        <p:cTn id="81" dur="2000" fill="hold"/>
                                        <p:tgtEl>
                                          <p:spTgt spid="86"/>
                                        </p:tgtEl>
                                        <p:attrNameLst>
                                          <p:attrName>ppt_w</p:attrName>
                                        </p:attrNameLst>
                                      </p:cBhvr>
                                      <p:tavLst>
                                        <p:tav tm="0">
                                          <p:val>
                                            <p:fltVal val="0"/>
                                          </p:val>
                                        </p:tav>
                                        <p:tav tm="100000">
                                          <p:val>
                                            <p:strVal val="#ppt_w"/>
                                          </p:val>
                                        </p:tav>
                                      </p:tavLst>
                                    </p:anim>
                                    <p:anim calcmode="lin" valueType="num">
                                      <p:cBhvr>
                                        <p:cTn id="82" dur="2000" fill="hold"/>
                                        <p:tgtEl>
                                          <p:spTgt spid="86"/>
                                        </p:tgtEl>
                                        <p:attrNameLst>
                                          <p:attrName>ppt_h</p:attrName>
                                        </p:attrNameLst>
                                      </p:cBhvr>
                                      <p:tavLst>
                                        <p:tav tm="0">
                                          <p:val>
                                            <p:fltVal val="0"/>
                                          </p:val>
                                        </p:tav>
                                        <p:tav tm="100000">
                                          <p:val>
                                            <p:strVal val="#ppt_h"/>
                                          </p:val>
                                        </p:tav>
                                      </p:tavLst>
                                    </p:anim>
                                    <p:anim calcmode="lin" valueType="num">
                                      <p:cBhvr>
                                        <p:cTn id="83" dur="2000" fill="hold"/>
                                        <p:tgtEl>
                                          <p:spTgt spid="86"/>
                                        </p:tgtEl>
                                        <p:attrNameLst>
                                          <p:attrName>ppt_x</p:attrName>
                                        </p:attrNameLst>
                                      </p:cBhvr>
                                      <p:tavLst>
                                        <p:tav tm="0">
                                          <p:val>
                                            <p:fltVal val="0.5"/>
                                          </p:val>
                                        </p:tav>
                                        <p:tav tm="100000">
                                          <p:val>
                                            <p:strVal val="#ppt_x"/>
                                          </p:val>
                                        </p:tav>
                                      </p:tavLst>
                                    </p:anim>
                                    <p:anim calcmode="lin" valueType="num">
                                      <p:cBhvr>
                                        <p:cTn id="84" dur="2000" fill="hold"/>
                                        <p:tgtEl>
                                          <p:spTgt spid="8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87"/>
                                        </p:tgtEl>
                                        <p:attrNameLst>
                                          <p:attrName>style.visibility</p:attrName>
                                        </p:attrNameLst>
                                      </p:cBhvr>
                                      <p:to>
                                        <p:strVal val="visible"/>
                                      </p:to>
                                    </p:set>
                                    <p:anim calcmode="lin" valueType="num">
                                      <p:cBhvr>
                                        <p:cTn id="87" dur="2000" fill="hold"/>
                                        <p:tgtEl>
                                          <p:spTgt spid="87"/>
                                        </p:tgtEl>
                                        <p:attrNameLst>
                                          <p:attrName>ppt_w</p:attrName>
                                        </p:attrNameLst>
                                      </p:cBhvr>
                                      <p:tavLst>
                                        <p:tav tm="0">
                                          <p:val>
                                            <p:fltVal val="0"/>
                                          </p:val>
                                        </p:tav>
                                        <p:tav tm="100000">
                                          <p:val>
                                            <p:strVal val="#ppt_w"/>
                                          </p:val>
                                        </p:tav>
                                      </p:tavLst>
                                    </p:anim>
                                    <p:anim calcmode="lin" valueType="num">
                                      <p:cBhvr>
                                        <p:cTn id="88" dur="2000" fill="hold"/>
                                        <p:tgtEl>
                                          <p:spTgt spid="87"/>
                                        </p:tgtEl>
                                        <p:attrNameLst>
                                          <p:attrName>ppt_h</p:attrName>
                                        </p:attrNameLst>
                                      </p:cBhvr>
                                      <p:tavLst>
                                        <p:tav tm="0">
                                          <p:val>
                                            <p:fltVal val="0"/>
                                          </p:val>
                                        </p:tav>
                                        <p:tav tm="100000">
                                          <p:val>
                                            <p:strVal val="#ppt_h"/>
                                          </p:val>
                                        </p:tav>
                                      </p:tavLst>
                                    </p:anim>
                                    <p:anim calcmode="lin" valueType="num">
                                      <p:cBhvr>
                                        <p:cTn id="89" dur="2000" fill="hold"/>
                                        <p:tgtEl>
                                          <p:spTgt spid="87"/>
                                        </p:tgtEl>
                                        <p:attrNameLst>
                                          <p:attrName>ppt_x</p:attrName>
                                        </p:attrNameLst>
                                      </p:cBhvr>
                                      <p:tavLst>
                                        <p:tav tm="0">
                                          <p:val>
                                            <p:fltVal val="0.5"/>
                                          </p:val>
                                        </p:tav>
                                        <p:tav tm="100000">
                                          <p:val>
                                            <p:strVal val="#ppt_x"/>
                                          </p:val>
                                        </p:tav>
                                      </p:tavLst>
                                    </p:anim>
                                    <p:anim calcmode="lin" valueType="num">
                                      <p:cBhvr>
                                        <p:cTn id="90" dur="2000" fill="hold"/>
                                        <p:tgtEl>
                                          <p:spTgt spid="8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88"/>
                                        </p:tgtEl>
                                        <p:attrNameLst>
                                          <p:attrName>style.visibility</p:attrName>
                                        </p:attrNameLst>
                                      </p:cBhvr>
                                      <p:to>
                                        <p:strVal val="visible"/>
                                      </p:to>
                                    </p:set>
                                    <p:anim calcmode="lin" valueType="num">
                                      <p:cBhvr>
                                        <p:cTn id="93" dur="2000" fill="hold"/>
                                        <p:tgtEl>
                                          <p:spTgt spid="88"/>
                                        </p:tgtEl>
                                        <p:attrNameLst>
                                          <p:attrName>ppt_w</p:attrName>
                                        </p:attrNameLst>
                                      </p:cBhvr>
                                      <p:tavLst>
                                        <p:tav tm="0">
                                          <p:val>
                                            <p:fltVal val="0"/>
                                          </p:val>
                                        </p:tav>
                                        <p:tav tm="100000">
                                          <p:val>
                                            <p:strVal val="#ppt_w"/>
                                          </p:val>
                                        </p:tav>
                                      </p:tavLst>
                                    </p:anim>
                                    <p:anim calcmode="lin" valueType="num">
                                      <p:cBhvr>
                                        <p:cTn id="94" dur="2000" fill="hold"/>
                                        <p:tgtEl>
                                          <p:spTgt spid="88"/>
                                        </p:tgtEl>
                                        <p:attrNameLst>
                                          <p:attrName>ppt_h</p:attrName>
                                        </p:attrNameLst>
                                      </p:cBhvr>
                                      <p:tavLst>
                                        <p:tav tm="0">
                                          <p:val>
                                            <p:fltVal val="0"/>
                                          </p:val>
                                        </p:tav>
                                        <p:tav tm="100000">
                                          <p:val>
                                            <p:strVal val="#ppt_h"/>
                                          </p:val>
                                        </p:tav>
                                      </p:tavLst>
                                    </p:anim>
                                    <p:anim calcmode="lin" valueType="num">
                                      <p:cBhvr>
                                        <p:cTn id="95" dur="2000" fill="hold"/>
                                        <p:tgtEl>
                                          <p:spTgt spid="88"/>
                                        </p:tgtEl>
                                        <p:attrNameLst>
                                          <p:attrName>ppt_x</p:attrName>
                                        </p:attrNameLst>
                                      </p:cBhvr>
                                      <p:tavLst>
                                        <p:tav tm="0">
                                          <p:val>
                                            <p:fltVal val="0.5"/>
                                          </p:val>
                                        </p:tav>
                                        <p:tav tm="100000">
                                          <p:val>
                                            <p:strVal val="#ppt_x"/>
                                          </p:val>
                                        </p:tav>
                                      </p:tavLst>
                                    </p:anim>
                                    <p:anim calcmode="lin" valueType="num">
                                      <p:cBhvr>
                                        <p:cTn id="96" dur="2000" fill="hold"/>
                                        <p:tgtEl>
                                          <p:spTgt spid="8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89"/>
                                        </p:tgtEl>
                                        <p:attrNameLst>
                                          <p:attrName>style.visibility</p:attrName>
                                        </p:attrNameLst>
                                      </p:cBhvr>
                                      <p:to>
                                        <p:strVal val="visible"/>
                                      </p:to>
                                    </p:set>
                                    <p:anim calcmode="lin" valueType="num">
                                      <p:cBhvr>
                                        <p:cTn id="99" dur="2000" fill="hold"/>
                                        <p:tgtEl>
                                          <p:spTgt spid="89"/>
                                        </p:tgtEl>
                                        <p:attrNameLst>
                                          <p:attrName>ppt_w</p:attrName>
                                        </p:attrNameLst>
                                      </p:cBhvr>
                                      <p:tavLst>
                                        <p:tav tm="0">
                                          <p:val>
                                            <p:fltVal val="0"/>
                                          </p:val>
                                        </p:tav>
                                        <p:tav tm="100000">
                                          <p:val>
                                            <p:strVal val="#ppt_w"/>
                                          </p:val>
                                        </p:tav>
                                      </p:tavLst>
                                    </p:anim>
                                    <p:anim calcmode="lin" valueType="num">
                                      <p:cBhvr>
                                        <p:cTn id="100" dur="2000" fill="hold"/>
                                        <p:tgtEl>
                                          <p:spTgt spid="89"/>
                                        </p:tgtEl>
                                        <p:attrNameLst>
                                          <p:attrName>ppt_h</p:attrName>
                                        </p:attrNameLst>
                                      </p:cBhvr>
                                      <p:tavLst>
                                        <p:tav tm="0">
                                          <p:val>
                                            <p:fltVal val="0"/>
                                          </p:val>
                                        </p:tav>
                                        <p:tav tm="100000">
                                          <p:val>
                                            <p:strVal val="#ppt_h"/>
                                          </p:val>
                                        </p:tav>
                                      </p:tavLst>
                                    </p:anim>
                                    <p:anim calcmode="lin" valueType="num">
                                      <p:cBhvr>
                                        <p:cTn id="101" dur="2000" fill="hold"/>
                                        <p:tgtEl>
                                          <p:spTgt spid="89"/>
                                        </p:tgtEl>
                                        <p:attrNameLst>
                                          <p:attrName>ppt_x</p:attrName>
                                        </p:attrNameLst>
                                      </p:cBhvr>
                                      <p:tavLst>
                                        <p:tav tm="0">
                                          <p:val>
                                            <p:fltVal val="0.5"/>
                                          </p:val>
                                        </p:tav>
                                        <p:tav tm="100000">
                                          <p:val>
                                            <p:strVal val="#ppt_x"/>
                                          </p:val>
                                        </p:tav>
                                      </p:tavLst>
                                    </p:anim>
                                    <p:anim calcmode="lin" valueType="num">
                                      <p:cBhvr>
                                        <p:cTn id="102" dur="2000" fill="hold"/>
                                        <p:tgtEl>
                                          <p:spTgt spid="89"/>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90"/>
                                        </p:tgtEl>
                                        <p:attrNameLst>
                                          <p:attrName>style.visibility</p:attrName>
                                        </p:attrNameLst>
                                      </p:cBhvr>
                                      <p:to>
                                        <p:strVal val="visible"/>
                                      </p:to>
                                    </p:set>
                                    <p:anim calcmode="lin" valueType="num">
                                      <p:cBhvr>
                                        <p:cTn id="105" dur="2000" fill="hold"/>
                                        <p:tgtEl>
                                          <p:spTgt spid="90"/>
                                        </p:tgtEl>
                                        <p:attrNameLst>
                                          <p:attrName>ppt_w</p:attrName>
                                        </p:attrNameLst>
                                      </p:cBhvr>
                                      <p:tavLst>
                                        <p:tav tm="0">
                                          <p:val>
                                            <p:fltVal val="0"/>
                                          </p:val>
                                        </p:tav>
                                        <p:tav tm="100000">
                                          <p:val>
                                            <p:strVal val="#ppt_w"/>
                                          </p:val>
                                        </p:tav>
                                      </p:tavLst>
                                    </p:anim>
                                    <p:anim calcmode="lin" valueType="num">
                                      <p:cBhvr>
                                        <p:cTn id="106" dur="2000" fill="hold"/>
                                        <p:tgtEl>
                                          <p:spTgt spid="90"/>
                                        </p:tgtEl>
                                        <p:attrNameLst>
                                          <p:attrName>ppt_h</p:attrName>
                                        </p:attrNameLst>
                                      </p:cBhvr>
                                      <p:tavLst>
                                        <p:tav tm="0">
                                          <p:val>
                                            <p:fltVal val="0"/>
                                          </p:val>
                                        </p:tav>
                                        <p:tav tm="100000">
                                          <p:val>
                                            <p:strVal val="#ppt_h"/>
                                          </p:val>
                                        </p:tav>
                                      </p:tavLst>
                                    </p:anim>
                                    <p:anim calcmode="lin" valueType="num">
                                      <p:cBhvr>
                                        <p:cTn id="107" dur="2000" fill="hold"/>
                                        <p:tgtEl>
                                          <p:spTgt spid="90"/>
                                        </p:tgtEl>
                                        <p:attrNameLst>
                                          <p:attrName>ppt_x</p:attrName>
                                        </p:attrNameLst>
                                      </p:cBhvr>
                                      <p:tavLst>
                                        <p:tav tm="0">
                                          <p:val>
                                            <p:fltVal val="0.5"/>
                                          </p:val>
                                        </p:tav>
                                        <p:tav tm="100000">
                                          <p:val>
                                            <p:strVal val="#ppt_x"/>
                                          </p:val>
                                        </p:tav>
                                      </p:tavLst>
                                    </p:anim>
                                    <p:anim calcmode="lin" valueType="num">
                                      <p:cBhvr>
                                        <p:cTn id="108" dur="2000" fill="hold"/>
                                        <p:tgtEl>
                                          <p:spTgt spid="90"/>
                                        </p:tgtEl>
                                        <p:attrNameLst>
                                          <p:attrName>ppt_y</p:attrName>
                                        </p:attrNameLst>
                                      </p:cBhvr>
                                      <p:tavLst>
                                        <p:tav tm="0">
                                          <p:val>
                                            <p:fltVal val="0.5"/>
                                          </p:val>
                                        </p:tav>
                                        <p:tav tm="100000">
                                          <p:val>
                                            <p:strVal val="#ppt_y"/>
                                          </p:val>
                                        </p:tav>
                                      </p:tavLst>
                                    </p:anim>
                                  </p:childTnLst>
                                </p:cTn>
                              </p:par>
                              <p:par>
                                <p:cTn id="109" presetID="8" presetClass="emph" presetSubtype="0" autoRev="1" fill="hold" nodeType="withEffect">
                                  <p:stCondLst>
                                    <p:cond delay="0"/>
                                  </p:stCondLst>
                                  <p:childTnLst>
                                    <p:animRot by="21600000">
                                      <p:cBhvr>
                                        <p:cTn id="110" dur="2000" fill="hold"/>
                                        <p:tgtEl>
                                          <p:spTgt spid="7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7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7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7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7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8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8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8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5"/>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8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8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88"/>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89"/>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0"/>
                                        </p:tgtEl>
                                        <p:attrNameLst>
                                          <p:attrName>r</p:attrName>
                                        </p:attrNameLst>
                                      </p:cBhvr>
                                    </p:animRot>
                                  </p:childTnLst>
                                </p:cTn>
                              </p:par>
                            </p:childTnLst>
                          </p:cTn>
                        </p:par>
                        <p:par>
                          <p:cTn id="143" fill="hold">
                            <p:stCondLst>
                              <p:cond delay="4000"/>
                            </p:stCondLst>
                            <p:childTnLst>
                              <p:par>
                                <p:cTn id="144" presetID="23" presetClass="exit" presetSubtype="544" fill="hold" nodeType="afterEffect">
                                  <p:stCondLst>
                                    <p:cond delay="0"/>
                                  </p:stCondLst>
                                  <p:childTnLst>
                                    <p:anim calcmode="lin" valueType="num">
                                      <p:cBhvr>
                                        <p:cTn id="145" dur="2000"/>
                                        <p:tgtEl>
                                          <p:spTgt spid="73"/>
                                        </p:tgtEl>
                                        <p:attrNameLst>
                                          <p:attrName>ppt_w</p:attrName>
                                        </p:attrNameLst>
                                      </p:cBhvr>
                                      <p:tavLst>
                                        <p:tav tm="0">
                                          <p:val>
                                            <p:strVal val="ppt_w"/>
                                          </p:val>
                                        </p:tav>
                                        <p:tav tm="100000">
                                          <p:val>
                                            <p:fltVal val="0"/>
                                          </p:val>
                                        </p:tav>
                                      </p:tavLst>
                                    </p:anim>
                                    <p:anim calcmode="lin" valueType="num">
                                      <p:cBhvr>
                                        <p:cTn id="146" dur="2000"/>
                                        <p:tgtEl>
                                          <p:spTgt spid="73"/>
                                        </p:tgtEl>
                                        <p:attrNameLst>
                                          <p:attrName>ppt_h</p:attrName>
                                        </p:attrNameLst>
                                      </p:cBhvr>
                                      <p:tavLst>
                                        <p:tav tm="0">
                                          <p:val>
                                            <p:strVal val="ppt_h"/>
                                          </p:val>
                                        </p:tav>
                                        <p:tav tm="100000">
                                          <p:val>
                                            <p:fltVal val="0"/>
                                          </p:val>
                                        </p:tav>
                                      </p:tavLst>
                                    </p:anim>
                                    <p:anim calcmode="lin" valueType="num">
                                      <p:cBhvr>
                                        <p:cTn id="147" dur="2000"/>
                                        <p:tgtEl>
                                          <p:spTgt spid="73"/>
                                        </p:tgtEl>
                                        <p:attrNameLst>
                                          <p:attrName>ppt_x</p:attrName>
                                        </p:attrNameLst>
                                      </p:cBhvr>
                                      <p:tavLst>
                                        <p:tav tm="0">
                                          <p:val>
                                            <p:strVal val="ppt_x"/>
                                          </p:val>
                                        </p:tav>
                                        <p:tav tm="100000">
                                          <p:val>
                                            <p:fltVal val="0.5"/>
                                          </p:val>
                                        </p:tav>
                                      </p:tavLst>
                                    </p:anim>
                                    <p:anim calcmode="lin" valueType="num">
                                      <p:cBhvr>
                                        <p:cTn id="148" dur="2000"/>
                                        <p:tgtEl>
                                          <p:spTgt spid="73"/>
                                        </p:tgtEl>
                                        <p:attrNameLst>
                                          <p:attrName>ppt_y</p:attrName>
                                        </p:attrNameLst>
                                      </p:cBhvr>
                                      <p:tavLst>
                                        <p:tav tm="0">
                                          <p:val>
                                            <p:strVal val="ppt_y"/>
                                          </p:val>
                                        </p:tav>
                                        <p:tav tm="100000">
                                          <p:val>
                                            <p:fltVal val="0.5"/>
                                          </p:val>
                                        </p:tav>
                                      </p:tavLst>
                                    </p:anim>
                                    <p:set>
                                      <p:cBhvr>
                                        <p:cTn id="149" dur="1" fill="hold">
                                          <p:stCondLst>
                                            <p:cond delay="1999"/>
                                          </p:stCondLst>
                                        </p:cTn>
                                        <p:tgtEl>
                                          <p:spTgt spid="73"/>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74"/>
                                        </p:tgtEl>
                                        <p:attrNameLst>
                                          <p:attrName>ppt_w</p:attrName>
                                        </p:attrNameLst>
                                      </p:cBhvr>
                                      <p:tavLst>
                                        <p:tav tm="0">
                                          <p:val>
                                            <p:strVal val="ppt_w"/>
                                          </p:val>
                                        </p:tav>
                                        <p:tav tm="100000">
                                          <p:val>
                                            <p:fltVal val="0"/>
                                          </p:val>
                                        </p:tav>
                                      </p:tavLst>
                                    </p:anim>
                                    <p:anim calcmode="lin" valueType="num">
                                      <p:cBhvr>
                                        <p:cTn id="152" dur="2000"/>
                                        <p:tgtEl>
                                          <p:spTgt spid="74"/>
                                        </p:tgtEl>
                                        <p:attrNameLst>
                                          <p:attrName>ppt_h</p:attrName>
                                        </p:attrNameLst>
                                      </p:cBhvr>
                                      <p:tavLst>
                                        <p:tav tm="0">
                                          <p:val>
                                            <p:strVal val="ppt_h"/>
                                          </p:val>
                                        </p:tav>
                                        <p:tav tm="100000">
                                          <p:val>
                                            <p:fltVal val="0"/>
                                          </p:val>
                                        </p:tav>
                                      </p:tavLst>
                                    </p:anim>
                                    <p:anim calcmode="lin" valueType="num">
                                      <p:cBhvr>
                                        <p:cTn id="153" dur="2000"/>
                                        <p:tgtEl>
                                          <p:spTgt spid="74"/>
                                        </p:tgtEl>
                                        <p:attrNameLst>
                                          <p:attrName>ppt_x</p:attrName>
                                        </p:attrNameLst>
                                      </p:cBhvr>
                                      <p:tavLst>
                                        <p:tav tm="0">
                                          <p:val>
                                            <p:strVal val="ppt_x"/>
                                          </p:val>
                                        </p:tav>
                                        <p:tav tm="100000">
                                          <p:val>
                                            <p:fltVal val="0.5"/>
                                          </p:val>
                                        </p:tav>
                                      </p:tavLst>
                                    </p:anim>
                                    <p:anim calcmode="lin" valueType="num">
                                      <p:cBhvr>
                                        <p:cTn id="154" dur="2000"/>
                                        <p:tgtEl>
                                          <p:spTgt spid="74"/>
                                        </p:tgtEl>
                                        <p:attrNameLst>
                                          <p:attrName>ppt_y</p:attrName>
                                        </p:attrNameLst>
                                      </p:cBhvr>
                                      <p:tavLst>
                                        <p:tav tm="0">
                                          <p:val>
                                            <p:strVal val="ppt_y"/>
                                          </p:val>
                                        </p:tav>
                                        <p:tav tm="100000">
                                          <p:val>
                                            <p:fltVal val="0.5"/>
                                          </p:val>
                                        </p:tav>
                                      </p:tavLst>
                                    </p:anim>
                                    <p:set>
                                      <p:cBhvr>
                                        <p:cTn id="155" dur="1" fill="hold">
                                          <p:stCondLst>
                                            <p:cond delay="1999"/>
                                          </p:stCondLst>
                                        </p:cTn>
                                        <p:tgtEl>
                                          <p:spTgt spid="74"/>
                                        </p:tgtEl>
                                        <p:attrNameLst>
                                          <p:attrName>style.visibility</p:attrName>
                                        </p:attrNameLst>
                                      </p:cBhvr>
                                      <p:to>
                                        <p:strVal val="hidden"/>
                                      </p:to>
                                    </p:set>
                                  </p:childTnLst>
                                </p:cTn>
                              </p:par>
                              <p:par>
                                <p:cTn id="156" presetID="23" presetClass="exit" presetSubtype="544" fill="hold" nodeType="withEffect">
                                  <p:stCondLst>
                                    <p:cond delay="0"/>
                                  </p:stCondLst>
                                  <p:childTnLst>
                                    <p:anim calcmode="lin" valueType="num">
                                      <p:cBhvr>
                                        <p:cTn id="157" dur="2000"/>
                                        <p:tgtEl>
                                          <p:spTgt spid="75"/>
                                        </p:tgtEl>
                                        <p:attrNameLst>
                                          <p:attrName>ppt_w</p:attrName>
                                        </p:attrNameLst>
                                      </p:cBhvr>
                                      <p:tavLst>
                                        <p:tav tm="0">
                                          <p:val>
                                            <p:strVal val="ppt_w"/>
                                          </p:val>
                                        </p:tav>
                                        <p:tav tm="100000">
                                          <p:val>
                                            <p:fltVal val="0"/>
                                          </p:val>
                                        </p:tav>
                                      </p:tavLst>
                                    </p:anim>
                                    <p:anim calcmode="lin" valueType="num">
                                      <p:cBhvr>
                                        <p:cTn id="158" dur="2000"/>
                                        <p:tgtEl>
                                          <p:spTgt spid="75"/>
                                        </p:tgtEl>
                                        <p:attrNameLst>
                                          <p:attrName>ppt_h</p:attrName>
                                        </p:attrNameLst>
                                      </p:cBhvr>
                                      <p:tavLst>
                                        <p:tav tm="0">
                                          <p:val>
                                            <p:strVal val="ppt_h"/>
                                          </p:val>
                                        </p:tav>
                                        <p:tav tm="100000">
                                          <p:val>
                                            <p:fltVal val="0"/>
                                          </p:val>
                                        </p:tav>
                                      </p:tavLst>
                                    </p:anim>
                                    <p:anim calcmode="lin" valueType="num">
                                      <p:cBhvr>
                                        <p:cTn id="159" dur="2000"/>
                                        <p:tgtEl>
                                          <p:spTgt spid="75"/>
                                        </p:tgtEl>
                                        <p:attrNameLst>
                                          <p:attrName>ppt_x</p:attrName>
                                        </p:attrNameLst>
                                      </p:cBhvr>
                                      <p:tavLst>
                                        <p:tav tm="0">
                                          <p:val>
                                            <p:strVal val="ppt_x"/>
                                          </p:val>
                                        </p:tav>
                                        <p:tav tm="100000">
                                          <p:val>
                                            <p:fltVal val="0.5"/>
                                          </p:val>
                                        </p:tav>
                                      </p:tavLst>
                                    </p:anim>
                                    <p:anim calcmode="lin" valueType="num">
                                      <p:cBhvr>
                                        <p:cTn id="160" dur="2000"/>
                                        <p:tgtEl>
                                          <p:spTgt spid="75"/>
                                        </p:tgtEl>
                                        <p:attrNameLst>
                                          <p:attrName>ppt_y</p:attrName>
                                        </p:attrNameLst>
                                      </p:cBhvr>
                                      <p:tavLst>
                                        <p:tav tm="0">
                                          <p:val>
                                            <p:strVal val="ppt_y"/>
                                          </p:val>
                                        </p:tav>
                                        <p:tav tm="100000">
                                          <p:val>
                                            <p:fltVal val="0.5"/>
                                          </p:val>
                                        </p:tav>
                                      </p:tavLst>
                                    </p:anim>
                                    <p:set>
                                      <p:cBhvr>
                                        <p:cTn id="161" dur="1" fill="hold">
                                          <p:stCondLst>
                                            <p:cond delay="1999"/>
                                          </p:stCondLst>
                                        </p:cTn>
                                        <p:tgtEl>
                                          <p:spTgt spid="75"/>
                                        </p:tgtEl>
                                        <p:attrNameLst>
                                          <p:attrName>style.visibility</p:attrName>
                                        </p:attrNameLst>
                                      </p:cBhvr>
                                      <p:to>
                                        <p:strVal val="hidden"/>
                                      </p:to>
                                    </p:set>
                                  </p:childTnLst>
                                </p:cTn>
                              </p:par>
                              <p:par>
                                <p:cTn id="162" presetID="23" presetClass="exit" presetSubtype="544" fill="hold" nodeType="withEffect">
                                  <p:stCondLst>
                                    <p:cond delay="0"/>
                                  </p:stCondLst>
                                  <p:childTnLst>
                                    <p:anim calcmode="lin" valueType="num">
                                      <p:cBhvr>
                                        <p:cTn id="163" dur="2000"/>
                                        <p:tgtEl>
                                          <p:spTgt spid="76"/>
                                        </p:tgtEl>
                                        <p:attrNameLst>
                                          <p:attrName>ppt_w</p:attrName>
                                        </p:attrNameLst>
                                      </p:cBhvr>
                                      <p:tavLst>
                                        <p:tav tm="0">
                                          <p:val>
                                            <p:strVal val="ppt_w"/>
                                          </p:val>
                                        </p:tav>
                                        <p:tav tm="100000">
                                          <p:val>
                                            <p:fltVal val="0"/>
                                          </p:val>
                                        </p:tav>
                                      </p:tavLst>
                                    </p:anim>
                                    <p:anim calcmode="lin" valueType="num">
                                      <p:cBhvr>
                                        <p:cTn id="164" dur="2000"/>
                                        <p:tgtEl>
                                          <p:spTgt spid="76"/>
                                        </p:tgtEl>
                                        <p:attrNameLst>
                                          <p:attrName>ppt_h</p:attrName>
                                        </p:attrNameLst>
                                      </p:cBhvr>
                                      <p:tavLst>
                                        <p:tav tm="0">
                                          <p:val>
                                            <p:strVal val="ppt_h"/>
                                          </p:val>
                                        </p:tav>
                                        <p:tav tm="100000">
                                          <p:val>
                                            <p:fltVal val="0"/>
                                          </p:val>
                                        </p:tav>
                                      </p:tavLst>
                                    </p:anim>
                                    <p:anim calcmode="lin" valueType="num">
                                      <p:cBhvr>
                                        <p:cTn id="165" dur="2000"/>
                                        <p:tgtEl>
                                          <p:spTgt spid="76"/>
                                        </p:tgtEl>
                                        <p:attrNameLst>
                                          <p:attrName>ppt_x</p:attrName>
                                        </p:attrNameLst>
                                      </p:cBhvr>
                                      <p:tavLst>
                                        <p:tav tm="0">
                                          <p:val>
                                            <p:strVal val="ppt_x"/>
                                          </p:val>
                                        </p:tav>
                                        <p:tav tm="100000">
                                          <p:val>
                                            <p:fltVal val="0.5"/>
                                          </p:val>
                                        </p:tav>
                                      </p:tavLst>
                                    </p:anim>
                                    <p:anim calcmode="lin" valueType="num">
                                      <p:cBhvr>
                                        <p:cTn id="166" dur="2000"/>
                                        <p:tgtEl>
                                          <p:spTgt spid="76"/>
                                        </p:tgtEl>
                                        <p:attrNameLst>
                                          <p:attrName>ppt_y</p:attrName>
                                        </p:attrNameLst>
                                      </p:cBhvr>
                                      <p:tavLst>
                                        <p:tav tm="0">
                                          <p:val>
                                            <p:strVal val="ppt_y"/>
                                          </p:val>
                                        </p:tav>
                                        <p:tav tm="100000">
                                          <p:val>
                                            <p:fltVal val="0.5"/>
                                          </p:val>
                                        </p:tav>
                                      </p:tavLst>
                                    </p:anim>
                                    <p:set>
                                      <p:cBhvr>
                                        <p:cTn id="167" dur="1" fill="hold">
                                          <p:stCondLst>
                                            <p:cond delay="1999"/>
                                          </p:stCondLst>
                                        </p:cTn>
                                        <p:tgtEl>
                                          <p:spTgt spid="76"/>
                                        </p:tgtEl>
                                        <p:attrNameLst>
                                          <p:attrName>style.visibility</p:attrName>
                                        </p:attrNameLst>
                                      </p:cBhvr>
                                      <p:to>
                                        <p:strVal val="hidden"/>
                                      </p:to>
                                    </p:set>
                                  </p:childTnLst>
                                </p:cTn>
                              </p:par>
                              <p:par>
                                <p:cTn id="168" presetID="23" presetClass="exit" presetSubtype="544" fill="hold" nodeType="withEffect">
                                  <p:stCondLst>
                                    <p:cond delay="0"/>
                                  </p:stCondLst>
                                  <p:childTnLst>
                                    <p:anim calcmode="lin" valueType="num">
                                      <p:cBhvr>
                                        <p:cTn id="169" dur="2000"/>
                                        <p:tgtEl>
                                          <p:spTgt spid="77"/>
                                        </p:tgtEl>
                                        <p:attrNameLst>
                                          <p:attrName>ppt_w</p:attrName>
                                        </p:attrNameLst>
                                      </p:cBhvr>
                                      <p:tavLst>
                                        <p:tav tm="0">
                                          <p:val>
                                            <p:strVal val="ppt_w"/>
                                          </p:val>
                                        </p:tav>
                                        <p:tav tm="100000">
                                          <p:val>
                                            <p:fltVal val="0"/>
                                          </p:val>
                                        </p:tav>
                                      </p:tavLst>
                                    </p:anim>
                                    <p:anim calcmode="lin" valueType="num">
                                      <p:cBhvr>
                                        <p:cTn id="170" dur="2000"/>
                                        <p:tgtEl>
                                          <p:spTgt spid="77"/>
                                        </p:tgtEl>
                                        <p:attrNameLst>
                                          <p:attrName>ppt_h</p:attrName>
                                        </p:attrNameLst>
                                      </p:cBhvr>
                                      <p:tavLst>
                                        <p:tav tm="0">
                                          <p:val>
                                            <p:strVal val="ppt_h"/>
                                          </p:val>
                                        </p:tav>
                                        <p:tav tm="100000">
                                          <p:val>
                                            <p:fltVal val="0"/>
                                          </p:val>
                                        </p:tav>
                                      </p:tavLst>
                                    </p:anim>
                                    <p:anim calcmode="lin" valueType="num">
                                      <p:cBhvr>
                                        <p:cTn id="171" dur="2000"/>
                                        <p:tgtEl>
                                          <p:spTgt spid="77"/>
                                        </p:tgtEl>
                                        <p:attrNameLst>
                                          <p:attrName>ppt_x</p:attrName>
                                        </p:attrNameLst>
                                      </p:cBhvr>
                                      <p:tavLst>
                                        <p:tav tm="0">
                                          <p:val>
                                            <p:strVal val="ppt_x"/>
                                          </p:val>
                                        </p:tav>
                                        <p:tav tm="100000">
                                          <p:val>
                                            <p:fltVal val="0.5"/>
                                          </p:val>
                                        </p:tav>
                                      </p:tavLst>
                                    </p:anim>
                                    <p:anim calcmode="lin" valueType="num">
                                      <p:cBhvr>
                                        <p:cTn id="172" dur="2000"/>
                                        <p:tgtEl>
                                          <p:spTgt spid="77"/>
                                        </p:tgtEl>
                                        <p:attrNameLst>
                                          <p:attrName>ppt_y</p:attrName>
                                        </p:attrNameLst>
                                      </p:cBhvr>
                                      <p:tavLst>
                                        <p:tav tm="0">
                                          <p:val>
                                            <p:strVal val="ppt_y"/>
                                          </p:val>
                                        </p:tav>
                                        <p:tav tm="100000">
                                          <p:val>
                                            <p:fltVal val="0.5"/>
                                          </p:val>
                                        </p:tav>
                                      </p:tavLst>
                                    </p:anim>
                                    <p:set>
                                      <p:cBhvr>
                                        <p:cTn id="173" dur="1" fill="hold">
                                          <p:stCondLst>
                                            <p:cond delay="1999"/>
                                          </p:stCondLst>
                                        </p:cTn>
                                        <p:tgtEl>
                                          <p:spTgt spid="77"/>
                                        </p:tgtEl>
                                        <p:attrNameLst>
                                          <p:attrName>style.visibility</p:attrName>
                                        </p:attrNameLst>
                                      </p:cBhvr>
                                      <p:to>
                                        <p:strVal val="hidden"/>
                                      </p:to>
                                    </p:set>
                                  </p:childTnLst>
                                </p:cTn>
                              </p:par>
                              <p:par>
                                <p:cTn id="174" presetID="23" presetClass="exit" presetSubtype="544" fill="hold" nodeType="withEffect">
                                  <p:stCondLst>
                                    <p:cond delay="0"/>
                                  </p:stCondLst>
                                  <p:childTnLst>
                                    <p:anim calcmode="lin" valueType="num">
                                      <p:cBhvr>
                                        <p:cTn id="175" dur="2000"/>
                                        <p:tgtEl>
                                          <p:spTgt spid="78"/>
                                        </p:tgtEl>
                                        <p:attrNameLst>
                                          <p:attrName>ppt_w</p:attrName>
                                        </p:attrNameLst>
                                      </p:cBhvr>
                                      <p:tavLst>
                                        <p:tav tm="0">
                                          <p:val>
                                            <p:strVal val="ppt_w"/>
                                          </p:val>
                                        </p:tav>
                                        <p:tav tm="100000">
                                          <p:val>
                                            <p:fltVal val="0"/>
                                          </p:val>
                                        </p:tav>
                                      </p:tavLst>
                                    </p:anim>
                                    <p:anim calcmode="lin" valueType="num">
                                      <p:cBhvr>
                                        <p:cTn id="176" dur="2000"/>
                                        <p:tgtEl>
                                          <p:spTgt spid="78"/>
                                        </p:tgtEl>
                                        <p:attrNameLst>
                                          <p:attrName>ppt_h</p:attrName>
                                        </p:attrNameLst>
                                      </p:cBhvr>
                                      <p:tavLst>
                                        <p:tav tm="0">
                                          <p:val>
                                            <p:strVal val="ppt_h"/>
                                          </p:val>
                                        </p:tav>
                                        <p:tav tm="100000">
                                          <p:val>
                                            <p:fltVal val="0"/>
                                          </p:val>
                                        </p:tav>
                                      </p:tavLst>
                                    </p:anim>
                                    <p:anim calcmode="lin" valueType="num">
                                      <p:cBhvr>
                                        <p:cTn id="177" dur="2000"/>
                                        <p:tgtEl>
                                          <p:spTgt spid="78"/>
                                        </p:tgtEl>
                                        <p:attrNameLst>
                                          <p:attrName>ppt_x</p:attrName>
                                        </p:attrNameLst>
                                      </p:cBhvr>
                                      <p:tavLst>
                                        <p:tav tm="0">
                                          <p:val>
                                            <p:strVal val="ppt_x"/>
                                          </p:val>
                                        </p:tav>
                                        <p:tav tm="100000">
                                          <p:val>
                                            <p:fltVal val="0.5"/>
                                          </p:val>
                                        </p:tav>
                                      </p:tavLst>
                                    </p:anim>
                                    <p:anim calcmode="lin" valueType="num">
                                      <p:cBhvr>
                                        <p:cTn id="178" dur="2000"/>
                                        <p:tgtEl>
                                          <p:spTgt spid="78"/>
                                        </p:tgtEl>
                                        <p:attrNameLst>
                                          <p:attrName>ppt_y</p:attrName>
                                        </p:attrNameLst>
                                      </p:cBhvr>
                                      <p:tavLst>
                                        <p:tav tm="0">
                                          <p:val>
                                            <p:strVal val="ppt_y"/>
                                          </p:val>
                                        </p:tav>
                                        <p:tav tm="100000">
                                          <p:val>
                                            <p:fltVal val="0.5"/>
                                          </p:val>
                                        </p:tav>
                                      </p:tavLst>
                                    </p:anim>
                                    <p:set>
                                      <p:cBhvr>
                                        <p:cTn id="179" dur="1" fill="hold">
                                          <p:stCondLst>
                                            <p:cond delay="1999"/>
                                          </p:stCondLst>
                                        </p:cTn>
                                        <p:tgtEl>
                                          <p:spTgt spid="78"/>
                                        </p:tgtEl>
                                        <p:attrNameLst>
                                          <p:attrName>style.visibility</p:attrName>
                                        </p:attrNameLst>
                                      </p:cBhvr>
                                      <p:to>
                                        <p:strVal val="hidden"/>
                                      </p:to>
                                    </p:set>
                                  </p:childTnLst>
                                </p:cTn>
                              </p:par>
                              <p:par>
                                <p:cTn id="180" presetID="23" presetClass="exit" presetSubtype="544" fill="hold" nodeType="withEffect">
                                  <p:stCondLst>
                                    <p:cond delay="0"/>
                                  </p:stCondLst>
                                  <p:childTnLst>
                                    <p:anim calcmode="lin" valueType="num">
                                      <p:cBhvr>
                                        <p:cTn id="181" dur="2000"/>
                                        <p:tgtEl>
                                          <p:spTgt spid="79"/>
                                        </p:tgtEl>
                                        <p:attrNameLst>
                                          <p:attrName>ppt_w</p:attrName>
                                        </p:attrNameLst>
                                      </p:cBhvr>
                                      <p:tavLst>
                                        <p:tav tm="0">
                                          <p:val>
                                            <p:strVal val="ppt_w"/>
                                          </p:val>
                                        </p:tav>
                                        <p:tav tm="100000">
                                          <p:val>
                                            <p:fltVal val="0"/>
                                          </p:val>
                                        </p:tav>
                                      </p:tavLst>
                                    </p:anim>
                                    <p:anim calcmode="lin" valueType="num">
                                      <p:cBhvr>
                                        <p:cTn id="182" dur="2000"/>
                                        <p:tgtEl>
                                          <p:spTgt spid="79"/>
                                        </p:tgtEl>
                                        <p:attrNameLst>
                                          <p:attrName>ppt_h</p:attrName>
                                        </p:attrNameLst>
                                      </p:cBhvr>
                                      <p:tavLst>
                                        <p:tav tm="0">
                                          <p:val>
                                            <p:strVal val="ppt_h"/>
                                          </p:val>
                                        </p:tav>
                                        <p:tav tm="100000">
                                          <p:val>
                                            <p:fltVal val="0"/>
                                          </p:val>
                                        </p:tav>
                                      </p:tavLst>
                                    </p:anim>
                                    <p:anim calcmode="lin" valueType="num">
                                      <p:cBhvr>
                                        <p:cTn id="183" dur="2000"/>
                                        <p:tgtEl>
                                          <p:spTgt spid="79"/>
                                        </p:tgtEl>
                                        <p:attrNameLst>
                                          <p:attrName>ppt_x</p:attrName>
                                        </p:attrNameLst>
                                      </p:cBhvr>
                                      <p:tavLst>
                                        <p:tav tm="0">
                                          <p:val>
                                            <p:strVal val="ppt_x"/>
                                          </p:val>
                                        </p:tav>
                                        <p:tav tm="100000">
                                          <p:val>
                                            <p:fltVal val="0.5"/>
                                          </p:val>
                                        </p:tav>
                                      </p:tavLst>
                                    </p:anim>
                                    <p:anim calcmode="lin" valueType="num">
                                      <p:cBhvr>
                                        <p:cTn id="184" dur="2000"/>
                                        <p:tgtEl>
                                          <p:spTgt spid="79"/>
                                        </p:tgtEl>
                                        <p:attrNameLst>
                                          <p:attrName>ppt_y</p:attrName>
                                        </p:attrNameLst>
                                      </p:cBhvr>
                                      <p:tavLst>
                                        <p:tav tm="0">
                                          <p:val>
                                            <p:strVal val="ppt_y"/>
                                          </p:val>
                                        </p:tav>
                                        <p:tav tm="100000">
                                          <p:val>
                                            <p:fltVal val="0.5"/>
                                          </p:val>
                                        </p:tav>
                                      </p:tavLst>
                                    </p:anim>
                                    <p:set>
                                      <p:cBhvr>
                                        <p:cTn id="185" dur="1" fill="hold">
                                          <p:stCondLst>
                                            <p:cond delay="1999"/>
                                          </p:stCondLst>
                                        </p:cTn>
                                        <p:tgtEl>
                                          <p:spTgt spid="79"/>
                                        </p:tgtEl>
                                        <p:attrNameLst>
                                          <p:attrName>style.visibility</p:attrName>
                                        </p:attrNameLst>
                                      </p:cBhvr>
                                      <p:to>
                                        <p:strVal val="hidden"/>
                                      </p:to>
                                    </p:set>
                                  </p:childTnLst>
                                </p:cTn>
                              </p:par>
                              <p:par>
                                <p:cTn id="186" presetID="23" presetClass="exit" presetSubtype="544" fill="hold" nodeType="withEffect">
                                  <p:stCondLst>
                                    <p:cond delay="0"/>
                                  </p:stCondLst>
                                  <p:childTnLst>
                                    <p:anim calcmode="lin" valueType="num">
                                      <p:cBhvr>
                                        <p:cTn id="187" dur="2000"/>
                                        <p:tgtEl>
                                          <p:spTgt spid="80"/>
                                        </p:tgtEl>
                                        <p:attrNameLst>
                                          <p:attrName>ppt_w</p:attrName>
                                        </p:attrNameLst>
                                      </p:cBhvr>
                                      <p:tavLst>
                                        <p:tav tm="0">
                                          <p:val>
                                            <p:strVal val="ppt_w"/>
                                          </p:val>
                                        </p:tav>
                                        <p:tav tm="100000">
                                          <p:val>
                                            <p:fltVal val="0"/>
                                          </p:val>
                                        </p:tav>
                                      </p:tavLst>
                                    </p:anim>
                                    <p:anim calcmode="lin" valueType="num">
                                      <p:cBhvr>
                                        <p:cTn id="188" dur="2000"/>
                                        <p:tgtEl>
                                          <p:spTgt spid="80"/>
                                        </p:tgtEl>
                                        <p:attrNameLst>
                                          <p:attrName>ppt_h</p:attrName>
                                        </p:attrNameLst>
                                      </p:cBhvr>
                                      <p:tavLst>
                                        <p:tav tm="0">
                                          <p:val>
                                            <p:strVal val="ppt_h"/>
                                          </p:val>
                                        </p:tav>
                                        <p:tav tm="100000">
                                          <p:val>
                                            <p:fltVal val="0"/>
                                          </p:val>
                                        </p:tav>
                                      </p:tavLst>
                                    </p:anim>
                                    <p:anim calcmode="lin" valueType="num">
                                      <p:cBhvr>
                                        <p:cTn id="189" dur="2000"/>
                                        <p:tgtEl>
                                          <p:spTgt spid="80"/>
                                        </p:tgtEl>
                                        <p:attrNameLst>
                                          <p:attrName>ppt_x</p:attrName>
                                        </p:attrNameLst>
                                      </p:cBhvr>
                                      <p:tavLst>
                                        <p:tav tm="0">
                                          <p:val>
                                            <p:strVal val="ppt_x"/>
                                          </p:val>
                                        </p:tav>
                                        <p:tav tm="100000">
                                          <p:val>
                                            <p:fltVal val="0.5"/>
                                          </p:val>
                                        </p:tav>
                                      </p:tavLst>
                                    </p:anim>
                                    <p:anim calcmode="lin" valueType="num">
                                      <p:cBhvr>
                                        <p:cTn id="190" dur="2000"/>
                                        <p:tgtEl>
                                          <p:spTgt spid="80"/>
                                        </p:tgtEl>
                                        <p:attrNameLst>
                                          <p:attrName>ppt_y</p:attrName>
                                        </p:attrNameLst>
                                      </p:cBhvr>
                                      <p:tavLst>
                                        <p:tav tm="0">
                                          <p:val>
                                            <p:strVal val="ppt_y"/>
                                          </p:val>
                                        </p:tav>
                                        <p:tav tm="100000">
                                          <p:val>
                                            <p:fltVal val="0.5"/>
                                          </p:val>
                                        </p:tav>
                                      </p:tavLst>
                                    </p:anim>
                                    <p:set>
                                      <p:cBhvr>
                                        <p:cTn id="191" dur="1" fill="hold">
                                          <p:stCondLst>
                                            <p:cond delay="1999"/>
                                          </p:stCondLst>
                                        </p:cTn>
                                        <p:tgtEl>
                                          <p:spTgt spid="80"/>
                                        </p:tgtEl>
                                        <p:attrNameLst>
                                          <p:attrName>style.visibility</p:attrName>
                                        </p:attrNameLst>
                                      </p:cBhvr>
                                      <p:to>
                                        <p:strVal val="hidden"/>
                                      </p:to>
                                    </p:set>
                                  </p:childTnLst>
                                </p:cTn>
                              </p:par>
                              <p:par>
                                <p:cTn id="192" presetID="23" presetClass="exit" presetSubtype="544" fill="hold" nodeType="withEffect">
                                  <p:stCondLst>
                                    <p:cond delay="0"/>
                                  </p:stCondLst>
                                  <p:childTnLst>
                                    <p:anim calcmode="lin" valueType="num">
                                      <p:cBhvr>
                                        <p:cTn id="193" dur="2000"/>
                                        <p:tgtEl>
                                          <p:spTgt spid="81"/>
                                        </p:tgtEl>
                                        <p:attrNameLst>
                                          <p:attrName>ppt_w</p:attrName>
                                        </p:attrNameLst>
                                      </p:cBhvr>
                                      <p:tavLst>
                                        <p:tav tm="0">
                                          <p:val>
                                            <p:strVal val="ppt_w"/>
                                          </p:val>
                                        </p:tav>
                                        <p:tav tm="100000">
                                          <p:val>
                                            <p:fltVal val="0"/>
                                          </p:val>
                                        </p:tav>
                                      </p:tavLst>
                                    </p:anim>
                                    <p:anim calcmode="lin" valueType="num">
                                      <p:cBhvr>
                                        <p:cTn id="194" dur="2000"/>
                                        <p:tgtEl>
                                          <p:spTgt spid="81"/>
                                        </p:tgtEl>
                                        <p:attrNameLst>
                                          <p:attrName>ppt_h</p:attrName>
                                        </p:attrNameLst>
                                      </p:cBhvr>
                                      <p:tavLst>
                                        <p:tav tm="0">
                                          <p:val>
                                            <p:strVal val="ppt_h"/>
                                          </p:val>
                                        </p:tav>
                                        <p:tav tm="100000">
                                          <p:val>
                                            <p:fltVal val="0"/>
                                          </p:val>
                                        </p:tav>
                                      </p:tavLst>
                                    </p:anim>
                                    <p:anim calcmode="lin" valueType="num">
                                      <p:cBhvr>
                                        <p:cTn id="195" dur="2000"/>
                                        <p:tgtEl>
                                          <p:spTgt spid="81"/>
                                        </p:tgtEl>
                                        <p:attrNameLst>
                                          <p:attrName>ppt_x</p:attrName>
                                        </p:attrNameLst>
                                      </p:cBhvr>
                                      <p:tavLst>
                                        <p:tav tm="0">
                                          <p:val>
                                            <p:strVal val="ppt_x"/>
                                          </p:val>
                                        </p:tav>
                                        <p:tav tm="100000">
                                          <p:val>
                                            <p:fltVal val="0.5"/>
                                          </p:val>
                                        </p:tav>
                                      </p:tavLst>
                                    </p:anim>
                                    <p:anim calcmode="lin" valueType="num">
                                      <p:cBhvr>
                                        <p:cTn id="196" dur="2000"/>
                                        <p:tgtEl>
                                          <p:spTgt spid="81"/>
                                        </p:tgtEl>
                                        <p:attrNameLst>
                                          <p:attrName>ppt_y</p:attrName>
                                        </p:attrNameLst>
                                      </p:cBhvr>
                                      <p:tavLst>
                                        <p:tav tm="0">
                                          <p:val>
                                            <p:strVal val="ppt_y"/>
                                          </p:val>
                                        </p:tav>
                                        <p:tav tm="100000">
                                          <p:val>
                                            <p:fltVal val="0.5"/>
                                          </p:val>
                                        </p:tav>
                                      </p:tavLst>
                                    </p:anim>
                                    <p:set>
                                      <p:cBhvr>
                                        <p:cTn id="197" dur="1" fill="hold">
                                          <p:stCondLst>
                                            <p:cond delay="1999"/>
                                          </p:stCondLst>
                                        </p:cTn>
                                        <p:tgtEl>
                                          <p:spTgt spid="81"/>
                                        </p:tgtEl>
                                        <p:attrNameLst>
                                          <p:attrName>style.visibility</p:attrName>
                                        </p:attrNameLst>
                                      </p:cBhvr>
                                      <p:to>
                                        <p:strVal val="hidden"/>
                                      </p:to>
                                    </p:set>
                                  </p:childTnLst>
                                </p:cTn>
                              </p:par>
                              <p:par>
                                <p:cTn id="198" presetID="23" presetClass="exit" presetSubtype="32" fill="hold" nodeType="withEffect">
                                  <p:stCondLst>
                                    <p:cond delay="0"/>
                                  </p:stCondLst>
                                  <p:childTnLst>
                                    <p:anim calcmode="lin" valueType="num">
                                      <p:cBhvr>
                                        <p:cTn id="199" dur="2000"/>
                                        <p:tgtEl>
                                          <p:spTgt spid="83"/>
                                        </p:tgtEl>
                                        <p:attrNameLst>
                                          <p:attrName>ppt_w</p:attrName>
                                        </p:attrNameLst>
                                      </p:cBhvr>
                                      <p:tavLst>
                                        <p:tav tm="0">
                                          <p:val>
                                            <p:strVal val="ppt_w"/>
                                          </p:val>
                                        </p:tav>
                                        <p:tav tm="100000">
                                          <p:val>
                                            <p:fltVal val="0"/>
                                          </p:val>
                                        </p:tav>
                                      </p:tavLst>
                                    </p:anim>
                                    <p:anim calcmode="lin" valueType="num">
                                      <p:cBhvr>
                                        <p:cTn id="200" dur="2000"/>
                                        <p:tgtEl>
                                          <p:spTgt spid="83"/>
                                        </p:tgtEl>
                                        <p:attrNameLst>
                                          <p:attrName>ppt_h</p:attrName>
                                        </p:attrNameLst>
                                      </p:cBhvr>
                                      <p:tavLst>
                                        <p:tav tm="0">
                                          <p:val>
                                            <p:strVal val="ppt_h"/>
                                          </p:val>
                                        </p:tav>
                                        <p:tav tm="100000">
                                          <p:val>
                                            <p:fltVal val="0"/>
                                          </p:val>
                                        </p:tav>
                                      </p:tavLst>
                                    </p:anim>
                                    <p:set>
                                      <p:cBhvr>
                                        <p:cTn id="201" dur="1" fill="hold">
                                          <p:stCondLst>
                                            <p:cond delay="1999"/>
                                          </p:stCondLst>
                                        </p:cTn>
                                        <p:tgtEl>
                                          <p:spTgt spid="83"/>
                                        </p:tgtEl>
                                        <p:attrNameLst>
                                          <p:attrName>style.visibility</p:attrName>
                                        </p:attrNameLst>
                                      </p:cBhvr>
                                      <p:to>
                                        <p:strVal val="hidden"/>
                                      </p:to>
                                    </p:set>
                                  </p:childTnLst>
                                </p:cTn>
                              </p:par>
                              <p:par>
                                <p:cTn id="202" presetID="23" presetClass="exit" presetSubtype="32" fill="hold" nodeType="withEffect">
                                  <p:stCondLst>
                                    <p:cond delay="0"/>
                                  </p:stCondLst>
                                  <p:childTnLst>
                                    <p:anim calcmode="lin" valueType="num">
                                      <p:cBhvr>
                                        <p:cTn id="203" dur="2000"/>
                                        <p:tgtEl>
                                          <p:spTgt spid="84"/>
                                        </p:tgtEl>
                                        <p:attrNameLst>
                                          <p:attrName>ppt_w</p:attrName>
                                        </p:attrNameLst>
                                      </p:cBhvr>
                                      <p:tavLst>
                                        <p:tav tm="0">
                                          <p:val>
                                            <p:strVal val="ppt_w"/>
                                          </p:val>
                                        </p:tav>
                                        <p:tav tm="100000">
                                          <p:val>
                                            <p:fltVal val="0"/>
                                          </p:val>
                                        </p:tav>
                                      </p:tavLst>
                                    </p:anim>
                                    <p:anim calcmode="lin" valueType="num">
                                      <p:cBhvr>
                                        <p:cTn id="204" dur="2000"/>
                                        <p:tgtEl>
                                          <p:spTgt spid="84"/>
                                        </p:tgtEl>
                                        <p:attrNameLst>
                                          <p:attrName>ppt_h</p:attrName>
                                        </p:attrNameLst>
                                      </p:cBhvr>
                                      <p:tavLst>
                                        <p:tav tm="0">
                                          <p:val>
                                            <p:strVal val="ppt_h"/>
                                          </p:val>
                                        </p:tav>
                                        <p:tav tm="100000">
                                          <p:val>
                                            <p:fltVal val="0"/>
                                          </p:val>
                                        </p:tav>
                                      </p:tavLst>
                                    </p:anim>
                                    <p:set>
                                      <p:cBhvr>
                                        <p:cTn id="205" dur="1" fill="hold">
                                          <p:stCondLst>
                                            <p:cond delay="1999"/>
                                          </p:stCondLst>
                                        </p:cTn>
                                        <p:tgtEl>
                                          <p:spTgt spid="84"/>
                                        </p:tgtEl>
                                        <p:attrNameLst>
                                          <p:attrName>style.visibility</p:attrName>
                                        </p:attrNameLst>
                                      </p:cBhvr>
                                      <p:to>
                                        <p:strVal val="hidden"/>
                                      </p:to>
                                    </p:set>
                                  </p:childTnLst>
                                </p:cTn>
                              </p:par>
                              <p:par>
                                <p:cTn id="206" presetID="23" presetClass="exit" presetSubtype="32" fill="hold" nodeType="withEffect">
                                  <p:stCondLst>
                                    <p:cond delay="0"/>
                                  </p:stCondLst>
                                  <p:childTnLst>
                                    <p:anim calcmode="lin" valueType="num">
                                      <p:cBhvr>
                                        <p:cTn id="207" dur="2000"/>
                                        <p:tgtEl>
                                          <p:spTgt spid="85"/>
                                        </p:tgtEl>
                                        <p:attrNameLst>
                                          <p:attrName>ppt_w</p:attrName>
                                        </p:attrNameLst>
                                      </p:cBhvr>
                                      <p:tavLst>
                                        <p:tav tm="0">
                                          <p:val>
                                            <p:strVal val="ppt_w"/>
                                          </p:val>
                                        </p:tav>
                                        <p:tav tm="100000">
                                          <p:val>
                                            <p:fltVal val="0"/>
                                          </p:val>
                                        </p:tav>
                                      </p:tavLst>
                                    </p:anim>
                                    <p:anim calcmode="lin" valueType="num">
                                      <p:cBhvr>
                                        <p:cTn id="208" dur="2000"/>
                                        <p:tgtEl>
                                          <p:spTgt spid="85"/>
                                        </p:tgtEl>
                                        <p:attrNameLst>
                                          <p:attrName>ppt_h</p:attrName>
                                        </p:attrNameLst>
                                      </p:cBhvr>
                                      <p:tavLst>
                                        <p:tav tm="0">
                                          <p:val>
                                            <p:strVal val="ppt_h"/>
                                          </p:val>
                                        </p:tav>
                                        <p:tav tm="100000">
                                          <p:val>
                                            <p:fltVal val="0"/>
                                          </p:val>
                                        </p:tav>
                                      </p:tavLst>
                                    </p:anim>
                                    <p:set>
                                      <p:cBhvr>
                                        <p:cTn id="209" dur="1" fill="hold">
                                          <p:stCondLst>
                                            <p:cond delay="1999"/>
                                          </p:stCondLst>
                                        </p:cTn>
                                        <p:tgtEl>
                                          <p:spTgt spid="85"/>
                                        </p:tgtEl>
                                        <p:attrNameLst>
                                          <p:attrName>style.visibility</p:attrName>
                                        </p:attrNameLst>
                                      </p:cBhvr>
                                      <p:to>
                                        <p:strVal val="hidden"/>
                                      </p:to>
                                    </p:set>
                                  </p:childTnLst>
                                </p:cTn>
                              </p:par>
                              <p:par>
                                <p:cTn id="210" presetID="23" presetClass="exit" presetSubtype="32" fill="hold" nodeType="withEffect">
                                  <p:stCondLst>
                                    <p:cond delay="0"/>
                                  </p:stCondLst>
                                  <p:childTnLst>
                                    <p:anim calcmode="lin" valueType="num">
                                      <p:cBhvr>
                                        <p:cTn id="211" dur="2000"/>
                                        <p:tgtEl>
                                          <p:spTgt spid="86"/>
                                        </p:tgtEl>
                                        <p:attrNameLst>
                                          <p:attrName>ppt_w</p:attrName>
                                        </p:attrNameLst>
                                      </p:cBhvr>
                                      <p:tavLst>
                                        <p:tav tm="0">
                                          <p:val>
                                            <p:strVal val="ppt_w"/>
                                          </p:val>
                                        </p:tav>
                                        <p:tav tm="100000">
                                          <p:val>
                                            <p:fltVal val="0"/>
                                          </p:val>
                                        </p:tav>
                                      </p:tavLst>
                                    </p:anim>
                                    <p:anim calcmode="lin" valueType="num">
                                      <p:cBhvr>
                                        <p:cTn id="212" dur="2000"/>
                                        <p:tgtEl>
                                          <p:spTgt spid="86"/>
                                        </p:tgtEl>
                                        <p:attrNameLst>
                                          <p:attrName>ppt_h</p:attrName>
                                        </p:attrNameLst>
                                      </p:cBhvr>
                                      <p:tavLst>
                                        <p:tav tm="0">
                                          <p:val>
                                            <p:strVal val="ppt_h"/>
                                          </p:val>
                                        </p:tav>
                                        <p:tav tm="100000">
                                          <p:val>
                                            <p:fltVal val="0"/>
                                          </p:val>
                                        </p:tav>
                                      </p:tavLst>
                                    </p:anim>
                                    <p:set>
                                      <p:cBhvr>
                                        <p:cTn id="213" dur="1" fill="hold">
                                          <p:stCondLst>
                                            <p:cond delay="1999"/>
                                          </p:stCondLst>
                                        </p:cTn>
                                        <p:tgtEl>
                                          <p:spTgt spid="86"/>
                                        </p:tgtEl>
                                        <p:attrNameLst>
                                          <p:attrName>style.visibility</p:attrName>
                                        </p:attrNameLst>
                                      </p:cBhvr>
                                      <p:to>
                                        <p:strVal val="hidden"/>
                                      </p:to>
                                    </p:set>
                                  </p:childTnLst>
                                </p:cTn>
                              </p:par>
                              <p:par>
                                <p:cTn id="214" presetID="23" presetClass="exit" presetSubtype="32" fill="hold" nodeType="withEffect">
                                  <p:stCondLst>
                                    <p:cond delay="0"/>
                                  </p:stCondLst>
                                  <p:childTnLst>
                                    <p:anim calcmode="lin" valueType="num">
                                      <p:cBhvr>
                                        <p:cTn id="215" dur="2000"/>
                                        <p:tgtEl>
                                          <p:spTgt spid="87"/>
                                        </p:tgtEl>
                                        <p:attrNameLst>
                                          <p:attrName>ppt_w</p:attrName>
                                        </p:attrNameLst>
                                      </p:cBhvr>
                                      <p:tavLst>
                                        <p:tav tm="0">
                                          <p:val>
                                            <p:strVal val="ppt_w"/>
                                          </p:val>
                                        </p:tav>
                                        <p:tav tm="100000">
                                          <p:val>
                                            <p:fltVal val="0"/>
                                          </p:val>
                                        </p:tav>
                                      </p:tavLst>
                                    </p:anim>
                                    <p:anim calcmode="lin" valueType="num">
                                      <p:cBhvr>
                                        <p:cTn id="216" dur="2000"/>
                                        <p:tgtEl>
                                          <p:spTgt spid="87"/>
                                        </p:tgtEl>
                                        <p:attrNameLst>
                                          <p:attrName>ppt_h</p:attrName>
                                        </p:attrNameLst>
                                      </p:cBhvr>
                                      <p:tavLst>
                                        <p:tav tm="0">
                                          <p:val>
                                            <p:strVal val="ppt_h"/>
                                          </p:val>
                                        </p:tav>
                                        <p:tav tm="100000">
                                          <p:val>
                                            <p:fltVal val="0"/>
                                          </p:val>
                                        </p:tav>
                                      </p:tavLst>
                                    </p:anim>
                                    <p:set>
                                      <p:cBhvr>
                                        <p:cTn id="217" dur="1" fill="hold">
                                          <p:stCondLst>
                                            <p:cond delay="1999"/>
                                          </p:stCondLst>
                                        </p:cTn>
                                        <p:tgtEl>
                                          <p:spTgt spid="87"/>
                                        </p:tgtEl>
                                        <p:attrNameLst>
                                          <p:attrName>style.visibility</p:attrName>
                                        </p:attrNameLst>
                                      </p:cBhvr>
                                      <p:to>
                                        <p:strVal val="hidden"/>
                                      </p:to>
                                    </p:set>
                                  </p:childTnLst>
                                </p:cTn>
                              </p:par>
                              <p:par>
                                <p:cTn id="218" presetID="23" presetClass="exit" presetSubtype="32" fill="hold" nodeType="withEffect">
                                  <p:stCondLst>
                                    <p:cond delay="0"/>
                                  </p:stCondLst>
                                  <p:childTnLst>
                                    <p:anim calcmode="lin" valueType="num">
                                      <p:cBhvr>
                                        <p:cTn id="219" dur="2000"/>
                                        <p:tgtEl>
                                          <p:spTgt spid="88"/>
                                        </p:tgtEl>
                                        <p:attrNameLst>
                                          <p:attrName>ppt_w</p:attrName>
                                        </p:attrNameLst>
                                      </p:cBhvr>
                                      <p:tavLst>
                                        <p:tav tm="0">
                                          <p:val>
                                            <p:strVal val="ppt_w"/>
                                          </p:val>
                                        </p:tav>
                                        <p:tav tm="100000">
                                          <p:val>
                                            <p:fltVal val="0"/>
                                          </p:val>
                                        </p:tav>
                                      </p:tavLst>
                                    </p:anim>
                                    <p:anim calcmode="lin" valueType="num">
                                      <p:cBhvr>
                                        <p:cTn id="220" dur="2000"/>
                                        <p:tgtEl>
                                          <p:spTgt spid="88"/>
                                        </p:tgtEl>
                                        <p:attrNameLst>
                                          <p:attrName>ppt_h</p:attrName>
                                        </p:attrNameLst>
                                      </p:cBhvr>
                                      <p:tavLst>
                                        <p:tav tm="0">
                                          <p:val>
                                            <p:strVal val="ppt_h"/>
                                          </p:val>
                                        </p:tav>
                                        <p:tav tm="100000">
                                          <p:val>
                                            <p:fltVal val="0"/>
                                          </p:val>
                                        </p:tav>
                                      </p:tavLst>
                                    </p:anim>
                                    <p:set>
                                      <p:cBhvr>
                                        <p:cTn id="221" dur="1" fill="hold">
                                          <p:stCondLst>
                                            <p:cond delay="1999"/>
                                          </p:stCondLst>
                                        </p:cTn>
                                        <p:tgtEl>
                                          <p:spTgt spid="88"/>
                                        </p:tgtEl>
                                        <p:attrNameLst>
                                          <p:attrName>style.visibility</p:attrName>
                                        </p:attrNameLst>
                                      </p:cBhvr>
                                      <p:to>
                                        <p:strVal val="hidden"/>
                                      </p:to>
                                    </p:set>
                                  </p:childTnLst>
                                </p:cTn>
                              </p:par>
                              <p:par>
                                <p:cTn id="222" presetID="23" presetClass="exit" presetSubtype="32" fill="hold" nodeType="withEffect">
                                  <p:stCondLst>
                                    <p:cond delay="0"/>
                                  </p:stCondLst>
                                  <p:childTnLst>
                                    <p:anim calcmode="lin" valueType="num">
                                      <p:cBhvr>
                                        <p:cTn id="223" dur="2000"/>
                                        <p:tgtEl>
                                          <p:spTgt spid="89"/>
                                        </p:tgtEl>
                                        <p:attrNameLst>
                                          <p:attrName>ppt_w</p:attrName>
                                        </p:attrNameLst>
                                      </p:cBhvr>
                                      <p:tavLst>
                                        <p:tav tm="0">
                                          <p:val>
                                            <p:strVal val="ppt_w"/>
                                          </p:val>
                                        </p:tav>
                                        <p:tav tm="100000">
                                          <p:val>
                                            <p:fltVal val="0"/>
                                          </p:val>
                                        </p:tav>
                                      </p:tavLst>
                                    </p:anim>
                                    <p:anim calcmode="lin" valueType="num">
                                      <p:cBhvr>
                                        <p:cTn id="224" dur="2000"/>
                                        <p:tgtEl>
                                          <p:spTgt spid="89"/>
                                        </p:tgtEl>
                                        <p:attrNameLst>
                                          <p:attrName>ppt_h</p:attrName>
                                        </p:attrNameLst>
                                      </p:cBhvr>
                                      <p:tavLst>
                                        <p:tav tm="0">
                                          <p:val>
                                            <p:strVal val="ppt_h"/>
                                          </p:val>
                                        </p:tav>
                                        <p:tav tm="100000">
                                          <p:val>
                                            <p:fltVal val="0"/>
                                          </p:val>
                                        </p:tav>
                                      </p:tavLst>
                                    </p:anim>
                                    <p:set>
                                      <p:cBhvr>
                                        <p:cTn id="225" dur="1" fill="hold">
                                          <p:stCondLst>
                                            <p:cond delay="1999"/>
                                          </p:stCondLst>
                                        </p:cTn>
                                        <p:tgtEl>
                                          <p:spTgt spid="89"/>
                                        </p:tgtEl>
                                        <p:attrNameLst>
                                          <p:attrName>style.visibility</p:attrName>
                                        </p:attrNameLst>
                                      </p:cBhvr>
                                      <p:to>
                                        <p:strVal val="hidden"/>
                                      </p:to>
                                    </p:set>
                                  </p:childTnLst>
                                </p:cTn>
                              </p:par>
                              <p:par>
                                <p:cTn id="226" presetID="23" presetClass="exit" presetSubtype="32" fill="hold" nodeType="withEffect">
                                  <p:stCondLst>
                                    <p:cond delay="0"/>
                                  </p:stCondLst>
                                  <p:childTnLst>
                                    <p:anim calcmode="lin" valueType="num">
                                      <p:cBhvr>
                                        <p:cTn id="227" dur="2000"/>
                                        <p:tgtEl>
                                          <p:spTgt spid="90"/>
                                        </p:tgtEl>
                                        <p:attrNameLst>
                                          <p:attrName>ppt_w</p:attrName>
                                        </p:attrNameLst>
                                      </p:cBhvr>
                                      <p:tavLst>
                                        <p:tav tm="0">
                                          <p:val>
                                            <p:strVal val="ppt_w"/>
                                          </p:val>
                                        </p:tav>
                                        <p:tav tm="100000">
                                          <p:val>
                                            <p:fltVal val="0"/>
                                          </p:val>
                                        </p:tav>
                                      </p:tavLst>
                                    </p:anim>
                                    <p:anim calcmode="lin" valueType="num">
                                      <p:cBhvr>
                                        <p:cTn id="228" dur="2000"/>
                                        <p:tgtEl>
                                          <p:spTgt spid="90"/>
                                        </p:tgtEl>
                                        <p:attrNameLst>
                                          <p:attrName>ppt_h</p:attrName>
                                        </p:attrNameLst>
                                      </p:cBhvr>
                                      <p:tavLst>
                                        <p:tav tm="0">
                                          <p:val>
                                            <p:strVal val="ppt_h"/>
                                          </p:val>
                                        </p:tav>
                                        <p:tav tm="100000">
                                          <p:val>
                                            <p:fltVal val="0"/>
                                          </p:val>
                                        </p:tav>
                                      </p:tavLst>
                                    </p:anim>
                                    <p:set>
                                      <p:cBhvr>
                                        <p:cTn id="229" dur="1" fill="hold">
                                          <p:stCondLst>
                                            <p:cond delay="1999"/>
                                          </p:stCondLst>
                                        </p:cTn>
                                        <p:tgtEl>
                                          <p:spTgt spid="90"/>
                                        </p:tgtEl>
                                        <p:attrNameLst>
                                          <p:attrName>style.visibility</p:attrName>
                                        </p:attrNameLst>
                                      </p:cBhvr>
                                      <p:to>
                                        <p:strVal val="hidden"/>
                                      </p:to>
                                    </p:set>
                                  </p:childTnLst>
                                </p:cTn>
                              </p:par>
                              <p:par>
                                <p:cTn id="230" presetID="8" presetClass="emph" presetSubtype="0" autoRev="1" fill="hold" nodeType="withEffect">
                                  <p:stCondLst>
                                    <p:cond delay="0"/>
                                  </p:stCondLst>
                                  <p:childTnLst>
                                    <p:animRot by="21600000">
                                      <p:cBhvr>
                                        <p:cTn id="231" dur="2000" fill="hold"/>
                                        <p:tgtEl>
                                          <p:spTgt spid="73"/>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4"/>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75"/>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76"/>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77"/>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78"/>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7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8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81"/>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8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8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6"/>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87"/>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88"/>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89"/>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90"/>
                                        </p:tgtEl>
                                        <p:attrNameLst>
                                          <p:attrName>r</p:attrName>
                                        </p:attrNameLst>
                                      </p:cBhvr>
                                    </p:animRo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21"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wheel(8)">
                                      <p:cBhvr>
                                        <p:cTn id="270" dur="2000"/>
                                        <p:tgtEl>
                                          <p:spTgt spid="2"/>
                                        </p:tgtEl>
                                      </p:cBhvr>
                                    </p:animEffect>
                                  </p:childTnLst>
                                </p:cTn>
                              </p:par>
                            </p:childTnLst>
                          </p:cTn>
                        </p:par>
                        <p:par>
                          <p:cTn id="271" fill="hold">
                            <p:stCondLst>
                              <p:cond delay="8000"/>
                            </p:stCondLst>
                            <p:childTnLst>
                              <p:par>
                                <p:cTn id="272" presetID="52" presetClass="entr" presetSubtype="0" fill="hold" nodeType="afterEffect">
                                  <p:stCondLst>
                                    <p:cond delay="0"/>
                                  </p:stCondLst>
                                  <p:childTnLst>
                                    <p:set>
                                      <p:cBhvr>
                                        <p:cTn id="273" dur="1" fill="hold">
                                          <p:stCondLst>
                                            <p:cond delay="0"/>
                                          </p:stCondLst>
                                        </p:cTn>
                                        <p:tgtEl>
                                          <p:spTgt spid="24"/>
                                        </p:tgtEl>
                                        <p:attrNameLst>
                                          <p:attrName>style.visibility</p:attrName>
                                        </p:attrNameLst>
                                      </p:cBhvr>
                                      <p:to>
                                        <p:strVal val="visible"/>
                                      </p:to>
                                    </p:set>
                                    <p:animScale>
                                      <p:cBhvr>
                                        <p:cTn id="274"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5" dur="2000" decel="50000" fill="hold">
                                          <p:stCondLst>
                                            <p:cond delay="0"/>
                                          </p:stCondLst>
                                        </p:cTn>
                                        <p:tgtEl>
                                          <p:spTgt spid="24"/>
                                        </p:tgtEl>
                                        <p:attrNameLst>
                                          <p:attrName>ppt_x</p:attrName>
                                          <p:attrName>ppt_y</p:attrName>
                                        </p:attrNameLst>
                                      </p:cBhvr>
                                    </p:animMotion>
                                    <p:animEffect transition="in" filter="fade">
                                      <p:cBhvr>
                                        <p:cTn id="276" dur="2000"/>
                                        <p:tgtEl>
                                          <p:spTgt spid="24"/>
                                        </p:tgtEl>
                                      </p:cBhvr>
                                    </p:animEffect>
                                  </p:childTnLst>
                                </p:cTn>
                              </p:par>
                            </p:childTnLst>
                          </p:cTn>
                        </p:par>
                        <p:par>
                          <p:cTn id="277" fill="hold">
                            <p:stCondLst>
                              <p:cond delay="10000"/>
                            </p:stCondLst>
                            <p:childTnLst>
                              <p:par>
                                <p:cTn id="278" presetID="52" presetClass="entr" presetSubtype="0" fill="hold" nodeType="afterEffect">
                                  <p:stCondLst>
                                    <p:cond delay="0"/>
                                  </p:stCondLst>
                                  <p:childTnLst>
                                    <p:set>
                                      <p:cBhvr>
                                        <p:cTn id="279" dur="1" fill="hold">
                                          <p:stCondLst>
                                            <p:cond delay="0"/>
                                          </p:stCondLst>
                                        </p:cTn>
                                        <p:tgtEl>
                                          <p:spTgt spid="25"/>
                                        </p:tgtEl>
                                        <p:attrNameLst>
                                          <p:attrName>style.visibility</p:attrName>
                                        </p:attrNameLst>
                                      </p:cBhvr>
                                      <p:to>
                                        <p:strVal val="visible"/>
                                      </p:to>
                                    </p:set>
                                    <p:animScale>
                                      <p:cBhvr>
                                        <p:cTn id="280" dur="2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1" dur="2000" decel="50000" fill="hold">
                                          <p:stCondLst>
                                            <p:cond delay="0"/>
                                          </p:stCondLst>
                                        </p:cTn>
                                        <p:tgtEl>
                                          <p:spTgt spid="25"/>
                                        </p:tgtEl>
                                        <p:attrNameLst>
                                          <p:attrName>ppt_x</p:attrName>
                                          <p:attrName>ppt_y</p:attrName>
                                        </p:attrNameLst>
                                      </p:cBhvr>
                                    </p:animMotion>
                                    <p:animEffect transition="in" filter="fade">
                                      <p:cBhvr>
                                        <p:cTn id="282" dur="2000"/>
                                        <p:tgtEl>
                                          <p:spTgt spid="25"/>
                                        </p:tgtEl>
                                      </p:cBhvr>
                                    </p:animEffect>
                                  </p:childTnLst>
                                </p:cTn>
                              </p:par>
                            </p:childTnLst>
                          </p:cTn>
                        </p:par>
                        <p:par>
                          <p:cTn id="283" fill="hold">
                            <p:stCondLst>
                              <p:cond delay="12000"/>
                            </p:stCondLst>
                            <p:childTnLst>
                              <p:par>
                                <p:cTn id="284" presetID="52" presetClass="entr" presetSubtype="0" fill="hold" nodeType="afterEffect">
                                  <p:stCondLst>
                                    <p:cond delay="0"/>
                                  </p:stCondLst>
                                  <p:childTnLst>
                                    <p:set>
                                      <p:cBhvr>
                                        <p:cTn id="285" dur="1" fill="hold">
                                          <p:stCondLst>
                                            <p:cond delay="0"/>
                                          </p:stCondLst>
                                        </p:cTn>
                                        <p:tgtEl>
                                          <p:spTgt spid="26"/>
                                        </p:tgtEl>
                                        <p:attrNameLst>
                                          <p:attrName>style.visibility</p:attrName>
                                        </p:attrNameLst>
                                      </p:cBhvr>
                                      <p:to>
                                        <p:strVal val="visible"/>
                                      </p:to>
                                    </p:set>
                                    <p:animScale>
                                      <p:cBhvr>
                                        <p:cTn id="286" dur="2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7" dur="2000" decel="50000" fill="hold">
                                          <p:stCondLst>
                                            <p:cond delay="0"/>
                                          </p:stCondLst>
                                        </p:cTn>
                                        <p:tgtEl>
                                          <p:spTgt spid="26"/>
                                        </p:tgtEl>
                                        <p:attrNameLst>
                                          <p:attrName>ppt_x</p:attrName>
                                          <p:attrName>ppt_y</p:attrName>
                                        </p:attrNameLst>
                                      </p:cBhvr>
                                    </p:animMotion>
                                    <p:animEffect transition="in" filter="fade">
                                      <p:cBhvr>
                                        <p:cTn id="288" dur="2000"/>
                                        <p:tgtEl>
                                          <p:spTgt spid="26"/>
                                        </p:tgtEl>
                                      </p:cBhvr>
                                    </p:animEffect>
                                  </p:childTnLst>
                                </p:cTn>
                              </p:par>
                            </p:childTnLst>
                          </p:cTn>
                        </p:par>
                        <p:par>
                          <p:cTn id="289" fill="hold">
                            <p:stCondLst>
                              <p:cond delay="14000"/>
                            </p:stCondLst>
                            <p:childTnLst>
                              <p:par>
                                <p:cTn id="290" presetID="52" presetClass="entr" presetSubtype="0" fill="hold" nodeType="afterEffect">
                                  <p:stCondLst>
                                    <p:cond delay="0"/>
                                  </p:stCondLst>
                                  <p:childTnLst>
                                    <p:set>
                                      <p:cBhvr>
                                        <p:cTn id="291" dur="1" fill="hold">
                                          <p:stCondLst>
                                            <p:cond delay="0"/>
                                          </p:stCondLst>
                                        </p:cTn>
                                        <p:tgtEl>
                                          <p:spTgt spid="21"/>
                                        </p:tgtEl>
                                        <p:attrNameLst>
                                          <p:attrName>style.visibility</p:attrName>
                                        </p:attrNameLst>
                                      </p:cBhvr>
                                      <p:to>
                                        <p:strVal val="visible"/>
                                      </p:to>
                                    </p:set>
                                    <p:animScale>
                                      <p:cBhvr>
                                        <p:cTn id="292" dur="2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3" dur="2000" decel="50000" fill="hold">
                                          <p:stCondLst>
                                            <p:cond delay="0"/>
                                          </p:stCondLst>
                                        </p:cTn>
                                        <p:tgtEl>
                                          <p:spTgt spid="21"/>
                                        </p:tgtEl>
                                        <p:attrNameLst>
                                          <p:attrName>ppt_x</p:attrName>
                                          <p:attrName>ppt_y</p:attrName>
                                        </p:attrNameLst>
                                      </p:cBhvr>
                                    </p:animMotion>
                                    <p:animEffect transition="in" filter="fade">
                                      <p:cBhvr>
                                        <p:cTn id="294" dur="2000"/>
                                        <p:tgtEl>
                                          <p:spTgt spid="21"/>
                                        </p:tgtEl>
                                      </p:cBhvr>
                                    </p:animEffect>
                                  </p:childTnLst>
                                </p:cTn>
                              </p:par>
                            </p:childTnLst>
                          </p:cTn>
                        </p:par>
                        <p:par>
                          <p:cTn id="295" fill="hold">
                            <p:stCondLst>
                              <p:cond delay="16000"/>
                            </p:stCondLst>
                            <p:childTnLst>
                              <p:par>
                                <p:cTn id="296" presetID="52" presetClass="entr" presetSubtype="0" fill="hold" nodeType="afterEffect">
                                  <p:stCondLst>
                                    <p:cond delay="0"/>
                                  </p:stCondLst>
                                  <p:childTnLst>
                                    <p:set>
                                      <p:cBhvr>
                                        <p:cTn id="297" dur="1" fill="hold">
                                          <p:stCondLst>
                                            <p:cond delay="0"/>
                                          </p:stCondLst>
                                        </p:cTn>
                                        <p:tgtEl>
                                          <p:spTgt spid="22"/>
                                        </p:tgtEl>
                                        <p:attrNameLst>
                                          <p:attrName>style.visibility</p:attrName>
                                        </p:attrNameLst>
                                      </p:cBhvr>
                                      <p:to>
                                        <p:strVal val="visible"/>
                                      </p:to>
                                    </p:set>
                                    <p:animScale>
                                      <p:cBhvr>
                                        <p:cTn id="298" dur="2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9" dur="2000" decel="50000" fill="hold">
                                          <p:stCondLst>
                                            <p:cond delay="0"/>
                                          </p:stCondLst>
                                        </p:cTn>
                                        <p:tgtEl>
                                          <p:spTgt spid="22"/>
                                        </p:tgtEl>
                                        <p:attrNameLst>
                                          <p:attrName>ppt_x</p:attrName>
                                          <p:attrName>ppt_y</p:attrName>
                                        </p:attrNameLst>
                                      </p:cBhvr>
                                    </p:animMotion>
                                    <p:animEffect transition="in" filter="fade">
                                      <p:cBhvr>
                                        <p:cTn id="300" dur="2000"/>
                                        <p:tgtEl>
                                          <p:spTgt spid="22"/>
                                        </p:tgtEl>
                                      </p:cBhvr>
                                    </p:animEffect>
                                  </p:childTnLst>
                                </p:cTn>
                              </p:par>
                            </p:childTnLst>
                          </p:cTn>
                        </p:par>
                        <p:par>
                          <p:cTn id="301" fill="hold">
                            <p:stCondLst>
                              <p:cond delay="18000"/>
                            </p:stCondLst>
                            <p:childTnLst>
                              <p:par>
                                <p:cTn id="302" presetID="52" presetClass="entr" presetSubtype="0" fill="hold" nodeType="afterEffect">
                                  <p:stCondLst>
                                    <p:cond delay="0"/>
                                  </p:stCondLst>
                                  <p:childTnLst>
                                    <p:set>
                                      <p:cBhvr>
                                        <p:cTn id="303" dur="1" fill="hold">
                                          <p:stCondLst>
                                            <p:cond delay="0"/>
                                          </p:stCondLst>
                                        </p:cTn>
                                        <p:tgtEl>
                                          <p:spTgt spid="23"/>
                                        </p:tgtEl>
                                        <p:attrNameLst>
                                          <p:attrName>style.visibility</p:attrName>
                                        </p:attrNameLst>
                                      </p:cBhvr>
                                      <p:to>
                                        <p:strVal val="visible"/>
                                      </p:to>
                                    </p:set>
                                    <p:animScale>
                                      <p:cBhvr>
                                        <p:cTn id="304" dur="2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5" dur="2000" decel="50000" fill="hold">
                                          <p:stCondLst>
                                            <p:cond delay="0"/>
                                          </p:stCondLst>
                                        </p:cTn>
                                        <p:tgtEl>
                                          <p:spTgt spid="23"/>
                                        </p:tgtEl>
                                        <p:attrNameLst>
                                          <p:attrName>ppt_x</p:attrName>
                                          <p:attrName>ppt_y</p:attrName>
                                        </p:attrNameLst>
                                      </p:cBhvr>
                                    </p:animMotion>
                                    <p:animEffect transition="in" filter="fade">
                                      <p:cBhvr>
                                        <p:cTn id="306" dur="2000"/>
                                        <p:tgtEl>
                                          <p:spTgt spid="23"/>
                                        </p:tgtEl>
                                      </p:cBhvr>
                                    </p:animEffect>
                                  </p:childTnLst>
                                </p:cTn>
                              </p:par>
                            </p:childTnLst>
                          </p:cTn>
                        </p:par>
                        <p:par>
                          <p:cTn id="307" fill="hold">
                            <p:stCondLst>
                              <p:cond delay="20000"/>
                            </p:stCondLst>
                            <p:childTnLst>
                              <p:par>
                                <p:cTn id="308" presetID="23" presetClass="entr" presetSubtype="16" fill="hold" nodeType="afterEffect">
                                  <p:stCondLst>
                                    <p:cond delay="0"/>
                                  </p:stCondLst>
                                  <p:childTnLst>
                                    <p:set>
                                      <p:cBhvr>
                                        <p:cTn id="309" dur="1" fill="hold">
                                          <p:stCondLst>
                                            <p:cond delay="0"/>
                                          </p:stCondLst>
                                        </p:cTn>
                                        <p:tgtEl>
                                          <p:spTgt spid="46082"/>
                                        </p:tgtEl>
                                        <p:attrNameLst>
                                          <p:attrName>style.visibility</p:attrName>
                                        </p:attrNameLst>
                                      </p:cBhvr>
                                      <p:to>
                                        <p:strVal val="visible"/>
                                      </p:to>
                                    </p:set>
                                    <p:anim calcmode="lin" valueType="num">
                                      <p:cBhvr>
                                        <p:cTn id="310" dur="2000" fill="hold"/>
                                        <p:tgtEl>
                                          <p:spTgt spid="46082"/>
                                        </p:tgtEl>
                                        <p:attrNameLst>
                                          <p:attrName>ppt_w</p:attrName>
                                        </p:attrNameLst>
                                      </p:cBhvr>
                                      <p:tavLst>
                                        <p:tav tm="0">
                                          <p:val>
                                            <p:fltVal val="0"/>
                                          </p:val>
                                        </p:tav>
                                        <p:tav tm="100000">
                                          <p:val>
                                            <p:strVal val="#ppt_w"/>
                                          </p:val>
                                        </p:tav>
                                      </p:tavLst>
                                    </p:anim>
                                    <p:anim calcmode="lin" valueType="num">
                                      <p:cBhvr>
                                        <p:cTn id="311" dur="2000" fill="hold"/>
                                        <p:tgtEl>
                                          <p:spTgt spid="4608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CC3399"/>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217021607.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18096-color-bloom-design.png"/>
          <p:cNvPicPr>
            <a:picLocks noChangeAspect="1"/>
          </p:cNvPicPr>
          <p:nvPr/>
        </p:nvPicPr>
        <p:blipFill>
          <a:blip r:embed="rId3" cstate="print">
            <a:duotone>
              <a:prstClr val="black"/>
              <a:srgbClr val="FFCCFF">
                <a:tint val="45000"/>
                <a:satMod val="400000"/>
              </a:srgbClr>
            </a:duotone>
            <a:lum contrast="20000"/>
          </a:blip>
          <a:stretch>
            <a:fillRect/>
          </a:stretch>
        </p:blipFill>
        <p:spPr>
          <a:xfrm>
            <a:off x="3786182" y="0"/>
            <a:ext cx="658284" cy="642924"/>
          </a:xfrm>
          <a:prstGeom prst="rect">
            <a:avLst/>
          </a:prstGeom>
          <a:effectLst>
            <a:reflection blurRad="6350" stA="50000" endA="295" endPos="92000" dist="101600" dir="5400000" sy="-100000" algn="bl" rotWithShape="0"/>
          </a:effectLst>
        </p:spPr>
      </p:pic>
      <p:pic>
        <p:nvPicPr>
          <p:cNvPr id="4" name="3 Imagen" descr="18096-color-bloom-design.png"/>
          <p:cNvPicPr>
            <a:picLocks noChangeAspect="1"/>
          </p:cNvPicPr>
          <p:nvPr/>
        </p:nvPicPr>
        <p:blipFill>
          <a:blip r:embed="rId3" cstate="print">
            <a:lum contrast="20000"/>
          </a:blip>
          <a:stretch>
            <a:fillRect/>
          </a:stretch>
        </p:blipFill>
        <p:spPr>
          <a:xfrm>
            <a:off x="0" y="2000246"/>
            <a:ext cx="658284" cy="642924"/>
          </a:xfrm>
          <a:prstGeom prst="rect">
            <a:avLst/>
          </a:prstGeom>
          <a:effectLst>
            <a:reflection blurRad="6350" stA="50000" endA="295" endPos="92000" dist="101600" dir="5400000" sy="-100000" algn="bl" rotWithShape="0"/>
          </a:effectLst>
        </p:spPr>
      </p:pic>
      <p:pic>
        <p:nvPicPr>
          <p:cNvPr id="5" name="4 Imagen" descr="18096-color-bloom-design.png"/>
          <p:cNvPicPr>
            <a:picLocks noChangeAspect="1"/>
          </p:cNvPicPr>
          <p:nvPr/>
        </p:nvPicPr>
        <p:blipFill>
          <a:blip r:embed="rId3" cstate="print">
            <a:lum contrast="20000"/>
          </a:blip>
          <a:stretch>
            <a:fillRect/>
          </a:stretch>
        </p:blipFill>
        <p:spPr>
          <a:xfrm>
            <a:off x="2714612" y="0"/>
            <a:ext cx="658284" cy="642924"/>
          </a:xfrm>
          <a:prstGeom prst="rect">
            <a:avLst/>
          </a:prstGeom>
          <a:effectLst>
            <a:reflection blurRad="6350" stA="50000" endA="295" endPos="92000" dist="101600" dir="5400000" sy="-100000" algn="bl" rotWithShape="0"/>
          </a:effectLst>
        </p:spPr>
      </p:pic>
      <p:pic>
        <p:nvPicPr>
          <p:cNvPr id="6" name="5 Imagen" descr="18096-color-bloom-design.png"/>
          <p:cNvPicPr>
            <a:picLocks noChangeAspect="1"/>
          </p:cNvPicPr>
          <p:nvPr/>
        </p:nvPicPr>
        <p:blipFill>
          <a:blip r:embed="rId3" cstate="print">
            <a:duotone>
              <a:prstClr val="black"/>
              <a:srgbClr val="FFCCFF">
                <a:tint val="45000"/>
                <a:satMod val="400000"/>
              </a:srgbClr>
            </a:duotone>
            <a:lum contrast="20000"/>
          </a:blip>
          <a:stretch>
            <a:fillRect/>
          </a:stretch>
        </p:blipFill>
        <p:spPr>
          <a:xfrm>
            <a:off x="1785918" y="285734"/>
            <a:ext cx="658284" cy="642924"/>
          </a:xfrm>
          <a:prstGeom prst="rect">
            <a:avLst/>
          </a:prstGeom>
          <a:effectLst>
            <a:reflection blurRad="6350" stA="50000" endA="295" endPos="92000" dist="101600" dir="5400000" sy="-100000" algn="bl" rotWithShape="0"/>
          </a:effectLst>
        </p:spPr>
      </p:pic>
      <p:pic>
        <p:nvPicPr>
          <p:cNvPr id="7" name="6 Imagen" descr="18096-color-bloom-design.png"/>
          <p:cNvPicPr>
            <a:picLocks noChangeAspect="1"/>
          </p:cNvPicPr>
          <p:nvPr/>
        </p:nvPicPr>
        <p:blipFill>
          <a:blip r:embed="rId3" cstate="print">
            <a:lum contrast="20000"/>
          </a:blip>
          <a:stretch>
            <a:fillRect/>
          </a:stretch>
        </p:blipFill>
        <p:spPr>
          <a:xfrm>
            <a:off x="1000100" y="714362"/>
            <a:ext cx="658284" cy="642924"/>
          </a:xfrm>
          <a:prstGeom prst="rect">
            <a:avLst/>
          </a:prstGeom>
          <a:effectLst>
            <a:reflection blurRad="6350" stA="50000" endA="295" endPos="92000" dist="101600" dir="5400000" sy="-100000" algn="bl" rotWithShape="0"/>
          </a:effectLst>
        </p:spPr>
      </p:pic>
      <p:pic>
        <p:nvPicPr>
          <p:cNvPr id="8" name="7 Imagen" descr="18096-color-bloom-design.png"/>
          <p:cNvPicPr>
            <a:picLocks noChangeAspect="1"/>
          </p:cNvPicPr>
          <p:nvPr/>
        </p:nvPicPr>
        <p:blipFill>
          <a:blip r:embed="rId3" cstate="print">
            <a:duotone>
              <a:prstClr val="black"/>
              <a:srgbClr val="FFCCFF">
                <a:tint val="45000"/>
                <a:satMod val="400000"/>
              </a:srgbClr>
            </a:duotone>
            <a:lum contrast="20000"/>
          </a:blip>
          <a:stretch>
            <a:fillRect/>
          </a:stretch>
        </p:blipFill>
        <p:spPr>
          <a:xfrm>
            <a:off x="357158" y="1357304"/>
            <a:ext cx="658284" cy="642924"/>
          </a:xfrm>
          <a:prstGeom prst="rect">
            <a:avLst/>
          </a:prstGeom>
          <a:effectLst>
            <a:reflection blurRad="6350" stA="50000" endA="295" endPos="92000" dist="101600" dir="5400000" sy="-100000" algn="bl" rotWithShape="0"/>
          </a:effectLst>
        </p:spPr>
      </p:pic>
      <p:pic>
        <p:nvPicPr>
          <p:cNvPr id="9" name="8 Imagen" descr="18096-color-bloom-design.png"/>
          <p:cNvPicPr>
            <a:picLocks noChangeAspect="1"/>
          </p:cNvPicPr>
          <p:nvPr/>
        </p:nvPicPr>
        <p:blipFill>
          <a:blip r:embed="rId3" cstate="print">
            <a:lum contrast="20000"/>
          </a:blip>
          <a:stretch>
            <a:fillRect/>
          </a:stretch>
        </p:blipFill>
        <p:spPr>
          <a:xfrm>
            <a:off x="8485716" y="2071684"/>
            <a:ext cx="658284" cy="642924"/>
          </a:xfrm>
          <a:prstGeom prst="rect">
            <a:avLst/>
          </a:prstGeom>
          <a:effectLst>
            <a:reflection blurRad="6350" stA="50000" endA="295" endPos="92000" dist="101600" dir="5400000" sy="-100000" algn="bl" rotWithShape="0"/>
          </a:effectLst>
        </p:spPr>
      </p:pic>
      <p:pic>
        <p:nvPicPr>
          <p:cNvPr id="10" name="9 Imagen" descr="18096-color-bloom-design.png"/>
          <p:cNvPicPr>
            <a:picLocks noChangeAspect="1"/>
          </p:cNvPicPr>
          <p:nvPr/>
        </p:nvPicPr>
        <p:blipFill>
          <a:blip r:embed="rId3" cstate="print">
            <a:duotone>
              <a:prstClr val="black"/>
              <a:srgbClr val="FFCCFF">
                <a:tint val="45000"/>
                <a:satMod val="400000"/>
              </a:srgbClr>
            </a:duotone>
            <a:lum contrast="20000"/>
          </a:blip>
          <a:stretch>
            <a:fillRect/>
          </a:stretch>
        </p:blipFill>
        <p:spPr>
          <a:xfrm>
            <a:off x="6500826" y="285734"/>
            <a:ext cx="658284" cy="642924"/>
          </a:xfrm>
          <a:prstGeom prst="rect">
            <a:avLst/>
          </a:prstGeom>
          <a:effectLst>
            <a:reflection blurRad="6350" stA="50000" endA="295" endPos="92000" dist="101600" dir="5400000" sy="-100000" algn="bl" rotWithShape="0"/>
          </a:effectLst>
        </p:spPr>
      </p:pic>
      <p:pic>
        <p:nvPicPr>
          <p:cNvPr id="11" name="10 Imagen" descr="18096-color-bloom-design.png"/>
          <p:cNvPicPr>
            <a:picLocks noChangeAspect="1"/>
          </p:cNvPicPr>
          <p:nvPr/>
        </p:nvPicPr>
        <p:blipFill>
          <a:blip r:embed="rId3" cstate="print">
            <a:duotone>
              <a:prstClr val="black"/>
              <a:srgbClr val="FFCCFF">
                <a:tint val="45000"/>
                <a:satMod val="400000"/>
              </a:srgbClr>
            </a:duotone>
            <a:lum contrast="20000"/>
          </a:blip>
          <a:stretch>
            <a:fillRect/>
          </a:stretch>
        </p:blipFill>
        <p:spPr>
          <a:xfrm>
            <a:off x="4714876" y="0"/>
            <a:ext cx="658284" cy="642924"/>
          </a:xfrm>
          <a:prstGeom prst="rect">
            <a:avLst/>
          </a:prstGeom>
          <a:effectLst>
            <a:reflection blurRad="6350" stA="50000" endA="295" endPos="92000" dist="101600" dir="5400000" sy="-100000" algn="bl" rotWithShape="0"/>
          </a:effectLst>
        </p:spPr>
      </p:pic>
      <p:pic>
        <p:nvPicPr>
          <p:cNvPr id="12" name="11 Imagen" descr="18096-color-bloom-design.png"/>
          <p:cNvPicPr>
            <a:picLocks noChangeAspect="1"/>
          </p:cNvPicPr>
          <p:nvPr/>
        </p:nvPicPr>
        <p:blipFill>
          <a:blip r:embed="rId3" cstate="print">
            <a:lum contrast="20000"/>
          </a:blip>
          <a:stretch>
            <a:fillRect/>
          </a:stretch>
        </p:blipFill>
        <p:spPr>
          <a:xfrm>
            <a:off x="5643570" y="0"/>
            <a:ext cx="658284" cy="642924"/>
          </a:xfrm>
          <a:prstGeom prst="rect">
            <a:avLst/>
          </a:prstGeom>
          <a:effectLst>
            <a:reflection blurRad="6350" stA="50000" endA="295" endPos="92000" dist="101600" dir="5400000" sy="-100000" algn="bl" rotWithShape="0"/>
          </a:effectLst>
        </p:spPr>
      </p:pic>
      <p:pic>
        <p:nvPicPr>
          <p:cNvPr id="13" name="12 Imagen" descr="18096-color-bloom-design.png"/>
          <p:cNvPicPr>
            <a:picLocks noChangeAspect="1"/>
          </p:cNvPicPr>
          <p:nvPr/>
        </p:nvPicPr>
        <p:blipFill>
          <a:blip r:embed="rId3" cstate="print">
            <a:lum contrast="20000"/>
          </a:blip>
          <a:stretch>
            <a:fillRect/>
          </a:stretch>
        </p:blipFill>
        <p:spPr>
          <a:xfrm>
            <a:off x="7215206" y="714362"/>
            <a:ext cx="658284" cy="642924"/>
          </a:xfrm>
          <a:prstGeom prst="rect">
            <a:avLst/>
          </a:prstGeom>
          <a:effectLst>
            <a:reflection blurRad="6350" stA="50000" endA="295" endPos="92000" dist="101600" dir="5400000" sy="-100000" algn="bl" rotWithShape="0"/>
          </a:effectLst>
        </p:spPr>
      </p:pic>
      <p:pic>
        <p:nvPicPr>
          <p:cNvPr id="14" name="13 Imagen" descr="18096-color-bloom-design.png"/>
          <p:cNvPicPr>
            <a:picLocks noChangeAspect="1"/>
          </p:cNvPicPr>
          <p:nvPr/>
        </p:nvPicPr>
        <p:blipFill>
          <a:blip r:embed="rId3" cstate="print">
            <a:duotone>
              <a:prstClr val="black"/>
              <a:srgbClr val="FFCCFF">
                <a:tint val="45000"/>
                <a:satMod val="400000"/>
              </a:srgbClr>
            </a:duotone>
            <a:lum contrast="20000"/>
          </a:blip>
          <a:stretch>
            <a:fillRect/>
          </a:stretch>
        </p:blipFill>
        <p:spPr>
          <a:xfrm>
            <a:off x="7929586" y="1285866"/>
            <a:ext cx="658284" cy="642924"/>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0-ppt_w/2"/>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36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3857620" y="1357304"/>
            <a:ext cx="4429156" cy="1354217"/>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Al observar un estanque lleno de lotos algunas plantas estarán invisibles a nuestros ojos porque se encontrarán sumergidas en el fondo del lodo. Otras plantas estarán creciendo de modo que podremos ver las puntas de sus pétalos apenas abriendo. </a:t>
            </a:r>
          </a:p>
          <a:p>
            <a:pPr algn="ctr"/>
            <a:endParaRPr lang="es-PE" sz="1600"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7E0000"/>
            </a:gs>
            <a:gs pos="45000">
              <a:srgbClr val="FF7A00"/>
            </a:gs>
            <a:gs pos="70000">
              <a:srgbClr val="FF0300"/>
            </a:gs>
            <a:gs pos="100000">
              <a:srgbClr val="4D0808"/>
            </a:gs>
          </a:gsLst>
          <a:lin ang="10800000" scaled="1"/>
          <a:tileRect/>
        </a:gradFill>
        <a:effectLst/>
      </p:bgPr>
    </p:bg>
    <p:spTree>
      <p:nvGrpSpPr>
        <p:cNvPr id="1" name=""/>
        <p:cNvGrpSpPr/>
        <p:nvPr/>
      </p:nvGrpSpPr>
      <p:grpSpPr>
        <a:xfrm>
          <a:off x="0" y="0"/>
          <a:ext cx="0" cy="0"/>
          <a:chOff x="0" y="0"/>
          <a:chExt cx="0" cy="0"/>
        </a:xfrm>
      </p:grpSpPr>
      <p:pic>
        <p:nvPicPr>
          <p:cNvPr id="2" name="1 Imagen" descr="thumb-1920-9296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14744" y="0"/>
            <a:ext cx="860105" cy="857238"/>
          </a:xfrm>
          <a:prstGeom prst="rect">
            <a:avLst/>
          </a:prstGeom>
        </p:spPr>
      </p:pic>
      <p:pic>
        <p:nvPicPr>
          <p:cNvPr id="4" name="3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0"/>
            <a:ext cx="860105" cy="857238"/>
          </a:xfrm>
          <a:prstGeom prst="rect">
            <a:avLst/>
          </a:prstGeom>
        </p:spPr>
      </p:pic>
      <p:pic>
        <p:nvPicPr>
          <p:cNvPr id="5" name="4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4286262"/>
            <a:ext cx="860105" cy="857238"/>
          </a:xfrm>
          <a:prstGeom prst="rect">
            <a:avLst/>
          </a:prstGeom>
        </p:spPr>
      </p:pic>
      <p:pic>
        <p:nvPicPr>
          <p:cNvPr id="6" name="5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283895" y="4286262"/>
            <a:ext cx="860105" cy="857238"/>
          </a:xfrm>
          <a:prstGeom prst="rect">
            <a:avLst/>
          </a:prstGeom>
        </p:spPr>
      </p:pic>
      <p:pic>
        <p:nvPicPr>
          <p:cNvPr id="7" name="6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86050" y="2071684"/>
            <a:ext cx="860105" cy="857238"/>
          </a:xfrm>
          <a:prstGeom prst="rect">
            <a:avLst/>
          </a:prstGeom>
        </p:spPr>
      </p:pic>
      <p:pic>
        <p:nvPicPr>
          <p:cNvPr id="8" name="7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868" y="1285866"/>
            <a:ext cx="860105" cy="857238"/>
          </a:xfrm>
          <a:prstGeom prst="rect">
            <a:avLst/>
          </a:prstGeom>
        </p:spPr>
      </p:pic>
      <p:pic>
        <p:nvPicPr>
          <p:cNvPr id="9" name="8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214546" y="3143254"/>
            <a:ext cx="860105" cy="857238"/>
          </a:xfrm>
          <a:prstGeom prst="rect">
            <a:avLst/>
          </a:prstGeom>
        </p:spPr>
      </p:pic>
      <p:pic>
        <p:nvPicPr>
          <p:cNvPr id="10" name="9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14414" y="3857634"/>
            <a:ext cx="860105" cy="857238"/>
          </a:xfrm>
          <a:prstGeom prst="rect">
            <a:avLst/>
          </a:prstGeom>
        </p:spPr>
      </p:pic>
      <p:pic>
        <p:nvPicPr>
          <p:cNvPr id="11" name="10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29190" y="1214428"/>
            <a:ext cx="860105" cy="857238"/>
          </a:xfrm>
          <a:prstGeom prst="rect">
            <a:avLst/>
          </a:prstGeom>
        </p:spPr>
      </p:pic>
      <p:pic>
        <p:nvPicPr>
          <p:cNvPr id="12" name="11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643570" y="2143122"/>
            <a:ext cx="860105" cy="857238"/>
          </a:xfrm>
          <a:prstGeom prst="rect">
            <a:avLst/>
          </a:prstGeom>
        </p:spPr>
      </p:pic>
      <p:pic>
        <p:nvPicPr>
          <p:cNvPr id="13" name="12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00826" y="3071816"/>
            <a:ext cx="860105" cy="857238"/>
          </a:xfrm>
          <a:prstGeom prst="rect">
            <a:avLst/>
          </a:prstGeom>
        </p:spPr>
      </p:pic>
      <p:pic>
        <p:nvPicPr>
          <p:cNvPr id="14" name="13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500958" y="3643320"/>
            <a:ext cx="860105" cy="857238"/>
          </a:xfrm>
          <a:prstGeom prst="rect">
            <a:avLst/>
          </a:prstGeom>
        </p:spPr>
      </p:pic>
      <p:sp>
        <p:nvSpPr>
          <p:cNvPr id="15" name="1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0-#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0-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0-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0-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1+ppt_w/2"/>
                                          </p:val>
                                        </p:tav>
                                      </p:tavLst>
                                    </p:anim>
                                    <p:anim calcmode="lin" valueType="num">
                                      <p:cBhvr additive="base">
                                        <p:cTn id="94" dur="2000"/>
                                        <p:tgtEl>
                                          <p:spTgt spid="8"/>
                                        </p:tgtEl>
                                        <p:attrNameLst>
                                          <p:attrName>ppt_y</p:attrName>
                                        </p:attrNameLst>
                                      </p:cBhvr>
                                      <p:tavLst>
                                        <p:tav tm="0">
                                          <p:val>
                                            <p:strVal val="ppt_y"/>
                                          </p:val>
                                        </p:tav>
                                        <p:tav tm="100000">
                                          <p:val>
                                            <p:strVal val="0-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0-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0-ppt_w/2"/>
                                          </p:val>
                                        </p:tav>
                                      </p:tavLst>
                                    </p:anim>
                                    <p:anim calcmode="lin" valueType="num">
                                      <p:cBhvr additive="base">
                                        <p:cTn id="110" dur="2000"/>
                                        <p:tgtEl>
                                          <p:spTgt spid="6"/>
                                        </p:tgtEl>
                                        <p:attrNameLst>
                                          <p:attrName>ppt_y</p:attrName>
                                        </p:attrNameLst>
                                      </p:cBhvr>
                                      <p:tavLst>
                                        <p:tav tm="0">
                                          <p:val>
                                            <p:strVal val="ppt_y"/>
                                          </p:val>
                                        </p:tav>
                                        <p:tav tm="100000">
                                          <p:val>
                                            <p:strVal val="0-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0-ppt_w/2"/>
                                          </p:val>
                                        </p:tav>
                                      </p:tavLst>
                                    </p:anim>
                                    <p:anim calcmode="lin" valueType="num">
                                      <p:cBhvr additive="base">
                                        <p:cTn id="114" dur="2000"/>
                                        <p:tgtEl>
                                          <p:spTgt spid="11"/>
                                        </p:tgtEl>
                                        <p:attrNameLst>
                                          <p:attrName>ppt_y</p:attrName>
                                        </p:attrNameLst>
                                      </p:cBhvr>
                                      <p:tavLst>
                                        <p:tav tm="0">
                                          <p:val>
                                            <p:strVal val="ppt_y"/>
                                          </p:val>
                                        </p:tav>
                                        <p:tav tm="100000">
                                          <p:val>
                                            <p:strVal val="0-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0-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7"/>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8"/>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9"/>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0"/>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4"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
              <a:srgbClr val="FF7C8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214891_brunetka_ogrod_lotosy.jpg"/>
          <p:cNvPicPr>
            <a:picLocks noGrp="1" noChangeAspect="1"/>
          </p:cNvPicPr>
          <p:nvPr isPhoto="1"/>
        </p:nvPicPr>
        <p:blipFill>
          <a:blip r:embed="rId2">
            <a:lum/>
          </a:blip>
          <a:stretch>
            <a:fillRect/>
          </a:stretch>
        </p:blipFill>
        <p:spPr>
          <a:xfrm>
            <a:off x="0" y="0"/>
            <a:ext cx="9144000" cy="5143501"/>
          </a:xfrm>
          <a:prstGeom prst="rect">
            <a:avLst/>
          </a:prstGeom>
          <a:noFill/>
          <a:ln>
            <a:noFill/>
          </a:ln>
        </p:spPr>
      </p:pic>
      <p:pic>
        <p:nvPicPr>
          <p:cNvPr id="3" name="2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1357304"/>
            <a:ext cx="1214446" cy="1214446"/>
          </a:xfrm>
          <a:prstGeom prst="rect">
            <a:avLst/>
          </a:prstGeom>
        </p:spPr>
      </p:pic>
      <p:pic>
        <p:nvPicPr>
          <p:cNvPr id="4" name="3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428874"/>
            <a:ext cx="1214446" cy="1214446"/>
          </a:xfrm>
          <a:prstGeom prst="rect">
            <a:avLst/>
          </a:prstGeom>
        </p:spPr>
      </p:pic>
      <p:pic>
        <p:nvPicPr>
          <p:cNvPr id="5" name="4 Imagen" descr="spirograph-1984109_960_720.png"/>
          <p:cNvPicPr>
            <a:picLocks noChangeAspect="1"/>
          </p:cNvPicPr>
          <p:nvPr/>
        </p:nvPicPr>
        <p:blipFill>
          <a:blip r:embed="rId3">
            <a:duotone>
              <a:schemeClr val="accent2">
                <a:shade val="45000"/>
                <a:satMod val="135000"/>
              </a:schemeClr>
              <a:prstClr val="white"/>
            </a:duotone>
            <a:lum bright="-10000" contrast="40000"/>
          </a:blip>
          <a:stretch>
            <a:fillRect/>
          </a:stretch>
        </p:blipFill>
        <p:spPr>
          <a:xfrm>
            <a:off x="1214414" y="1357304"/>
            <a:ext cx="1214446" cy="1214446"/>
          </a:xfrm>
          <a:prstGeom prst="rect">
            <a:avLst/>
          </a:prstGeom>
        </p:spPr>
      </p:pic>
      <p:pic>
        <p:nvPicPr>
          <p:cNvPr id="6" name="5 Imagen" descr="spirograph-1984109_960_720.png"/>
          <p:cNvPicPr>
            <a:picLocks noChangeAspect="1"/>
          </p:cNvPicPr>
          <p:nvPr/>
        </p:nvPicPr>
        <p:blipFill>
          <a:blip r:embed="rId3">
            <a:duotone>
              <a:schemeClr val="accent2">
                <a:shade val="45000"/>
                <a:satMod val="135000"/>
              </a:schemeClr>
              <a:prstClr val="white"/>
            </a:duotone>
            <a:lum bright="-10000" contrast="40000"/>
          </a:blip>
          <a:stretch>
            <a:fillRect/>
          </a:stretch>
        </p:blipFill>
        <p:spPr>
          <a:xfrm>
            <a:off x="1214414" y="2428874"/>
            <a:ext cx="1214446" cy="1214446"/>
          </a:xfrm>
          <a:prstGeom prst="rect">
            <a:avLst/>
          </a:prstGeom>
        </p:spPr>
      </p:pic>
      <p:pic>
        <p:nvPicPr>
          <p:cNvPr id="7" name="6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1357304"/>
            <a:ext cx="1214446" cy="1214446"/>
          </a:xfrm>
          <a:prstGeom prst="rect">
            <a:avLst/>
          </a:prstGeom>
        </p:spPr>
      </p:pic>
      <p:pic>
        <p:nvPicPr>
          <p:cNvPr id="8" name="7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2428874"/>
            <a:ext cx="1214446" cy="1214446"/>
          </a:xfrm>
          <a:prstGeom prst="rect">
            <a:avLst/>
          </a:prstGeom>
        </p:spPr>
      </p:pic>
      <p:pic>
        <p:nvPicPr>
          <p:cNvPr id="9" name="8 Imagen" descr="spirograph-1984109_960_720.png"/>
          <p:cNvPicPr>
            <a:picLocks noChangeAspect="1"/>
          </p:cNvPicPr>
          <p:nvPr/>
        </p:nvPicPr>
        <p:blipFill>
          <a:blip r:embed="rId3">
            <a:duotone>
              <a:schemeClr val="accent2">
                <a:shade val="45000"/>
                <a:satMod val="135000"/>
              </a:schemeClr>
              <a:prstClr val="white"/>
            </a:duotone>
            <a:lum bright="-10000" contrast="40000"/>
          </a:blip>
          <a:stretch>
            <a:fillRect/>
          </a:stretch>
        </p:blipFill>
        <p:spPr>
          <a:xfrm>
            <a:off x="3643306" y="1357304"/>
            <a:ext cx="1214446" cy="1214446"/>
          </a:xfrm>
          <a:prstGeom prst="rect">
            <a:avLst/>
          </a:prstGeom>
        </p:spPr>
      </p:pic>
      <p:pic>
        <p:nvPicPr>
          <p:cNvPr id="10" name="9 Imagen" descr="spirograph-1984109_960_720.png"/>
          <p:cNvPicPr>
            <a:picLocks noChangeAspect="1"/>
          </p:cNvPicPr>
          <p:nvPr/>
        </p:nvPicPr>
        <p:blipFill>
          <a:blip r:embed="rId3">
            <a:duotone>
              <a:schemeClr val="accent2">
                <a:shade val="45000"/>
                <a:satMod val="135000"/>
              </a:schemeClr>
              <a:prstClr val="white"/>
            </a:duotone>
            <a:lum bright="-10000" contrast="40000"/>
          </a:blip>
          <a:stretch>
            <a:fillRect/>
          </a:stretch>
        </p:blipFill>
        <p:spPr>
          <a:xfrm>
            <a:off x="3643306" y="2428874"/>
            <a:ext cx="1214446" cy="1214446"/>
          </a:xfrm>
          <a:prstGeom prst="rect">
            <a:avLst/>
          </a:prstGeom>
        </p:spPr>
      </p:pic>
      <p:pic>
        <p:nvPicPr>
          <p:cNvPr id="11" name="10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1357304"/>
            <a:ext cx="1214446" cy="1214446"/>
          </a:xfrm>
          <a:prstGeom prst="rect">
            <a:avLst/>
          </a:prstGeom>
        </p:spPr>
      </p:pic>
      <p:pic>
        <p:nvPicPr>
          <p:cNvPr id="12" name="11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2428874"/>
            <a:ext cx="1214446" cy="1214446"/>
          </a:xfrm>
          <a:prstGeom prst="rect">
            <a:avLst/>
          </a:prstGeom>
        </p:spPr>
      </p:pic>
      <p:pic>
        <p:nvPicPr>
          <p:cNvPr id="13" name="12 Imagen" descr="spirograph-1984109_960_720.png"/>
          <p:cNvPicPr>
            <a:picLocks noChangeAspect="1"/>
          </p:cNvPicPr>
          <p:nvPr/>
        </p:nvPicPr>
        <p:blipFill>
          <a:blip r:embed="rId3">
            <a:duotone>
              <a:schemeClr val="accent2">
                <a:shade val="45000"/>
                <a:satMod val="135000"/>
              </a:schemeClr>
              <a:prstClr val="white"/>
            </a:duotone>
            <a:lum bright="-10000" contrast="40000"/>
          </a:blip>
          <a:stretch>
            <a:fillRect/>
          </a:stretch>
        </p:blipFill>
        <p:spPr>
          <a:xfrm>
            <a:off x="6072198" y="1357304"/>
            <a:ext cx="1214446" cy="1214446"/>
          </a:xfrm>
          <a:prstGeom prst="rect">
            <a:avLst/>
          </a:prstGeom>
        </p:spPr>
      </p:pic>
      <p:pic>
        <p:nvPicPr>
          <p:cNvPr id="14" name="13 Imagen" descr="spirograph-1984109_960_720.png"/>
          <p:cNvPicPr>
            <a:picLocks noChangeAspect="1"/>
          </p:cNvPicPr>
          <p:nvPr/>
        </p:nvPicPr>
        <p:blipFill>
          <a:blip r:embed="rId3">
            <a:duotone>
              <a:schemeClr val="accent2">
                <a:shade val="45000"/>
                <a:satMod val="135000"/>
              </a:schemeClr>
              <a:prstClr val="white"/>
            </a:duotone>
            <a:lum bright="-10000" contrast="40000"/>
          </a:blip>
          <a:stretch>
            <a:fillRect/>
          </a:stretch>
        </p:blipFill>
        <p:spPr>
          <a:xfrm>
            <a:off x="6072198" y="2428874"/>
            <a:ext cx="1214446" cy="1214446"/>
          </a:xfrm>
          <a:prstGeom prst="rect">
            <a:avLst/>
          </a:prstGeom>
        </p:spPr>
      </p:pic>
      <p:pic>
        <p:nvPicPr>
          <p:cNvPr id="15" name="14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0" y="1357304"/>
            <a:ext cx="1214446" cy="1214446"/>
          </a:xfrm>
          <a:prstGeom prst="rect">
            <a:avLst/>
          </a:prstGeom>
        </p:spPr>
      </p:pic>
      <p:pic>
        <p:nvPicPr>
          <p:cNvPr id="16" name="15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0" y="2428874"/>
            <a:ext cx="1214446" cy="1214446"/>
          </a:xfrm>
          <a:prstGeom prst="rect">
            <a:avLst/>
          </a:prstGeom>
        </p:spPr>
      </p:pic>
      <p:pic>
        <p:nvPicPr>
          <p:cNvPr id="17" name="16 Imagen" descr="spirograph-1984109_960_720.png"/>
          <p:cNvPicPr>
            <a:picLocks noChangeAspect="1"/>
          </p:cNvPicPr>
          <p:nvPr/>
        </p:nvPicPr>
        <p:blipFill>
          <a:blip r:embed="rId3">
            <a:duotone>
              <a:schemeClr val="accent2">
                <a:shade val="45000"/>
                <a:satMod val="135000"/>
              </a:schemeClr>
              <a:prstClr val="white"/>
            </a:duotone>
            <a:lum bright="-10000" contrast="40000"/>
          </a:blip>
          <a:stretch>
            <a:fillRect/>
          </a:stretch>
        </p:blipFill>
        <p:spPr>
          <a:xfrm>
            <a:off x="8358214" y="1357304"/>
            <a:ext cx="1214446" cy="1214446"/>
          </a:xfrm>
          <a:prstGeom prst="rect">
            <a:avLst/>
          </a:prstGeom>
        </p:spPr>
      </p:pic>
      <p:pic>
        <p:nvPicPr>
          <p:cNvPr id="18" name="17 Imagen" descr="spirograph-1984109_960_720.png"/>
          <p:cNvPicPr>
            <a:picLocks noChangeAspect="1"/>
          </p:cNvPicPr>
          <p:nvPr/>
        </p:nvPicPr>
        <p:blipFill>
          <a:blip r:embed="rId3">
            <a:duotone>
              <a:schemeClr val="accent2">
                <a:shade val="45000"/>
                <a:satMod val="135000"/>
              </a:schemeClr>
              <a:prstClr val="white"/>
            </a:duotone>
            <a:lum bright="-10000" contrast="40000"/>
          </a:blip>
          <a:stretch>
            <a:fillRect/>
          </a:stretch>
        </p:blipFill>
        <p:spPr>
          <a:xfrm>
            <a:off x="8358214" y="2428874"/>
            <a:ext cx="1214446" cy="1214446"/>
          </a:xfrm>
          <a:prstGeom prst="rect">
            <a:avLst/>
          </a:prstGeom>
        </p:spPr>
      </p:pic>
      <p:sp>
        <p:nvSpPr>
          <p:cNvPr id="19" name="18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ppt_x"/>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ppt_x"/>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ppt_x"/>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ppt_x"/>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ppt_x"/>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ppt_x"/>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ppt_x"/>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ppt_x"/>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ppt_x"/>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ppt_x"/>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ppt_x"/>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ppt_x"/>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6"/>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8"/>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9"/>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0"/>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5"/>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36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428860" y="1142990"/>
            <a:ext cx="5786477" cy="1815882"/>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La flor de loto es una planta acuática que florece en el agua y es considerada sagrada por diferentes culturas orientales. Esta flor crece en zonas pantanosas o lodosas siendo capaz de sobrevivir, sin problemas a estas condiciones ambientales. La flor de loto es una planta muy bella que se cierra de noche y se abre de día, además tiene un aroma suave y agradable.</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D2D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269369_kwiat_lotosu.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5" name="4 Imagen" descr="c2cc3af848fb65fc938158c4cc048cb3-icono-de-grandes-l--neas-de-sol-by-vexels.png"/>
          <p:cNvPicPr>
            <a:picLocks noChangeAspect="1"/>
          </p:cNvPicPr>
          <p:nvPr/>
        </p:nvPicPr>
        <p:blipFill>
          <a:blip r:embed="rId4">
            <a:lum bright="20000" contrast="40000"/>
          </a:blip>
          <a:stretch>
            <a:fillRect/>
          </a:stretch>
        </p:blipFill>
        <p:spPr>
          <a:xfrm>
            <a:off x="3786182" y="0"/>
            <a:ext cx="762258" cy="762258"/>
          </a:xfrm>
          <a:prstGeom prst="rect">
            <a:avLst/>
          </a:prstGeom>
          <a:effectLst>
            <a:reflection blurRad="6350" stA="50000" endA="295" endPos="92000" dist="101600" dir="5400000" sy="-100000" algn="bl" rotWithShape="0"/>
          </a:effectLst>
        </p:spPr>
      </p:pic>
      <p:pic>
        <p:nvPicPr>
          <p:cNvPr id="6" name="5 Imagen" descr="c2cc3af848fb65fc938158c4cc048cb3-icono-de-grandes-l--neas-de-sol-by-vexels.png"/>
          <p:cNvPicPr>
            <a:picLocks noChangeAspect="1"/>
          </p:cNvPicPr>
          <p:nvPr/>
        </p:nvPicPr>
        <p:blipFill>
          <a:blip r:embed="rId4">
            <a:lum bright="20000" contrast="40000"/>
          </a:blip>
          <a:stretch>
            <a:fillRect/>
          </a:stretch>
        </p:blipFill>
        <p:spPr>
          <a:xfrm>
            <a:off x="4572000" y="0"/>
            <a:ext cx="762258" cy="762258"/>
          </a:xfrm>
          <a:prstGeom prst="rect">
            <a:avLst/>
          </a:prstGeom>
          <a:effectLst>
            <a:reflection blurRad="6350" stA="50000" endA="295" endPos="92000" dist="101600" dir="5400000" sy="-100000" algn="bl" rotWithShape="0"/>
          </a:effectLst>
        </p:spPr>
      </p:pic>
      <p:pic>
        <p:nvPicPr>
          <p:cNvPr id="7" name="6 Imagen" descr="c2cc3af848fb65fc938158c4cc048cb3-icono-de-grandes-l--neas-de-sol-by-vexels.png"/>
          <p:cNvPicPr>
            <a:picLocks noChangeAspect="1"/>
          </p:cNvPicPr>
          <p:nvPr/>
        </p:nvPicPr>
        <p:blipFill>
          <a:blip r:embed="rId4">
            <a:duotone>
              <a:prstClr val="black"/>
              <a:srgbClr val="2D2DFF">
                <a:tint val="45000"/>
                <a:satMod val="400000"/>
              </a:srgbClr>
            </a:duotone>
            <a:lum contrast="40000"/>
          </a:blip>
          <a:stretch>
            <a:fillRect/>
          </a:stretch>
        </p:blipFill>
        <p:spPr>
          <a:xfrm>
            <a:off x="3786182" y="714362"/>
            <a:ext cx="762258" cy="762258"/>
          </a:xfrm>
          <a:prstGeom prst="rect">
            <a:avLst/>
          </a:prstGeom>
          <a:effectLst>
            <a:reflection blurRad="6350" stA="50000" endA="295" endPos="92000" dist="101600" dir="5400000" sy="-100000" algn="bl" rotWithShape="0"/>
          </a:effectLst>
        </p:spPr>
      </p:pic>
      <p:pic>
        <p:nvPicPr>
          <p:cNvPr id="8" name="7 Imagen" descr="c2cc3af848fb65fc938158c4cc048cb3-icono-de-grandes-l--neas-de-sol-by-vexels.png"/>
          <p:cNvPicPr>
            <a:picLocks noChangeAspect="1"/>
          </p:cNvPicPr>
          <p:nvPr/>
        </p:nvPicPr>
        <p:blipFill>
          <a:blip r:embed="rId4">
            <a:duotone>
              <a:prstClr val="black"/>
              <a:srgbClr val="2D2DFF">
                <a:tint val="45000"/>
                <a:satMod val="400000"/>
              </a:srgbClr>
            </a:duotone>
            <a:lum contrast="40000"/>
          </a:blip>
          <a:stretch>
            <a:fillRect/>
          </a:stretch>
        </p:blipFill>
        <p:spPr>
          <a:xfrm>
            <a:off x="4572000" y="714362"/>
            <a:ext cx="762258" cy="762258"/>
          </a:xfrm>
          <a:prstGeom prst="rect">
            <a:avLst/>
          </a:prstGeom>
          <a:effectLst>
            <a:reflection blurRad="6350" stA="50000" endA="295" endPos="92000" dist="101600" dir="5400000" sy="-100000" algn="bl" rotWithShape="0"/>
          </a:effectLst>
        </p:spPr>
      </p:pic>
      <p:pic>
        <p:nvPicPr>
          <p:cNvPr id="9" name="8 Imagen" descr="c2cc3af848fb65fc938158c4cc048cb3-icono-de-grandes-l--neas-de-sol-by-vexels.png"/>
          <p:cNvPicPr>
            <a:picLocks noChangeAspect="1"/>
          </p:cNvPicPr>
          <p:nvPr/>
        </p:nvPicPr>
        <p:blipFill>
          <a:blip r:embed="rId4">
            <a:lum bright="20000" contrast="40000"/>
          </a:blip>
          <a:stretch>
            <a:fillRect/>
          </a:stretch>
        </p:blipFill>
        <p:spPr>
          <a:xfrm>
            <a:off x="3786182" y="1428760"/>
            <a:ext cx="762258" cy="762258"/>
          </a:xfrm>
          <a:prstGeom prst="rect">
            <a:avLst/>
          </a:prstGeom>
          <a:effectLst>
            <a:reflection blurRad="6350" stA="50000" endA="295" endPos="92000" dist="101600" dir="5400000" sy="-100000" algn="bl" rotWithShape="0"/>
          </a:effectLst>
        </p:spPr>
      </p:pic>
      <p:pic>
        <p:nvPicPr>
          <p:cNvPr id="10" name="9 Imagen" descr="c2cc3af848fb65fc938158c4cc048cb3-icono-de-grandes-l--neas-de-sol-by-vexels.png"/>
          <p:cNvPicPr>
            <a:picLocks noChangeAspect="1"/>
          </p:cNvPicPr>
          <p:nvPr/>
        </p:nvPicPr>
        <p:blipFill>
          <a:blip r:embed="rId4">
            <a:lum bright="20000" contrast="40000"/>
          </a:blip>
          <a:stretch>
            <a:fillRect/>
          </a:stretch>
        </p:blipFill>
        <p:spPr>
          <a:xfrm>
            <a:off x="4572000" y="1428760"/>
            <a:ext cx="762258" cy="762258"/>
          </a:xfrm>
          <a:prstGeom prst="rect">
            <a:avLst/>
          </a:prstGeom>
          <a:effectLst>
            <a:reflection blurRad="6350" stA="50000" endA="295" endPos="92000" dist="101600" dir="5400000" sy="-100000" algn="bl" rotWithShape="0"/>
          </a:effectLst>
        </p:spPr>
      </p:pic>
      <p:pic>
        <p:nvPicPr>
          <p:cNvPr id="11" name="10 Imagen" descr="c2cc3af848fb65fc938158c4cc048cb3-icono-de-grandes-l--neas-de-sol-by-vexels.png"/>
          <p:cNvPicPr>
            <a:picLocks noChangeAspect="1"/>
          </p:cNvPicPr>
          <p:nvPr/>
        </p:nvPicPr>
        <p:blipFill>
          <a:blip r:embed="rId4">
            <a:duotone>
              <a:prstClr val="black"/>
              <a:srgbClr val="2D2DFF">
                <a:tint val="45000"/>
                <a:satMod val="400000"/>
              </a:srgbClr>
            </a:duotone>
            <a:lum contrast="40000"/>
          </a:blip>
          <a:stretch>
            <a:fillRect/>
          </a:stretch>
        </p:blipFill>
        <p:spPr>
          <a:xfrm>
            <a:off x="3786182" y="2143122"/>
            <a:ext cx="762258" cy="762258"/>
          </a:xfrm>
          <a:prstGeom prst="rect">
            <a:avLst/>
          </a:prstGeom>
          <a:effectLst>
            <a:reflection blurRad="6350" stA="50000" endA="295" endPos="92000" dist="101600" dir="5400000" sy="-100000" algn="bl" rotWithShape="0"/>
          </a:effectLst>
        </p:spPr>
      </p:pic>
      <p:pic>
        <p:nvPicPr>
          <p:cNvPr id="12" name="11 Imagen" descr="c2cc3af848fb65fc938158c4cc048cb3-icono-de-grandes-l--neas-de-sol-by-vexels.png"/>
          <p:cNvPicPr>
            <a:picLocks noChangeAspect="1"/>
          </p:cNvPicPr>
          <p:nvPr/>
        </p:nvPicPr>
        <p:blipFill>
          <a:blip r:embed="rId4">
            <a:duotone>
              <a:prstClr val="black"/>
              <a:srgbClr val="2D2DFF">
                <a:tint val="45000"/>
                <a:satMod val="400000"/>
              </a:srgbClr>
            </a:duotone>
            <a:lum contrast="40000"/>
          </a:blip>
          <a:stretch>
            <a:fillRect/>
          </a:stretch>
        </p:blipFill>
        <p:spPr>
          <a:xfrm>
            <a:off x="4572000" y="2143122"/>
            <a:ext cx="762258" cy="762258"/>
          </a:xfrm>
          <a:prstGeom prst="rect">
            <a:avLst/>
          </a:prstGeom>
          <a:effectLst>
            <a:reflection blurRad="6350" stA="50000" endA="295" endPos="92000" dist="101600" dir="5400000" sy="-100000" algn="bl" rotWithShape="0"/>
          </a:effectLst>
        </p:spPr>
      </p:pic>
      <p:pic>
        <p:nvPicPr>
          <p:cNvPr id="13" name="12 Imagen" descr="c2cc3af848fb65fc938158c4cc048cb3-icono-de-grandes-l--neas-de-sol-by-vexels.png"/>
          <p:cNvPicPr>
            <a:picLocks noChangeAspect="1"/>
          </p:cNvPicPr>
          <p:nvPr/>
        </p:nvPicPr>
        <p:blipFill>
          <a:blip r:embed="rId4">
            <a:lum bright="20000" contrast="40000"/>
          </a:blip>
          <a:stretch>
            <a:fillRect/>
          </a:stretch>
        </p:blipFill>
        <p:spPr>
          <a:xfrm>
            <a:off x="3786182" y="2857520"/>
            <a:ext cx="762258" cy="762258"/>
          </a:xfrm>
          <a:prstGeom prst="rect">
            <a:avLst/>
          </a:prstGeom>
          <a:effectLst>
            <a:reflection blurRad="6350" stA="50000" endA="295" endPos="92000" dist="101600" dir="5400000" sy="-100000" algn="bl" rotWithShape="0"/>
          </a:effectLst>
        </p:spPr>
      </p:pic>
      <p:pic>
        <p:nvPicPr>
          <p:cNvPr id="14" name="13 Imagen" descr="c2cc3af848fb65fc938158c4cc048cb3-icono-de-grandes-l--neas-de-sol-by-vexels.png"/>
          <p:cNvPicPr>
            <a:picLocks noChangeAspect="1"/>
          </p:cNvPicPr>
          <p:nvPr/>
        </p:nvPicPr>
        <p:blipFill>
          <a:blip r:embed="rId4">
            <a:lum bright="20000" contrast="40000"/>
          </a:blip>
          <a:stretch>
            <a:fillRect/>
          </a:stretch>
        </p:blipFill>
        <p:spPr>
          <a:xfrm>
            <a:off x="4572000" y="2857520"/>
            <a:ext cx="762258" cy="762258"/>
          </a:xfrm>
          <a:prstGeom prst="rect">
            <a:avLst/>
          </a:prstGeom>
          <a:effectLst>
            <a:reflection blurRad="6350" stA="50000" endA="295" endPos="92000" dist="101600" dir="5400000" sy="-100000" algn="bl" rotWithShape="0"/>
          </a:effectLst>
        </p:spPr>
      </p:pic>
      <p:pic>
        <p:nvPicPr>
          <p:cNvPr id="15" name="14 Imagen" descr="c2cc3af848fb65fc938158c4cc048cb3-icono-de-grandes-l--neas-de-sol-by-vexels.png"/>
          <p:cNvPicPr>
            <a:picLocks noChangeAspect="1"/>
          </p:cNvPicPr>
          <p:nvPr/>
        </p:nvPicPr>
        <p:blipFill>
          <a:blip r:embed="rId4">
            <a:duotone>
              <a:prstClr val="black"/>
              <a:srgbClr val="2D2DFF">
                <a:tint val="45000"/>
                <a:satMod val="400000"/>
              </a:srgbClr>
            </a:duotone>
            <a:lum contrast="40000"/>
          </a:blip>
          <a:stretch>
            <a:fillRect/>
          </a:stretch>
        </p:blipFill>
        <p:spPr>
          <a:xfrm>
            <a:off x="3786182" y="3571882"/>
            <a:ext cx="762258" cy="762258"/>
          </a:xfrm>
          <a:prstGeom prst="rect">
            <a:avLst/>
          </a:prstGeom>
          <a:effectLst>
            <a:reflection blurRad="6350" stA="50000" endA="295" endPos="92000" dist="101600" dir="5400000" sy="-100000" algn="bl" rotWithShape="0"/>
          </a:effectLst>
        </p:spPr>
      </p:pic>
      <p:pic>
        <p:nvPicPr>
          <p:cNvPr id="16" name="15 Imagen" descr="c2cc3af848fb65fc938158c4cc048cb3-icono-de-grandes-l--neas-de-sol-by-vexels.png"/>
          <p:cNvPicPr>
            <a:picLocks noChangeAspect="1"/>
          </p:cNvPicPr>
          <p:nvPr/>
        </p:nvPicPr>
        <p:blipFill>
          <a:blip r:embed="rId4">
            <a:duotone>
              <a:prstClr val="black"/>
              <a:srgbClr val="2D2DFF">
                <a:tint val="45000"/>
                <a:satMod val="400000"/>
              </a:srgbClr>
            </a:duotone>
            <a:lum contrast="40000"/>
          </a:blip>
          <a:stretch>
            <a:fillRect/>
          </a:stretch>
        </p:blipFill>
        <p:spPr>
          <a:xfrm>
            <a:off x="4572000" y="3571882"/>
            <a:ext cx="762258" cy="762258"/>
          </a:xfrm>
          <a:prstGeom prst="rect">
            <a:avLst/>
          </a:prstGeom>
          <a:effectLst>
            <a:reflection blurRad="6350" stA="50000" endA="295" endPos="92000" dist="101600" dir="5400000" sy="-100000" algn="bl" rotWithShape="0"/>
          </a:effectLst>
        </p:spPr>
      </p:pic>
      <p:pic>
        <p:nvPicPr>
          <p:cNvPr id="17" name="16 Imagen" descr="c2cc3af848fb65fc938158c4cc048cb3-icono-de-grandes-l--neas-de-sol-by-vexels.png"/>
          <p:cNvPicPr>
            <a:picLocks noChangeAspect="1"/>
          </p:cNvPicPr>
          <p:nvPr/>
        </p:nvPicPr>
        <p:blipFill>
          <a:blip r:embed="rId4">
            <a:lum bright="20000" contrast="40000"/>
          </a:blip>
          <a:stretch>
            <a:fillRect/>
          </a:stretch>
        </p:blipFill>
        <p:spPr>
          <a:xfrm>
            <a:off x="3786182" y="4381242"/>
            <a:ext cx="762258" cy="762258"/>
          </a:xfrm>
          <a:prstGeom prst="rect">
            <a:avLst/>
          </a:prstGeom>
          <a:effectLst>
            <a:reflection blurRad="6350" stA="50000" endA="295" endPos="92000" dist="101600" dir="5400000" sy="-100000" algn="bl" rotWithShape="0"/>
          </a:effectLst>
        </p:spPr>
      </p:pic>
      <p:pic>
        <p:nvPicPr>
          <p:cNvPr id="18" name="17 Imagen" descr="c2cc3af848fb65fc938158c4cc048cb3-icono-de-grandes-l--neas-de-sol-by-vexels.png"/>
          <p:cNvPicPr>
            <a:picLocks noChangeAspect="1"/>
          </p:cNvPicPr>
          <p:nvPr/>
        </p:nvPicPr>
        <p:blipFill>
          <a:blip r:embed="rId4">
            <a:lum bright="20000" contrast="40000"/>
          </a:blip>
          <a:stretch>
            <a:fillRect/>
          </a:stretch>
        </p:blipFill>
        <p:spPr>
          <a:xfrm>
            <a:off x="4572000" y="4381242"/>
            <a:ext cx="762258" cy="762258"/>
          </a:xfrm>
          <a:prstGeom prst="rect">
            <a:avLst/>
          </a:prstGeom>
          <a:effectLst>
            <a:reflection blurRad="6350" stA="50000" endA="295" endPos="92000" dist="101600" dir="5400000" sy="-100000" algn="bl" rotWithShape="0"/>
          </a:effectLst>
        </p:spPr>
      </p:pic>
      <p:sp>
        <p:nvSpPr>
          <p:cNvPr id="19" name="18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1+ppt_w/2"/>
                                          </p:val>
                                        </p:tav>
                                      </p:tavLst>
                                    </p:anim>
                                    <p:anim calcmode="lin" valueType="num">
                                      <p:cBhvr additive="base">
                                        <p:cTn id="94" dur="2000"/>
                                        <p:tgtEl>
                                          <p:spTgt spid="5"/>
                                        </p:tgtEl>
                                        <p:attrNameLst>
                                          <p:attrName>ppt_y</p:attrName>
                                        </p:attrNameLst>
                                      </p:cBhvr>
                                      <p:tavLst>
                                        <p:tav tm="0">
                                          <p:val>
                                            <p:strVal val="ppt_y"/>
                                          </p:val>
                                        </p:tav>
                                        <p:tav tm="100000">
                                          <p:val>
                                            <p:strVal val="ppt_y"/>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1+ppt_w/2"/>
                                          </p:val>
                                        </p:tav>
                                      </p:tavLst>
                                    </p:anim>
                                    <p:anim calcmode="lin" valueType="num">
                                      <p:cBhvr additive="base">
                                        <p:cTn id="102" dur="2000"/>
                                        <p:tgtEl>
                                          <p:spTgt spid="9"/>
                                        </p:tgtEl>
                                        <p:attrNameLst>
                                          <p:attrName>ppt_y</p:attrName>
                                        </p:attrNameLst>
                                      </p:cBhvr>
                                      <p:tavLst>
                                        <p:tav tm="0">
                                          <p:val>
                                            <p:strVal val="ppt_y"/>
                                          </p:val>
                                        </p:tav>
                                        <p:tav tm="100000">
                                          <p:val>
                                            <p:strVal val="ppt_y"/>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1+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3"/>
                                        </p:tgtEl>
                                        <p:attrNameLst>
                                          <p:attrName>ppt_x</p:attrName>
                                        </p:attrNameLst>
                                      </p:cBhvr>
                                      <p:tavLst>
                                        <p:tav tm="0">
                                          <p:val>
                                            <p:strVal val="ppt_x"/>
                                          </p:val>
                                        </p:tav>
                                        <p:tav tm="100000">
                                          <p:val>
                                            <p:strVal val="1+ppt_w/2"/>
                                          </p:val>
                                        </p:tav>
                                      </p:tavLst>
                                    </p:anim>
                                    <p:anim calcmode="lin" valueType="num">
                                      <p:cBhvr additive="base">
                                        <p:cTn id="110" dur="2000"/>
                                        <p:tgtEl>
                                          <p:spTgt spid="13"/>
                                        </p:tgtEl>
                                        <p:attrNameLst>
                                          <p:attrName>ppt_y</p:attrName>
                                        </p:attrNameLst>
                                      </p:cBhvr>
                                      <p:tavLst>
                                        <p:tav tm="0">
                                          <p:val>
                                            <p:strVal val="ppt_y"/>
                                          </p:val>
                                        </p:tav>
                                        <p:tav tm="100000">
                                          <p:val>
                                            <p:strVal val="ppt_y"/>
                                          </p:val>
                                        </p:tav>
                                      </p:tavLst>
                                    </p:anim>
                                    <p:set>
                                      <p:cBhvr>
                                        <p:cTn id="111" dur="1" fill="hold">
                                          <p:stCondLst>
                                            <p:cond delay="1999"/>
                                          </p:stCondLst>
                                        </p:cTn>
                                        <p:tgtEl>
                                          <p:spTgt spid="13"/>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1+ppt_w/2"/>
                                          </p:val>
                                        </p:tav>
                                      </p:tavLst>
                                    </p:anim>
                                    <p:anim calcmode="lin" valueType="num">
                                      <p:cBhvr additive="base">
                                        <p:cTn id="114" dur="2000"/>
                                        <p:tgtEl>
                                          <p:spTgt spid="15"/>
                                        </p:tgtEl>
                                        <p:attrNameLst>
                                          <p:attrName>ppt_y</p:attrName>
                                        </p:attrNameLst>
                                      </p:cBhvr>
                                      <p:tavLst>
                                        <p:tav tm="0">
                                          <p:val>
                                            <p:strVal val="ppt_y"/>
                                          </p:val>
                                        </p:tav>
                                        <p:tav tm="100000">
                                          <p:val>
                                            <p:strVal val="ppt_y"/>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7"/>
                                        </p:tgtEl>
                                        <p:attrNameLst>
                                          <p:attrName>ppt_x</p:attrName>
                                        </p:attrNameLst>
                                      </p:cBhvr>
                                      <p:tavLst>
                                        <p:tav tm="0">
                                          <p:val>
                                            <p:strVal val="ppt_x"/>
                                          </p:val>
                                        </p:tav>
                                        <p:tav tm="100000">
                                          <p:val>
                                            <p:strVal val="1+ppt_w/2"/>
                                          </p:val>
                                        </p:tav>
                                      </p:tavLst>
                                    </p:anim>
                                    <p:anim calcmode="lin" valueType="num">
                                      <p:cBhvr additive="base">
                                        <p:cTn id="118" dur="2000"/>
                                        <p:tgtEl>
                                          <p:spTgt spid="17"/>
                                        </p:tgtEl>
                                        <p:attrNameLst>
                                          <p:attrName>ppt_y</p:attrName>
                                        </p:attrNameLst>
                                      </p:cBhvr>
                                      <p:tavLst>
                                        <p:tav tm="0">
                                          <p:val>
                                            <p:strVal val="ppt_y"/>
                                          </p:val>
                                        </p:tav>
                                        <p:tav tm="100000">
                                          <p:val>
                                            <p:strVal val="ppt_y"/>
                                          </p:val>
                                        </p:tav>
                                      </p:tavLst>
                                    </p:anim>
                                    <p:set>
                                      <p:cBhvr>
                                        <p:cTn id="119" dur="1" fill="hold">
                                          <p:stCondLst>
                                            <p:cond delay="1999"/>
                                          </p:stCondLst>
                                        </p:cTn>
                                        <p:tgtEl>
                                          <p:spTgt spid="17"/>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1"/>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7"/>
                                        </p:tgtEl>
                                        <p:attrNameLst>
                                          <p:attrName>r</p:attrName>
                                        </p:attrNameLst>
                                      </p:cBhvr>
                                    </p:animRot>
                                  </p:childTnLst>
                                </p:cTn>
                              </p:par>
                              <p:par>
                                <p:cTn id="134" presetID="2" presetClass="exit" presetSubtype="8" fill="hold" nodeType="withEffect">
                                  <p:stCondLst>
                                    <p:cond delay="0"/>
                                  </p:stCondLst>
                                  <p:childTnLst>
                                    <p:anim calcmode="lin" valueType="num">
                                      <p:cBhvr additive="base">
                                        <p:cTn id="135" dur="2000"/>
                                        <p:tgtEl>
                                          <p:spTgt spid="6"/>
                                        </p:tgtEl>
                                        <p:attrNameLst>
                                          <p:attrName>ppt_x</p:attrName>
                                        </p:attrNameLst>
                                      </p:cBhvr>
                                      <p:tavLst>
                                        <p:tav tm="0">
                                          <p:val>
                                            <p:strVal val="ppt_x"/>
                                          </p:val>
                                        </p:tav>
                                        <p:tav tm="100000">
                                          <p:val>
                                            <p:strVal val="0-ppt_w/2"/>
                                          </p:val>
                                        </p:tav>
                                      </p:tavLst>
                                    </p:anim>
                                    <p:anim calcmode="lin" valueType="num">
                                      <p:cBhvr additive="base">
                                        <p:cTn id="136" dur="2000"/>
                                        <p:tgtEl>
                                          <p:spTgt spid="6"/>
                                        </p:tgtEl>
                                        <p:attrNameLst>
                                          <p:attrName>ppt_y</p:attrName>
                                        </p:attrNameLst>
                                      </p:cBhvr>
                                      <p:tavLst>
                                        <p:tav tm="0">
                                          <p:val>
                                            <p:strVal val="ppt_y"/>
                                          </p:val>
                                        </p:tav>
                                        <p:tav tm="100000">
                                          <p:val>
                                            <p:strVal val="ppt_y"/>
                                          </p:val>
                                        </p:tav>
                                      </p:tavLst>
                                    </p:anim>
                                    <p:set>
                                      <p:cBhvr>
                                        <p:cTn id="137" dur="1" fill="hold">
                                          <p:stCondLst>
                                            <p:cond delay="1999"/>
                                          </p:stCondLst>
                                        </p:cTn>
                                        <p:tgtEl>
                                          <p:spTgt spid="6"/>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8"/>
                                        </p:tgtEl>
                                        <p:attrNameLst>
                                          <p:attrName>ppt_x</p:attrName>
                                        </p:attrNameLst>
                                      </p:cBhvr>
                                      <p:tavLst>
                                        <p:tav tm="0">
                                          <p:val>
                                            <p:strVal val="ppt_x"/>
                                          </p:val>
                                        </p:tav>
                                        <p:tav tm="100000">
                                          <p:val>
                                            <p:strVal val="0-ppt_w/2"/>
                                          </p:val>
                                        </p:tav>
                                      </p:tavLst>
                                    </p:anim>
                                    <p:anim calcmode="lin" valueType="num">
                                      <p:cBhvr additive="base">
                                        <p:cTn id="140" dur="2000"/>
                                        <p:tgtEl>
                                          <p:spTgt spid="8"/>
                                        </p:tgtEl>
                                        <p:attrNameLst>
                                          <p:attrName>ppt_y</p:attrName>
                                        </p:attrNameLst>
                                      </p:cBhvr>
                                      <p:tavLst>
                                        <p:tav tm="0">
                                          <p:val>
                                            <p:strVal val="ppt_y"/>
                                          </p:val>
                                        </p:tav>
                                        <p:tav tm="100000">
                                          <p:val>
                                            <p:strVal val="ppt_y"/>
                                          </p:val>
                                        </p:tav>
                                      </p:tavLst>
                                    </p:anim>
                                    <p:set>
                                      <p:cBhvr>
                                        <p:cTn id="141" dur="1" fill="hold">
                                          <p:stCondLst>
                                            <p:cond delay="1999"/>
                                          </p:stCondLst>
                                        </p:cTn>
                                        <p:tgtEl>
                                          <p:spTgt spid="8"/>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10"/>
                                        </p:tgtEl>
                                        <p:attrNameLst>
                                          <p:attrName>ppt_x</p:attrName>
                                        </p:attrNameLst>
                                      </p:cBhvr>
                                      <p:tavLst>
                                        <p:tav tm="0">
                                          <p:val>
                                            <p:strVal val="ppt_x"/>
                                          </p:val>
                                        </p:tav>
                                        <p:tav tm="100000">
                                          <p:val>
                                            <p:strVal val="0-ppt_w/2"/>
                                          </p:val>
                                        </p:tav>
                                      </p:tavLst>
                                    </p:anim>
                                    <p:anim calcmode="lin" valueType="num">
                                      <p:cBhvr additive="base">
                                        <p:cTn id="144" dur="2000"/>
                                        <p:tgtEl>
                                          <p:spTgt spid="10"/>
                                        </p:tgtEl>
                                        <p:attrNameLst>
                                          <p:attrName>ppt_y</p:attrName>
                                        </p:attrNameLst>
                                      </p:cBhvr>
                                      <p:tavLst>
                                        <p:tav tm="0">
                                          <p:val>
                                            <p:strVal val="ppt_y"/>
                                          </p:val>
                                        </p:tav>
                                        <p:tav tm="100000">
                                          <p:val>
                                            <p:strVal val="ppt_y"/>
                                          </p:val>
                                        </p:tav>
                                      </p:tavLst>
                                    </p:anim>
                                    <p:set>
                                      <p:cBhvr>
                                        <p:cTn id="145" dur="1" fill="hold">
                                          <p:stCondLst>
                                            <p:cond delay="1999"/>
                                          </p:stCondLst>
                                        </p:cTn>
                                        <p:tgtEl>
                                          <p:spTgt spid="10"/>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12"/>
                                        </p:tgtEl>
                                        <p:attrNameLst>
                                          <p:attrName>ppt_x</p:attrName>
                                        </p:attrNameLst>
                                      </p:cBhvr>
                                      <p:tavLst>
                                        <p:tav tm="0">
                                          <p:val>
                                            <p:strVal val="ppt_x"/>
                                          </p:val>
                                        </p:tav>
                                        <p:tav tm="100000">
                                          <p:val>
                                            <p:strVal val="0-ppt_w/2"/>
                                          </p:val>
                                        </p:tav>
                                      </p:tavLst>
                                    </p:anim>
                                    <p:anim calcmode="lin" valueType="num">
                                      <p:cBhvr additive="base">
                                        <p:cTn id="148" dur="2000"/>
                                        <p:tgtEl>
                                          <p:spTgt spid="12"/>
                                        </p:tgtEl>
                                        <p:attrNameLst>
                                          <p:attrName>ppt_y</p:attrName>
                                        </p:attrNameLst>
                                      </p:cBhvr>
                                      <p:tavLst>
                                        <p:tav tm="0">
                                          <p:val>
                                            <p:strVal val="ppt_y"/>
                                          </p:val>
                                        </p:tav>
                                        <p:tav tm="100000">
                                          <p:val>
                                            <p:strVal val="ppt_y"/>
                                          </p:val>
                                        </p:tav>
                                      </p:tavLst>
                                    </p:anim>
                                    <p:set>
                                      <p:cBhvr>
                                        <p:cTn id="149" dur="1" fill="hold">
                                          <p:stCondLst>
                                            <p:cond delay="1999"/>
                                          </p:stCondLst>
                                        </p:cTn>
                                        <p:tgtEl>
                                          <p:spTgt spid="12"/>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14"/>
                                        </p:tgtEl>
                                        <p:attrNameLst>
                                          <p:attrName>ppt_x</p:attrName>
                                        </p:attrNameLst>
                                      </p:cBhvr>
                                      <p:tavLst>
                                        <p:tav tm="0">
                                          <p:val>
                                            <p:strVal val="ppt_x"/>
                                          </p:val>
                                        </p:tav>
                                        <p:tav tm="100000">
                                          <p:val>
                                            <p:strVal val="0-ppt_w/2"/>
                                          </p:val>
                                        </p:tav>
                                      </p:tavLst>
                                    </p:anim>
                                    <p:anim calcmode="lin" valueType="num">
                                      <p:cBhvr additive="base">
                                        <p:cTn id="152" dur="2000"/>
                                        <p:tgtEl>
                                          <p:spTgt spid="14"/>
                                        </p:tgtEl>
                                        <p:attrNameLst>
                                          <p:attrName>ppt_y</p:attrName>
                                        </p:attrNameLst>
                                      </p:cBhvr>
                                      <p:tavLst>
                                        <p:tav tm="0">
                                          <p:val>
                                            <p:strVal val="ppt_y"/>
                                          </p:val>
                                        </p:tav>
                                        <p:tav tm="100000">
                                          <p:val>
                                            <p:strVal val="ppt_y"/>
                                          </p:val>
                                        </p:tav>
                                      </p:tavLst>
                                    </p:anim>
                                    <p:set>
                                      <p:cBhvr>
                                        <p:cTn id="153" dur="1" fill="hold">
                                          <p:stCondLst>
                                            <p:cond delay="1999"/>
                                          </p:stCondLst>
                                        </p:cTn>
                                        <p:tgtEl>
                                          <p:spTgt spid="14"/>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16"/>
                                        </p:tgtEl>
                                        <p:attrNameLst>
                                          <p:attrName>ppt_x</p:attrName>
                                        </p:attrNameLst>
                                      </p:cBhvr>
                                      <p:tavLst>
                                        <p:tav tm="0">
                                          <p:val>
                                            <p:strVal val="ppt_x"/>
                                          </p:val>
                                        </p:tav>
                                        <p:tav tm="100000">
                                          <p:val>
                                            <p:strVal val="0-ppt_w/2"/>
                                          </p:val>
                                        </p:tav>
                                      </p:tavLst>
                                    </p:anim>
                                    <p:anim calcmode="lin" valueType="num">
                                      <p:cBhvr additive="base">
                                        <p:cTn id="156" dur="2000"/>
                                        <p:tgtEl>
                                          <p:spTgt spid="16"/>
                                        </p:tgtEl>
                                        <p:attrNameLst>
                                          <p:attrName>ppt_y</p:attrName>
                                        </p:attrNameLst>
                                      </p:cBhvr>
                                      <p:tavLst>
                                        <p:tav tm="0">
                                          <p:val>
                                            <p:strVal val="ppt_y"/>
                                          </p:val>
                                        </p:tav>
                                        <p:tav tm="100000">
                                          <p:val>
                                            <p:strVal val="ppt_y"/>
                                          </p:val>
                                        </p:tav>
                                      </p:tavLst>
                                    </p:anim>
                                    <p:set>
                                      <p:cBhvr>
                                        <p:cTn id="157" dur="1" fill="hold">
                                          <p:stCondLst>
                                            <p:cond delay="1999"/>
                                          </p:stCondLst>
                                        </p:cTn>
                                        <p:tgtEl>
                                          <p:spTgt spid="16"/>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8"/>
                                        </p:tgtEl>
                                        <p:attrNameLst>
                                          <p:attrName>ppt_x</p:attrName>
                                        </p:attrNameLst>
                                      </p:cBhvr>
                                      <p:tavLst>
                                        <p:tav tm="0">
                                          <p:val>
                                            <p:strVal val="ppt_x"/>
                                          </p:val>
                                        </p:tav>
                                        <p:tav tm="100000">
                                          <p:val>
                                            <p:strVal val="0-ppt_w/2"/>
                                          </p:val>
                                        </p:tav>
                                      </p:tavLst>
                                    </p:anim>
                                    <p:anim calcmode="lin" valueType="num">
                                      <p:cBhvr additive="base">
                                        <p:cTn id="160" dur="2000"/>
                                        <p:tgtEl>
                                          <p:spTgt spid="18"/>
                                        </p:tgtEl>
                                        <p:attrNameLst>
                                          <p:attrName>ppt_y</p:attrName>
                                        </p:attrNameLst>
                                      </p:cBhvr>
                                      <p:tavLst>
                                        <p:tav tm="0">
                                          <p:val>
                                            <p:strVal val="ppt_y"/>
                                          </p:val>
                                        </p:tav>
                                        <p:tav tm="100000">
                                          <p:val>
                                            <p:strVal val="ppt_y"/>
                                          </p:val>
                                        </p:tav>
                                      </p:tavLst>
                                    </p:anim>
                                    <p:set>
                                      <p:cBhvr>
                                        <p:cTn id="161" dur="1" fill="hold">
                                          <p:stCondLst>
                                            <p:cond delay="1999"/>
                                          </p:stCondLst>
                                        </p:cTn>
                                        <p:tgtEl>
                                          <p:spTgt spid="18"/>
                                        </p:tgtEl>
                                        <p:attrNameLst>
                                          <p:attrName>style.visibility</p:attrName>
                                        </p:attrNameLst>
                                      </p:cBhvr>
                                      <p:to>
                                        <p:strVal val="hidden"/>
                                      </p:to>
                                    </p:set>
                                  </p:childTnLst>
                                </p:cTn>
                              </p:par>
                              <p:par>
                                <p:cTn id="162" presetID="8" presetClass="emph" presetSubtype="0" autoRev="1" fill="hold" nodeType="withEffect">
                                  <p:stCondLst>
                                    <p:cond delay="0"/>
                                  </p:stCondLst>
                                  <p:childTnLst>
                                    <p:animRot by="-21600000">
                                      <p:cBhvr>
                                        <p:cTn id="163" dur="2000" fill="hold"/>
                                        <p:tgtEl>
                                          <p:spTgt spid="6"/>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8"/>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0"/>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2"/>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8"/>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66FF"/>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214905_brunetka_dziewczyna_ogrodek_kwiaty_lotos_koszyk.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0" y="0"/>
            <a:ext cx="725701" cy="714362"/>
          </a:xfrm>
          <a:prstGeom prst="rect">
            <a:avLst/>
          </a:prstGeom>
          <a:effectLst/>
        </p:spPr>
      </p:pic>
      <p:pic>
        <p:nvPicPr>
          <p:cNvPr id="4" name="3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0" y="4429138"/>
            <a:ext cx="725701" cy="714362"/>
          </a:xfrm>
          <a:prstGeom prst="rect">
            <a:avLst/>
          </a:prstGeom>
          <a:effectLst/>
        </p:spPr>
      </p:pic>
      <p:pic>
        <p:nvPicPr>
          <p:cNvPr id="5" name="4 Imagen" descr="9377.png"/>
          <p:cNvPicPr>
            <a:picLocks noChangeAspect="1"/>
          </p:cNvPicPr>
          <p:nvPr/>
        </p:nvPicPr>
        <p:blipFill>
          <a:blip r:embed="rId3" cstate="print">
            <a:lum bright="-20000" contrast="40000"/>
          </a:blip>
          <a:stretch>
            <a:fillRect/>
          </a:stretch>
        </p:blipFill>
        <p:spPr>
          <a:xfrm>
            <a:off x="8418299" y="1857370"/>
            <a:ext cx="725701" cy="714362"/>
          </a:xfrm>
          <a:prstGeom prst="rect">
            <a:avLst/>
          </a:prstGeom>
          <a:effectLst/>
        </p:spPr>
      </p:pic>
      <p:pic>
        <p:nvPicPr>
          <p:cNvPr id="6" name="5 Imagen" descr="9377.png"/>
          <p:cNvPicPr>
            <a:picLocks noChangeAspect="1"/>
          </p:cNvPicPr>
          <p:nvPr/>
        </p:nvPicPr>
        <p:blipFill>
          <a:blip r:embed="rId3" cstate="print">
            <a:lum bright="-20000" contrast="40000"/>
          </a:blip>
          <a:stretch>
            <a:fillRect/>
          </a:stretch>
        </p:blipFill>
        <p:spPr>
          <a:xfrm>
            <a:off x="8418299" y="2643188"/>
            <a:ext cx="725701" cy="714362"/>
          </a:xfrm>
          <a:prstGeom prst="rect">
            <a:avLst/>
          </a:prstGeom>
          <a:effectLst/>
        </p:spPr>
      </p:pic>
      <p:pic>
        <p:nvPicPr>
          <p:cNvPr id="7" name="6 Imagen" descr="9377.png"/>
          <p:cNvPicPr>
            <a:picLocks noChangeAspect="1"/>
          </p:cNvPicPr>
          <p:nvPr/>
        </p:nvPicPr>
        <p:blipFill>
          <a:blip r:embed="rId3" cstate="print">
            <a:lum bright="-20000" contrast="40000"/>
          </a:blip>
          <a:stretch>
            <a:fillRect/>
          </a:stretch>
        </p:blipFill>
        <p:spPr>
          <a:xfrm>
            <a:off x="857224" y="642924"/>
            <a:ext cx="725701" cy="714362"/>
          </a:xfrm>
          <a:prstGeom prst="rect">
            <a:avLst/>
          </a:prstGeom>
          <a:effectLst/>
        </p:spPr>
      </p:pic>
      <p:pic>
        <p:nvPicPr>
          <p:cNvPr id="8" name="7 Imagen" descr="9377.png"/>
          <p:cNvPicPr>
            <a:picLocks noChangeAspect="1"/>
          </p:cNvPicPr>
          <p:nvPr/>
        </p:nvPicPr>
        <p:blipFill>
          <a:blip r:embed="rId3" cstate="print">
            <a:lum bright="-20000" contrast="40000"/>
          </a:blip>
          <a:stretch>
            <a:fillRect/>
          </a:stretch>
        </p:blipFill>
        <p:spPr>
          <a:xfrm>
            <a:off x="857224" y="3929072"/>
            <a:ext cx="725701" cy="714362"/>
          </a:xfrm>
          <a:prstGeom prst="rect">
            <a:avLst/>
          </a:prstGeom>
          <a:effectLst/>
        </p:spPr>
      </p:pic>
      <p:pic>
        <p:nvPicPr>
          <p:cNvPr id="9" name="8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1785918" y="1071552"/>
            <a:ext cx="725701" cy="714362"/>
          </a:xfrm>
          <a:prstGeom prst="rect">
            <a:avLst/>
          </a:prstGeom>
          <a:effectLst/>
        </p:spPr>
      </p:pic>
      <p:pic>
        <p:nvPicPr>
          <p:cNvPr id="10" name="9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1785918" y="3500444"/>
            <a:ext cx="725701" cy="714362"/>
          </a:xfrm>
          <a:prstGeom prst="rect">
            <a:avLst/>
          </a:prstGeom>
          <a:effectLst/>
        </p:spPr>
      </p:pic>
      <p:pic>
        <p:nvPicPr>
          <p:cNvPr id="11" name="10 Imagen" descr="9377.png"/>
          <p:cNvPicPr>
            <a:picLocks noChangeAspect="1"/>
          </p:cNvPicPr>
          <p:nvPr/>
        </p:nvPicPr>
        <p:blipFill>
          <a:blip r:embed="rId3" cstate="print">
            <a:lum bright="-20000" contrast="40000"/>
          </a:blip>
          <a:stretch>
            <a:fillRect/>
          </a:stretch>
        </p:blipFill>
        <p:spPr>
          <a:xfrm>
            <a:off x="2857488" y="1357304"/>
            <a:ext cx="725701" cy="714362"/>
          </a:xfrm>
          <a:prstGeom prst="rect">
            <a:avLst/>
          </a:prstGeom>
          <a:effectLst/>
        </p:spPr>
      </p:pic>
      <p:pic>
        <p:nvPicPr>
          <p:cNvPr id="12" name="11 Imagen" descr="9377.png"/>
          <p:cNvPicPr>
            <a:picLocks noChangeAspect="1"/>
          </p:cNvPicPr>
          <p:nvPr/>
        </p:nvPicPr>
        <p:blipFill>
          <a:blip r:embed="rId3" cstate="print">
            <a:lum bright="-20000" contrast="40000"/>
          </a:blip>
          <a:stretch>
            <a:fillRect/>
          </a:stretch>
        </p:blipFill>
        <p:spPr>
          <a:xfrm>
            <a:off x="2857488" y="3143254"/>
            <a:ext cx="725701" cy="714362"/>
          </a:xfrm>
          <a:prstGeom prst="rect">
            <a:avLst/>
          </a:prstGeom>
          <a:effectLst/>
        </p:spPr>
      </p:pic>
      <p:pic>
        <p:nvPicPr>
          <p:cNvPr id="13" name="12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3714744" y="1571618"/>
            <a:ext cx="725701" cy="714362"/>
          </a:xfrm>
          <a:prstGeom prst="rect">
            <a:avLst/>
          </a:prstGeom>
          <a:effectLst/>
        </p:spPr>
      </p:pic>
      <p:pic>
        <p:nvPicPr>
          <p:cNvPr id="14" name="13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3714744" y="2857502"/>
            <a:ext cx="725701" cy="714362"/>
          </a:xfrm>
          <a:prstGeom prst="rect">
            <a:avLst/>
          </a:prstGeom>
          <a:effectLst/>
        </p:spPr>
      </p:pic>
      <p:pic>
        <p:nvPicPr>
          <p:cNvPr id="15" name="14 Imagen" descr="9377.png"/>
          <p:cNvPicPr>
            <a:picLocks noChangeAspect="1"/>
          </p:cNvPicPr>
          <p:nvPr/>
        </p:nvPicPr>
        <p:blipFill>
          <a:blip r:embed="rId3" cstate="print">
            <a:lum bright="-20000" contrast="40000"/>
          </a:blip>
          <a:stretch>
            <a:fillRect/>
          </a:stretch>
        </p:blipFill>
        <p:spPr>
          <a:xfrm>
            <a:off x="4643438" y="1785932"/>
            <a:ext cx="725701" cy="714362"/>
          </a:xfrm>
          <a:prstGeom prst="rect">
            <a:avLst/>
          </a:prstGeom>
          <a:effectLst/>
        </p:spPr>
      </p:pic>
      <p:pic>
        <p:nvPicPr>
          <p:cNvPr id="16" name="15 Imagen" descr="9377.png"/>
          <p:cNvPicPr>
            <a:picLocks noChangeAspect="1"/>
          </p:cNvPicPr>
          <p:nvPr/>
        </p:nvPicPr>
        <p:blipFill>
          <a:blip r:embed="rId3" cstate="print">
            <a:lum bright="-20000" contrast="40000"/>
          </a:blip>
          <a:stretch>
            <a:fillRect/>
          </a:stretch>
        </p:blipFill>
        <p:spPr>
          <a:xfrm>
            <a:off x="4643438" y="2714626"/>
            <a:ext cx="725701" cy="714362"/>
          </a:xfrm>
          <a:prstGeom prst="rect">
            <a:avLst/>
          </a:prstGeom>
          <a:effectLst/>
        </p:spPr>
      </p:pic>
      <p:pic>
        <p:nvPicPr>
          <p:cNvPr id="17" name="16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5643570" y="1785932"/>
            <a:ext cx="725701" cy="714362"/>
          </a:xfrm>
          <a:prstGeom prst="rect">
            <a:avLst/>
          </a:prstGeom>
          <a:effectLst/>
        </p:spPr>
      </p:pic>
      <p:pic>
        <p:nvPicPr>
          <p:cNvPr id="18" name="17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5643570" y="2643188"/>
            <a:ext cx="725701" cy="714362"/>
          </a:xfrm>
          <a:prstGeom prst="rect">
            <a:avLst/>
          </a:prstGeom>
          <a:effectLst/>
        </p:spPr>
      </p:pic>
      <p:pic>
        <p:nvPicPr>
          <p:cNvPr id="19" name="18 Imagen" descr="9377.png"/>
          <p:cNvPicPr>
            <a:picLocks noChangeAspect="1"/>
          </p:cNvPicPr>
          <p:nvPr/>
        </p:nvPicPr>
        <p:blipFill>
          <a:blip r:embed="rId3" cstate="print">
            <a:lum bright="-20000" contrast="40000"/>
          </a:blip>
          <a:stretch>
            <a:fillRect/>
          </a:stretch>
        </p:blipFill>
        <p:spPr>
          <a:xfrm>
            <a:off x="6572264" y="1785932"/>
            <a:ext cx="725701" cy="714362"/>
          </a:xfrm>
          <a:prstGeom prst="rect">
            <a:avLst/>
          </a:prstGeom>
          <a:effectLst/>
        </p:spPr>
      </p:pic>
      <p:pic>
        <p:nvPicPr>
          <p:cNvPr id="20" name="19 Imagen" descr="9377.png"/>
          <p:cNvPicPr>
            <a:picLocks noChangeAspect="1"/>
          </p:cNvPicPr>
          <p:nvPr/>
        </p:nvPicPr>
        <p:blipFill>
          <a:blip r:embed="rId3" cstate="print">
            <a:lum bright="-20000" contrast="40000"/>
          </a:blip>
          <a:stretch>
            <a:fillRect/>
          </a:stretch>
        </p:blipFill>
        <p:spPr>
          <a:xfrm>
            <a:off x="6572264" y="2643188"/>
            <a:ext cx="725701" cy="714362"/>
          </a:xfrm>
          <a:prstGeom prst="rect">
            <a:avLst/>
          </a:prstGeom>
          <a:effectLst/>
        </p:spPr>
      </p:pic>
      <p:pic>
        <p:nvPicPr>
          <p:cNvPr id="21" name="20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7500958" y="1785932"/>
            <a:ext cx="725701" cy="714362"/>
          </a:xfrm>
          <a:prstGeom prst="rect">
            <a:avLst/>
          </a:prstGeom>
          <a:effectLst/>
        </p:spPr>
      </p:pic>
      <p:pic>
        <p:nvPicPr>
          <p:cNvPr id="22" name="21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7500958" y="2643188"/>
            <a:ext cx="725701" cy="714362"/>
          </a:xfrm>
          <a:prstGeom prst="rect">
            <a:avLst/>
          </a:prstGeom>
          <a:effectLst/>
        </p:spPr>
      </p:pic>
      <p:sp>
        <p:nvSpPr>
          <p:cNvPr id="23" name="22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1+#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1+#ppt_w/2"/>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1+#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1+ppt_w/2"/>
                                          </p:val>
                                        </p:tav>
                                      </p:tavLst>
                                    </p:anim>
                                    <p:anim calcmode="lin" valueType="num">
                                      <p:cBhvr additive="base">
                                        <p:cTn id="130" dur="2000"/>
                                        <p:tgtEl>
                                          <p:spTgt spid="3"/>
                                        </p:tgtEl>
                                        <p:attrNameLst>
                                          <p:attrName>ppt_y</p:attrName>
                                        </p:attrNameLst>
                                      </p:cBhvr>
                                      <p:tavLst>
                                        <p:tav tm="0">
                                          <p:val>
                                            <p:strVal val="ppt_y"/>
                                          </p:val>
                                        </p:tav>
                                        <p:tav tm="100000">
                                          <p:val>
                                            <p:strVal val="1+ppt_h/2"/>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5"/>
                                        </p:tgtEl>
                                        <p:attrNameLst>
                                          <p:attrName>ppt_x</p:attrName>
                                        </p:attrNameLst>
                                      </p:cBhvr>
                                      <p:tavLst>
                                        <p:tav tm="0">
                                          <p:val>
                                            <p:strVal val="ppt_x"/>
                                          </p:val>
                                        </p:tav>
                                        <p:tav tm="100000">
                                          <p:val>
                                            <p:strVal val="1+ppt_w/2"/>
                                          </p:val>
                                        </p:tav>
                                      </p:tavLst>
                                    </p:anim>
                                    <p:anim calcmode="lin" valueType="num">
                                      <p:cBhvr additive="base">
                                        <p:cTn id="134" dur="2000"/>
                                        <p:tgtEl>
                                          <p:spTgt spid="5"/>
                                        </p:tgtEl>
                                        <p:attrNameLst>
                                          <p:attrName>ppt_y</p:attrName>
                                        </p:attrNameLst>
                                      </p:cBhvr>
                                      <p:tavLst>
                                        <p:tav tm="0">
                                          <p:val>
                                            <p:strVal val="ppt_y"/>
                                          </p:val>
                                        </p:tav>
                                        <p:tav tm="100000">
                                          <p:val>
                                            <p:strVal val="1+ppt_h/2"/>
                                          </p:val>
                                        </p:tav>
                                      </p:tavLst>
                                    </p:anim>
                                    <p:set>
                                      <p:cBhvr>
                                        <p:cTn id="135" dur="1" fill="hold">
                                          <p:stCondLst>
                                            <p:cond delay="1999"/>
                                          </p:stCondLst>
                                        </p:cTn>
                                        <p:tgtEl>
                                          <p:spTgt spid="5"/>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7"/>
                                        </p:tgtEl>
                                        <p:attrNameLst>
                                          <p:attrName>ppt_x</p:attrName>
                                        </p:attrNameLst>
                                      </p:cBhvr>
                                      <p:tavLst>
                                        <p:tav tm="0">
                                          <p:val>
                                            <p:strVal val="ppt_x"/>
                                          </p:val>
                                        </p:tav>
                                        <p:tav tm="100000">
                                          <p:val>
                                            <p:strVal val="1+ppt_w/2"/>
                                          </p:val>
                                        </p:tav>
                                      </p:tavLst>
                                    </p:anim>
                                    <p:anim calcmode="lin" valueType="num">
                                      <p:cBhvr additive="base">
                                        <p:cTn id="138" dur="2000"/>
                                        <p:tgtEl>
                                          <p:spTgt spid="7"/>
                                        </p:tgtEl>
                                        <p:attrNameLst>
                                          <p:attrName>ppt_y</p:attrName>
                                        </p:attrNameLst>
                                      </p:cBhvr>
                                      <p:tavLst>
                                        <p:tav tm="0">
                                          <p:val>
                                            <p:strVal val="ppt_y"/>
                                          </p:val>
                                        </p:tav>
                                        <p:tav tm="100000">
                                          <p:val>
                                            <p:strVal val="1+ppt_h/2"/>
                                          </p:val>
                                        </p:tav>
                                      </p:tavLst>
                                    </p:anim>
                                    <p:set>
                                      <p:cBhvr>
                                        <p:cTn id="139" dur="1" fill="hold">
                                          <p:stCondLst>
                                            <p:cond delay="1999"/>
                                          </p:stCondLst>
                                        </p:cTn>
                                        <p:tgtEl>
                                          <p:spTgt spid="7"/>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1+ppt_h/2"/>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1+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3"/>
                                        </p:tgtEl>
                                        <p:attrNameLst>
                                          <p:attrName>ppt_x</p:attrName>
                                        </p:attrNameLst>
                                      </p:cBhvr>
                                      <p:tavLst>
                                        <p:tav tm="0">
                                          <p:val>
                                            <p:strVal val="ppt_x"/>
                                          </p:val>
                                        </p:tav>
                                        <p:tav tm="100000">
                                          <p:val>
                                            <p:strVal val="1+ppt_w/2"/>
                                          </p:val>
                                        </p:tav>
                                      </p:tavLst>
                                    </p:anim>
                                    <p:anim calcmode="lin" valueType="num">
                                      <p:cBhvr additive="base">
                                        <p:cTn id="150" dur="2000"/>
                                        <p:tgtEl>
                                          <p:spTgt spid="13"/>
                                        </p:tgtEl>
                                        <p:attrNameLst>
                                          <p:attrName>ppt_y</p:attrName>
                                        </p:attrNameLst>
                                      </p:cBhvr>
                                      <p:tavLst>
                                        <p:tav tm="0">
                                          <p:val>
                                            <p:strVal val="ppt_y"/>
                                          </p:val>
                                        </p:tav>
                                        <p:tav tm="100000">
                                          <p:val>
                                            <p:strVal val="1+ppt_h/2"/>
                                          </p:val>
                                        </p:tav>
                                      </p:tavLst>
                                    </p:anim>
                                    <p:set>
                                      <p:cBhvr>
                                        <p:cTn id="151" dur="1" fill="hold">
                                          <p:stCondLst>
                                            <p:cond delay="1999"/>
                                          </p:stCondLst>
                                        </p:cTn>
                                        <p:tgtEl>
                                          <p:spTgt spid="1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1+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1+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1+ppt_w/2"/>
                                          </p:val>
                                        </p:tav>
                                      </p:tavLst>
                                    </p:anim>
                                    <p:anim calcmode="lin" valueType="num">
                                      <p:cBhvr additive="base">
                                        <p:cTn id="166" dur="2000"/>
                                        <p:tgtEl>
                                          <p:spTgt spid="21"/>
                                        </p:tgtEl>
                                        <p:attrNameLst>
                                          <p:attrName>ppt_y</p:attrName>
                                        </p:attrNameLst>
                                      </p:cBhvr>
                                      <p:tavLst>
                                        <p:tav tm="0">
                                          <p:val>
                                            <p:strVal val="ppt_y"/>
                                          </p:val>
                                        </p:tav>
                                        <p:tav tm="100000">
                                          <p:val>
                                            <p:strVal val="1+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9"/>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21"/>
                                        </p:tgtEl>
                                        <p:attrNameLst>
                                          <p:attrName>r</p:attrName>
                                        </p:attrNameLst>
                                      </p:cBhvr>
                                    </p:animRot>
                                  </p:childTnLst>
                                </p:cTn>
                              </p:par>
                              <p:par>
                                <p:cTn id="188" presetID="2" presetClass="exit" presetSubtype="3" fill="hold"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0-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0-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0-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1+ppt_w/2"/>
                                          </p:val>
                                        </p:tav>
                                      </p:tavLst>
                                    </p:anim>
                                    <p:anim calcmode="lin" valueType="num">
                                      <p:cBhvr additive="base">
                                        <p:cTn id="210" dur="2000"/>
                                        <p:tgtEl>
                                          <p:spTgt spid="14"/>
                                        </p:tgtEl>
                                        <p:attrNameLst>
                                          <p:attrName>ppt_y</p:attrName>
                                        </p:attrNameLst>
                                      </p:cBhvr>
                                      <p:tavLst>
                                        <p:tav tm="0">
                                          <p:val>
                                            <p:strVal val="ppt_y"/>
                                          </p:val>
                                        </p:tav>
                                        <p:tav tm="100000">
                                          <p:val>
                                            <p:strVal val="0-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0-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0-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36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4071934" y="928676"/>
            <a:ext cx="4572032" cy="2308324"/>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Las características especiales de esta planta hacen que desde hace más de 5000 años sea considerada una planta sagrada y con significados espirituales para muchas civilizaciones.</a:t>
            </a:r>
          </a:p>
          <a:p>
            <a:pPr algn="ctr"/>
            <a:endParaRPr lang="es-PE" sz="1600" dirty="0" smtClean="0">
              <a:solidFill>
                <a:schemeClr val="bg1"/>
              </a:solidFill>
              <a:effectLst>
                <a:outerShdw blurRad="38100" dist="38100" dir="2700000" algn="tl">
                  <a:srgbClr val="000000">
                    <a:alpha val="43137"/>
                  </a:srgbClr>
                </a:outerShdw>
              </a:effectLst>
            </a:endParaRPr>
          </a:p>
          <a:p>
            <a:pPr algn="ctr"/>
            <a:r>
              <a:rPr lang="es-PE" sz="1600" dirty="0" smtClean="0">
                <a:solidFill>
                  <a:schemeClr val="bg1"/>
                </a:solidFill>
                <a:effectLst>
                  <a:outerShdw blurRad="38100" dist="38100" dir="2700000" algn="tl">
                    <a:srgbClr val="000000">
                      <a:alpha val="43137"/>
                    </a:srgbClr>
                  </a:outerShdw>
                </a:effectLst>
              </a:rPr>
              <a:t>La flor del loto necesita barro, agua y aire para crecer. El proceso de crecimiento de esta flor es tan particular, que suele asociarse con el proceso de desarrollo espiritual de los seres humanos</a:t>
            </a:r>
            <a:br>
              <a:rPr lang="es-PE" sz="1600" dirty="0" smtClean="0">
                <a:solidFill>
                  <a:schemeClr val="bg1"/>
                </a:solidFill>
                <a:effectLst>
                  <a:outerShdw blurRad="38100" dist="38100" dir="2700000" algn="tl">
                    <a:srgbClr val="000000">
                      <a:alpha val="43137"/>
                    </a:srgbClr>
                  </a:outerShdw>
                </a:effectLst>
              </a:rPr>
            </a:br>
            <a:r>
              <a:rPr lang="es-PE" sz="1600" dirty="0" smtClean="0"/>
              <a:t/>
            </a:r>
            <a:br>
              <a:rPr lang="es-PE" sz="1600" dirty="0" smtClean="0"/>
            </a:b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6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179846_piekna-brunetka-kwiaty-dziewczy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8096-color-bloom-design.png"/>
          <p:cNvPicPr>
            <a:picLocks noChangeAspect="1"/>
          </p:cNvPicPr>
          <p:nvPr/>
        </p:nvPicPr>
        <p:blipFill>
          <a:blip r:embed="rId3" cstate="print"/>
          <a:stretch>
            <a:fillRect/>
          </a:stretch>
        </p:blipFill>
        <p:spPr>
          <a:xfrm>
            <a:off x="0" y="0"/>
            <a:ext cx="532493" cy="520069"/>
          </a:xfrm>
          <a:prstGeom prst="rect">
            <a:avLst/>
          </a:prstGeom>
          <a:effectLst>
            <a:reflection blurRad="6350" stA="50000" endA="300" endPos="90000" dist="50800" dir="5400000" sy="-100000" algn="bl" rotWithShape="0"/>
          </a:effectLst>
        </p:spPr>
      </p:pic>
      <p:pic>
        <p:nvPicPr>
          <p:cNvPr id="5" name="4 Imagen" descr="18096-color-bloom-design.png"/>
          <p:cNvPicPr>
            <a:picLocks noChangeAspect="1"/>
          </p:cNvPicPr>
          <p:nvPr/>
        </p:nvPicPr>
        <p:blipFill>
          <a:blip r:embed="rId3" cstate="print"/>
          <a:stretch>
            <a:fillRect/>
          </a:stretch>
        </p:blipFill>
        <p:spPr>
          <a:xfrm>
            <a:off x="0" y="4623431"/>
            <a:ext cx="532493" cy="520069"/>
          </a:xfrm>
          <a:prstGeom prst="rect">
            <a:avLst/>
          </a:prstGeom>
          <a:effectLst>
            <a:reflection blurRad="6350" stA="50000" endA="300" endPos="90000" dist="50800" dir="5400000" sy="-100000" algn="bl" rotWithShape="0"/>
          </a:effectLst>
        </p:spPr>
      </p:pic>
      <p:pic>
        <p:nvPicPr>
          <p:cNvPr id="6" name="5 Imagen" descr="18096-color-bloom-design.png"/>
          <p:cNvPicPr>
            <a:picLocks noChangeAspect="1"/>
          </p:cNvPicPr>
          <p:nvPr/>
        </p:nvPicPr>
        <p:blipFill>
          <a:blip r:embed="rId3" cstate="print"/>
          <a:stretch>
            <a:fillRect/>
          </a:stretch>
        </p:blipFill>
        <p:spPr>
          <a:xfrm>
            <a:off x="8611507" y="0"/>
            <a:ext cx="532493" cy="520069"/>
          </a:xfrm>
          <a:prstGeom prst="rect">
            <a:avLst/>
          </a:prstGeom>
          <a:effectLst>
            <a:reflection blurRad="6350" stA="50000" endA="300" endPos="90000" dist="50800" dir="5400000" sy="-100000" algn="bl" rotWithShape="0"/>
          </a:effectLst>
        </p:spPr>
      </p:pic>
      <p:pic>
        <p:nvPicPr>
          <p:cNvPr id="7" name="6 Imagen" descr="18096-color-bloom-design.png"/>
          <p:cNvPicPr>
            <a:picLocks noChangeAspect="1"/>
          </p:cNvPicPr>
          <p:nvPr/>
        </p:nvPicPr>
        <p:blipFill>
          <a:blip r:embed="rId3" cstate="print"/>
          <a:stretch>
            <a:fillRect/>
          </a:stretch>
        </p:blipFill>
        <p:spPr>
          <a:xfrm>
            <a:off x="8611507" y="4500576"/>
            <a:ext cx="532493" cy="520069"/>
          </a:xfrm>
          <a:prstGeom prst="rect">
            <a:avLst/>
          </a:prstGeom>
          <a:effectLst>
            <a:reflection blurRad="6350" stA="50000" endA="300" endPos="90000" dist="50800" dir="5400000" sy="-100000" algn="bl" rotWithShape="0"/>
          </a:effectLst>
        </p:spPr>
      </p:pic>
      <p:pic>
        <p:nvPicPr>
          <p:cNvPr id="10" name="9 Imagen" descr="18096-color-bloom-design.png"/>
          <p:cNvPicPr>
            <a:picLocks noChangeAspect="1"/>
          </p:cNvPicPr>
          <p:nvPr/>
        </p:nvPicPr>
        <p:blipFill>
          <a:blip r:embed="rId3" cstate="print"/>
          <a:stretch>
            <a:fillRect/>
          </a:stretch>
        </p:blipFill>
        <p:spPr>
          <a:xfrm>
            <a:off x="1428728" y="214296"/>
            <a:ext cx="532493" cy="520069"/>
          </a:xfrm>
          <a:prstGeom prst="rect">
            <a:avLst/>
          </a:prstGeom>
          <a:effectLst>
            <a:reflection blurRad="6350" stA="50000" endA="300" endPos="90000" dist="50800" dir="5400000" sy="-100000" algn="bl" rotWithShape="0"/>
          </a:effectLst>
        </p:spPr>
      </p:pic>
      <p:pic>
        <p:nvPicPr>
          <p:cNvPr id="11" name="10 Imagen" descr="18096-color-bloom-design.png"/>
          <p:cNvPicPr>
            <a:picLocks noChangeAspect="1"/>
          </p:cNvPicPr>
          <p:nvPr/>
        </p:nvPicPr>
        <p:blipFill>
          <a:blip r:embed="rId3" cstate="print"/>
          <a:stretch>
            <a:fillRect/>
          </a:stretch>
        </p:blipFill>
        <p:spPr>
          <a:xfrm>
            <a:off x="2214546" y="571486"/>
            <a:ext cx="532493" cy="520069"/>
          </a:xfrm>
          <a:prstGeom prst="rect">
            <a:avLst/>
          </a:prstGeom>
          <a:effectLst>
            <a:reflection blurRad="6350" stA="50000" endA="300" endPos="90000" dist="50800" dir="5400000" sy="-100000" algn="bl" rotWithShape="0"/>
          </a:effectLst>
        </p:spPr>
      </p:pic>
      <p:pic>
        <p:nvPicPr>
          <p:cNvPr id="12" name="11 Imagen" descr="18096-color-bloom-design.png"/>
          <p:cNvPicPr>
            <a:picLocks noChangeAspect="1"/>
          </p:cNvPicPr>
          <p:nvPr/>
        </p:nvPicPr>
        <p:blipFill>
          <a:blip r:embed="rId3" cstate="print"/>
          <a:stretch>
            <a:fillRect/>
          </a:stretch>
        </p:blipFill>
        <p:spPr>
          <a:xfrm>
            <a:off x="2786050" y="1071552"/>
            <a:ext cx="532493" cy="520069"/>
          </a:xfrm>
          <a:prstGeom prst="rect">
            <a:avLst/>
          </a:prstGeom>
          <a:effectLst>
            <a:reflection blurRad="6350" stA="50000" endA="300" endPos="90000" dist="50800" dir="5400000" sy="-100000" algn="bl" rotWithShape="0"/>
          </a:effectLst>
        </p:spPr>
      </p:pic>
      <p:pic>
        <p:nvPicPr>
          <p:cNvPr id="13" name="12 Imagen" descr="18096-color-bloom-design.png"/>
          <p:cNvPicPr>
            <a:picLocks noChangeAspect="1"/>
          </p:cNvPicPr>
          <p:nvPr/>
        </p:nvPicPr>
        <p:blipFill>
          <a:blip r:embed="rId3" cstate="print"/>
          <a:stretch>
            <a:fillRect/>
          </a:stretch>
        </p:blipFill>
        <p:spPr>
          <a:xfrm>
            <a:off x="3571868" y="1714494"/>
            <a:ext cx="532493" cy="520069"/>
          </a:xfrm>
          <a:prstGeom prst="rect">
            <a:avLst/>
          </a:prstGeom>
          <a:effectLst>
            <a:reflection blurRad="6350" stA="50000" endA="300" endPos="90000" dist="50800" dir="5400000" sy="-100000" algn="bl" rotWithShape="0"/>
          </a:effectLst>
        </p:spPr>
      </p:pic>
      <p:pic>
        <p:nvPicPr>
          <p:cNvPr id="14" name="13 Imagen" descr="18096-color-bloom-design.png"/>
          <p:cNvPicPr>
            <a:picLocks noChangeAspect="1"/>
          </p:cNvPicPr>
          <p:nvPr/>
        </p:nvPicPr>
        <p:blipFill>
          <a:blip r:embed="rId3" cstate="print"/>
          <a:stretch>
            <a:fillRect/>
          </a:stretch>
        </p:blipFill>
        <p:spPr>
          <a:xfrm>
            <a:off x="5572132" y="3429006"/>
            <a:ext cx="532493" cy="520069"/>
          </a:xfrm>
          <a:prstGeom prst="rect">
            <a:avLst/>
          </a:prstGeom>
          <a:effectLst>
            <a:reflection blurRad="6350" stA="50000" endA="300" endPos="90000" dist="50800" dir="5400000" sy="-100000" algn="bl" rotWithShape="0"/>
          </a:effectLst>
        </p:spPr>
      </p:pic>
      <p:pic>
        <p:nvPicPr>
          <p:cNvPr id="15" name="14 Imagen" descr="18096-color-bloom-design.png"/>
          <p:cNvPicPr>
            <a:picLocks noChangeAspect="1"/>
          </p:cNvPicPr>
          <p:nvPr/>
        </p:nvPicPr>
        <p:blipFill>
          <a:blip r:embed="rId3" cstate="print"/>
          <a:stretch>
            <a:fillRect/>
          </a:stretch>
        </p:blipFill>
        <p:spPr>
          <a:xfrm>
            <a:off x="6357950" y="3929072"/>
            <a:ext cx="532493" cy="520069"/>
          </a:xfrm>
          <a:prstGeom prst="rect">
            <a:avLst/>
          </a:prstGeom>
          <a:effectLst>
            <a:reflection blurRad="6350" stA="50000" endA="300" endPos="90000" dist="50800" dir="5400000" sy="-100000" algn="bl" rotWithShape="0"/>
          </a:effectLst>
        </p:spPr>
      </p:pic>
      <p:pic>
        <p:nvPicPr>
          <p:cNvPr id="16" name="15 Imagen" descr="18096-color-bloom-design.png"/>
          <p:cNvPicPr>
            <a:picLocks noChangeAspect="1"/>
          </p:cNvPicPr>
          <p:nvPr/>
        </p:nvPicPr>
        <p:blipFill>
          <a:blip r:embed="rId3" cstate="print"/>
          <a:stretch>
            <a:fillRect/>
          </a:stretch>
        </p:blipFill>
        <p:spPr>
          <a:xfrm>
            <a:off x="7072330" y="4214824"/>
            <a:ext cx="532493" cy="520069"/>
          </a:xfrm>
          <a:prstGeom prst="rect">
            <a:avLst/>
          </a:prstGeom>
          <a:effectLst>
            <a:reflection blurRad="6350" stA="50000" endA="300" endPos="90000" dist="50800" dir="5400000" sy="-100000" algn="bl" rotWithShape="0"/>
          </a:effectLst>
        </p:spPr>
      </p:pic>
      <p:pic>
        <p:nvPicPr>
          <p:cNvPr id="17" name="16 Imagen" descr="18096-color-bloom-design.png"/>
          <p:cNvPicPr>
            <a:picLocks noChangeAspect="1"/>
          </p:cNvPicPr>
          <p:nvPr/>
        </p:nvPicPr>
        <p:blipFill>
          <a:blip r:embed="rId3" cstate="print"/>
          <a:stretch>
            <a:fillRect/>
          </a:stretch>
        </p:blipFill>
        <p:spPr>
          <a:xfrm>
            <a:off x="7786710" y="4357700"/>
            <a:ext cx="532493" cy="520069"/>
          </a:xfrm>
          <a:prstGeom prst="rect">
            <a:avLst/>
          </a:prstGeom>
          <a:effectLst>
            <a:reflection blurRad="6350" stA="50000" endA="300" endPos="90000" dist="50800" dir="5400000" sy="-100000" algn="bl" rotWithShape="0"/>
          </a:effectLst>
        </p:spPr>
      </p:pic>
      <p:pic>
        <p:nvPicPr>
          <p:cNvPr id="18" name="17 Imagen" descr="18096-color-bloom-design.png"/>
          <p:cNvPicPr>
            <a:picLocks noChangeAspect="1"/>
          </p:cNvPicPr>
          <p:nvPr/>
        </p:nvPicPr>
        <p:blipFill>
          <a:blip r:embed="rId3" cstate="print"/>
          <a:stretch>
            <a:fillRect/>
          </a:stretch>
        </p:blipFill>
        <p:spPr>
          <a:xfrm>
            <a:off x="5429256" y="1214428"/>
            <a:ext cx="532493" cy="520069"/>
          </a:xfrm>
          <a:prstGeom prst="rect">
            <a:avLst/>
          </a:prstGeom>
          <a:effectLst>
            <a:reflection blurRad="6350" stA="50000" endA="300" endPos="90000" dist="50800" dir="5400000" sy="-100000" algn="bl" rotWithShape="0"/>
          </a:effectLst>
        </p:spPr>
      </p:pic>
      <p:pic>
        <p:nvPicPr>
          <p:cNvPr id="19" name="18 Imagen" descr="18096-color-bloom-design.png"/>
          <p:cNvPicPr>
            <a:picLocks noChangeAspect="1"/>
          </p:cNvPicPr>
          <p:nvPr/>
        </p:nvPicPr>
        <p:blipFill>
          <a:blip r:embed="rId3" cstate="print"/>
          <a:stretch>
            <a:fillRect/>
          </a:stretch>
        </p:blipFill>
        <p:spPr>
          <a:xfrm>
            <a:off x="6072198" y="785800"/>
            <a:ext cx="532493" cy="520069"/>
          </a:xfrm>
          <a:prstGeom prst="rect">
            <a:avLst/>
          </a:prstGeom>
          <a:effectLst>
            <a:reflection blurRad="6350" stA="50000" endA="300" endPos="90000" dist="50800" dir="5400000" sy="-100000" algn="bl" rotWithShape="0"/>
          </a:effectLst>
        </p:spPr>
      </p:pic>
      <p:pic>
        <p:nvPicPr>
          <p:cNvPr id="20" name="19 Imagen" descr="18096-color-bloom-design.png"/>
          <p:cNvPicPr>
            <a:picLocks noChangeAspect="1"/>
          </p:cNvPicPr>
          <p:nvPr/>
        </p:nvPicPr>
        <p:blipFill>
          <a:blip r:embed="rId3" cstate="print"/>
          <a:stretch>
            <a:fillRect/>
          </a:stretch>
        </p:blipFill>
        <p:spPr>
          <a:xfrm>
            <a:off x="6786578" y="500048"/>
            <a:ext cx="532493" cy="520069"/>
          </a:xfrm>
          <a:prstGeom prst="rect">
            <a:avLst/>
          </a:prstGeom>
          <a:effectLst>
            <a:reflection blurRad="6350" stA="50000" endA="300" endPos="90000" dist="50800" dir="5400000" sy="-100000" algn="bl" rotWithShape="0"/>
          </a:effectLst>
        </p:spPr>
      </p:pic>
      <p:pic>
        <p:nvPicPr>
          <p:cNvPr id="21" name="20 Imagen" descr="18096-color-bloom-design.png"/>
          <p:cNvPicPr>
            <a:picLocks noChangeAspect="1"/>
          </p:cNvPicPr>
          <p:nvPr/>
        </p:nvPicPr>
        <p:blipFill>
          <a:blip r:embed="rId3" cstate="print"/>
          <a:stretch>
            <a:fillRect/>
          </a:stretch>
        </p:blipFill>
        <p:spPr>
          <a:xfrm>
            <a:off x="7715272" y="357172"/>
            <a:ext cx="532493" cy="520069"/>
          </a:xfrm>
          <a:prstGeom prst="rect">
            <a:avLst/>
          </a:prstGeom>
          <a:effectLst>
            <a:reflection blurRad="6350" stA="50000" endA="300" endPos="90000" dist="50800" dir="5400000" sy="-100000" algn="bl" rotWithShape="0"/>
          </a:effectLst>
        </p:spPr>
      </p:pic>
      <p:pic>
        <p:nvPicPr>
          <p:cNvPr id="22" name="21 Imagen" descr="18096-color-bloom-design.png"/>
          <p:cNvPicPr>
            <a:picLocks noChangeAspect="1"/>
          </p:cNvPicPr>
          <p:nvPr/>
        </p:nvPicPr>
        <p:blipFill>
          <a:blip r:embed="rId3" cstate="print"/>
          <a:stretch>
            <a:fillRect/>
          </a:stretch>
        </p:blipFill>
        <p:spPr>
          <a:xfrm>
            <a:off x="1785918" y="4357700"/>
            <a:ext cx="532493" cy="520069"/>
          </a:xfrm>
          <a:prstGeom prst="rect">
            <a:avLst/>
          </a:prstGeom>
          <a:effectLst>
            <a:reflection blurRad="6350" stA="50000" endA="300" endPos="90000" dist="50800" dir="5400000" sy="-100000" algn="bl" rotWithShape="0"/>
          </a:effectLst>
        </p:spPr>
      </p:pic>
      <p:pic>
        <p:nvPicPr>
          <p:cNvPr id="23" name="22 Imagen" descr="18096-color-bloom-design.png"/>
          <p:cNvPicPr>
            <a:picLocks noChangeAspect="1"/>
          </p:cNvPicPr>
          <p:nvPr/>
        </p:nvPicPr>
        <p:blipFill>
          <a:blip r:embed="rId3" cstate="print"/>
          <a:stretch>
            <a:fillRect/>
          </a:stretch>
        </p:blipFill>
        <p:spPr>
          <a:xfrm>
            <a:off x="2643174" y="4000510"/>
            <a:ext cx="532493" cy="520069"/>
          </a:xfrm>
          <a:prstGeom prst="rect">
            <a:avLst/>
          </a:prstGeom>
          <a:effectLst>
            <a:reflection blurRad="6350" stA="50000" endA="300" endPos="90000" dist="50800" dir="5400000" sy="-100000" algn="bl" rotWithShape="0"/>
          </a:effectLst>
        </p:spPr>
      </p:pic>
      <p:pic>
        <p:nvPicPr>
          <p:cNvPr id="24" name="23 Imagen" descr="18096-color-bloom-design.png"/>
          <p:cNvPicPr>
            <a:picLocks noChangeAspect="1"/>
          </p:cNvPicPr>
          <p:nvPr/>
        </p:nvPicPr>
        <p:blipFill>
          <a:blip r:embed="rId3" cstate="print"/>
          <a:stretch>
            <a:fillRect/>
          </a:stretch>
        </p:blipFill>
        <p:spPr>
          <a:xfrm>
            <a:off x="3286116" y="3500444"/>
            <a:ext cx="532493" cy="520069"/>
          </a:xfrm>
          <a:prstGeom prst="rect">
            <a:avLst/>
          </a:prstGeom>
          <a:effectLst>
            <a:reflection blurRad="6350" stA="50000" endA="300" endPos="90000" dist="50800" dir="5400000" sy="-100000" algn="bl" rotWithShape="0"/>
          </a:effectLst>
        </p:spPr>
      </p:pic>
      <p:pic>
        <p:nvPicPr>
          <p:cNvPr id="25" name="24 Imagen" descr="18096-color-bloom-design.png"/>
          <p:cNvPicPr>
            <a:picLocks noChangeAspect="1"/>
          </p:cNvPicPr>
          <p:nvPr/>
        </p:nvPicPr>
        <p:blipFill>
          <a:blip r:embed="rId3" cstate="print"/>
          <a:stretch>
            <a:fillRect/>
          </a:stretch>
        </p:blipFill>
        <p:spPr>
          <a:xfrm>
            <a:off x="3571868" y="2786064"/>
            <a:ext cx="532493" cy="520069"/>
          </a:xfrm>
          <a:prstGeom prst="rect">
            <a:avLst/>
          </a:prstGeom>
          <a:effectLst>
            <a:reflection blurRad="6350" stA="50000" endA="300" endPos="90000" dist="50800" dir="5400000" sy="-100000" algn="bl" rotWithShape="0"/>
          </a:effectLst>
        </p:spPr>
      </p:pic>
      <p:pic>
        <p:nvPicPr>
          <p:cNvPr id="26" name="25 Imagen" descr="18096-color-bloom-design.png"/>
          <p:cNvPicPr>
            <a:picLocks noChangeAspect="1"/>
          </p:cNvPicPr>
          <p:nvPr/>
        </p:nvPicPr>
        <p:blipFill>
          <a:blip r:embed="rId3" cstate="print"/>
          <a:stretch>
            <a:fillRect/>
          </a:stretch>
        </p:blipFill>
        <p:spPr>
          <a:xfrm>
            <a:off x="5000628" y="2857502"/>
            <a:ext cx="532493" cy="520069"/>
          </a:xfrm>
          <a:prstGeom prst="rect">
            <a:avLst/>
          </a:prstGeom>
          <a:effectLst>
            <a:reflection blurRad="6350" stA="50000" endA="300" endPos="90000" dist="50800" dir="5400000" sy="-100000" algn="bl" rotWithShape="0"/>
          </a:effectLst>
        </p:spPr>
      </p:pic>
      <p:pic>
        <p:nvPicPr>
          <p:cNvPr id="27" name="26 Imagen" descr="18096-color-bloom-design.png"/>
          <p:cNvPicPr>
            <a:picLocks noChangeAspect="1"/>
          </p:cNvPicPr>
          <p:nvPr/>
        </p:nvPicPr>
        <p:blipFill>
          <a:blip r:embed="rId3" cstate="print"/>
          <a:stretch>
            <a:fillRect/>
          </a:stretch>
        </p:blipFill>
        <p:spPr>
          <a:xfrm>
            <a:off x="4929190" y="1785932"/>
            <a:ext cx="532493" cy="520069"/>
          </a:xfrm>
          <a:prstGeom prst="rect">
            <a:avLst/>
          </a:prstGeom>
          <a:effectLst>
            <a:reflection blurRad="6350" stA="50000" endA="300" endPos="90000" dist="50800" dir="5400000" sy="-100000" algn="bl" rotWithShape="0"/>
          </a:effectLst>
        </p:spPr>
      </p:pic>
      <p:pic>
        <p:nvPicPr>
          <p:cNvPr id="28" name="27 Imagen" descr="18096-color-bloom-design.png"/>
          <p:cNvPicPr>
            <a:picLocks noChangeAspect="1"/>
          </p:cNvPicPr>
          <p:nvPr/>
        </p:nvPicPr>
        <p:blipFill>
          <a:blip r:embed="rId3" cstate="print"/>
          <a:stretch>
            <a:fillRect/>
          </a:stretch>
        </p:blipFill>
        <p:spPr>
          <a:xfrm>
            <a:off x="1071538" y="4623431"/>
            <a:ext cx="532493" cy="520069"/>
          </a:xfrm>
          <a:prstGeom prst="rect">
            <a:avLst/>
          </a:prstGeom>
          <a:effectLst>
            <a:reflection blurRad="6350" stA="50000" endA="300" endPos="90000" dist="50800" dir="5400000" sy="-100000" algn="bl" rotWithShape="0"/>
          </a:effectLst>
        </p:spPr>
      </p:pic>
      <p:pic>
        <p:nvPicPr>
          <p:cNvPr id="29" name="28 Imagen" descr="18096-color-bloom-design.png"/>
          <p:cNvPicPr>
            <a:picLocks noChangeAspect="1"/>
          </p:cNvPicPr>
          <p:nvPr/>
        </p:nvPicPr>
        <p:blipFill>
          <a:blip r:embed="rId3" cstate="print"/>
          <a:stretch>
            <a:fillRect/>
          </a:stretch>
        </p:blipFill>
        <p:spPr>
          <a:xfrm>
            <a:off x="642910" y="0"/>
            <a:ext cx="532493" cy="520069"/>
          </a:xfrm>
          <a:prstGeom prst="rect">
            <a:avLst/>
          </a:prstGeom>
          <a:effectLst>
            <a:reflection blurRad="6350" stA="50000" endA="300" endPos="90000" dist="50800" dir="5400000" sy="-100000" algn="bl" rotWithShape="0"/>
          </a:effectLst>
        </p:spPr>
      </p:pic>
      <p:sp>
        <p:nvSpPr>
          <p:cNvPr id="30" name="29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1+#ppt_w/2"/>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1+#ppt_w/2"/>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2000" fill="hold"/>
                                        <p:tgtEl>
                                          <p:spTgt spid="29"/>
                                        </p:tgtEl>
                                        <p:attrNameLst>
                                          <p:attrName>ppt_x</p:attrName>
                                        </p:attrNameLst>
                                      </p:cBhvr>
                                      <p:tavLst>
                                        <p:tav tm="0">
                                          <p:val>
                                            <p:strVal val="1+#ppt_w/2"/>
                                          </p:val>
                                        </p:tav>
                                        <p:tav tm="100000">
                                          <p:val>
                                            <p:strVal val="#ppt_x"/>
                                          </p:val>
                                        </p:tav>
                                      </p:tavLst>
                                    </p:anim>
                                    <p:anim calcmode="lin" valueType="num">
                                      <p:cBhvr additive="base">
                                        <p:cTn id="30" dur="2000" fill="hold"/>
                                        <p:tgtEl>
                                          <p:spTgt spid="2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2000" fill="hold"/>
                                        <p:tgtEl>
                                          <p:spTgt spid="21"/>
                                        </p:tgtEl>
                                        <p:attrNameLst>
                                          <p:attrName>ppt_x</p:attrName>
                                        </p:attrNameLst>
                                      </p:cBhvr>
                                      <p:tavLst>
                                        <p:tav tm="0">
                                          <p:val>
                                            <p:strVal val="0-#ppt_w/2"/>
                                          </p:val>
                                        </p:tav>
                                        <p:tav tm="100000">
                                          <p:val>
                                            <p:strVal val="#ppt_x"/>
                                          </p:val>
                                        </p:tav>
                                      </p:tavLst>
                                    </p:anim>
                                    <p:anim calcmode="lin" valueType="num">
                                      <p:cBhvr additive="base">
                                        <p:cTn id="50" dur="20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0-#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1+#ppt_w/2"/>
                                          </p:val>
                                        </p:tav>
                                        <p:tav tm="100000">
                                          <p:val>
                                            <p:strVal val="#ppt_x"/>
                                          </p:val>
                                        </p:tav>
                                      </p:tavLst>
                                    </p:anim>
                                    <p:anim calcmode="lin" valueType="num">
                                      <p:cBhvr additive="base">
                                        <p:cTn id="62" dur="2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2000" fill="hold"/>
                                        <p:tgtEl>
                                          <p:spTgt spid="24"/>
                                        </p:tgtEl>
                                        <p:attrNameLst>
                                          <p:attrName>ppt_x</p:attrName>
                                        </p:attrNameLst>
                                      </p:cBhvr>
                                      <p:tavLst>
                                        <p:tav tm="0">
                                          <p:val>
                                            <p:strVal val="1+#ppt_w/2"/>
                                          </p:val>
                                        </p:tav>
                                        <p:tav tm="100000">
                                          <p:val>
                                            <p:strVal val="#ppt_x"/>
                                          </p:val>
                                        </p:tav>
                                      </p:tavLst>
                                    </p:anim>
                                    <p:anim calcmode="lin" valueType="num">
                                      <p:cBhvr additive="base">
                                        <p:cTn id="70" dur="2000" fill="hold"/>
                                        <p:tgtEl>
                                          <p:spTgt spid="2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2000" fill="hold"/>
                                        <p:tgtEl>
                                          <p:spTgt spid="25"/>
                                        </p:tgtEl>
                                        <p:attrNameLst>
                                          <p:attrName>ppt_x</p:attrName>
                                        </p:attrNameLst>
                                      </p:cBhvr>
                                      <p:tavLst>
                                        <p:tav tm="0">
                                          <p:val>
                                            <p:strVal val="1+#ppt_w/2"/>
                                          </p:val>
                                        </p:tav>
                                        <p:tav tm="100000">
                                          <p:val>
                                            <p:strVal val="#ppt_x"/>
                                          </p:val>
                                        </p:tav>
                                      </p:tavLst>
                                    </p:anim>
                                    <p:anim calcmode="lin" valueType="num">
                                      <p:cBhvr additive="base">
                                        <p:cTn id="74" dur="2000" fill="hold"/>
                                        <p:tgtEl>
                                          <p:spTgt spid="25"/>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2000" fill="hold"/>
                                        <p:tgtEl>
                                          <p:spTgt spid="28"/>
                                        </p:tgtEl>
                                        <p:attrNameLst>
                                          <p:attrName>ppt_x</p:attrName>
                                        </p:attrNameLst>
                                      </p:cBhvr>
                                      <p:tavLst>
                                        <p:tav tm="0">
                                          <p:val>
                                            <p:strVal val="1+#ppt_w/2"/>
                                          </p:val>
                                        </p:tav>
                                        <p:tav tm="100000">
                                          <p:val>
                                            <p:strVal val="#ppt_x"/>
                                          </p:val>
                                        </p:tav>
                                      </p:tavLst>
                                    </p:anim>
                                    <p:anim calcmode="lin" valueType="num">
                                      <p:cBhvr additive="base">
                                        <p:cTn id="78" dur="2000" fill="hold"/>
                                        <p:tgtEl>
                                          <p:spTgt spid="28"/>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0-#ppt_w/2"/>
                                          </p:val>
                                        </p:tav>
                                        <p:tav tm="100000">
                                          <p:val>
                                            <p:strVal val="#ppt_x"/>
                                          </p:val>
                                        </p:tav>
                                      </p:tavLst>
                                    </p:anim>
                                    <p:anim calcmode="lin" valueType="num">
                                      <p:cBhvr additive="base">
                                        <p:cTn id="82" dur="2000" fill="hold"/>
                                        <p:tgtEl>
                                          <p:spTgt spid="7"/>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4"/>
                                        </p:tgtEl>
                                        <p:attrNameLst>
                                          <p:attrName>style.visibility</p:attrName>
                                        </p:attrNameLst>
                                      </p:cBhvr>
                                      <p:to>
                                        <p:strVal val="visible"/>
                                      </p:to>
                                    </p:set>
                                    <p:anim calcmode="lin" valueType="num">
                                      <p:cBhvr additive="base">
                                        <p:cTn id="85" dur="2000" fill="hold"/>
                                        <p:tgtEl>
                                          <p:spTgt spid="14"/>
                                        </p:tgtEl>
                                        <p:attrNameLst>
                                          <p:attrName>ppt_x</p:attrName>
                                        </p:attrNameLst>
                                      </p:cBhvr>
                                      <p:tavLst>
                                        <p:tav tm="0">
                                          <p:val>
                                            <p:strVal val="0-#ppt_w/2"/>
                                          </p:val>
                                        </p:tav>
                                        <p:tav tm="100000">
                                          <p:val>
                                            <p:strVal val="#ppt_x"/>
                                          </p:val>
                                        </p:tav>
                                      </p:tavLst>
                                    </p:anim>
                                    <p:anim calcmode="lin" valueType="num">
                                      <p:cBhvr additive="base">
                                        <p:cTn id="86" dur="2000" fill="hold"/>
                                        <p:tgtEl>
                                          <p:spTgt spid="14"/>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0-#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9"/>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5"/>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8"/>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5"/>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1+ppt_w/2"/>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1+ppt_w/2"/>
                                          </p:val>
                                        </p:tav>
                                      </p:tavLst>
                                    </p:anim>
                                    <p:anim calcmode="lin" valueType="num">
                                      <p:cBhvr additive="base">
                                        <p:cTn id="162" dur="2000"/>
                                        <p:tgtEl>
                                          <p:spTgt spid="11"/>
                                        </p:tgtEl>
                                        <p:attrNameLst>
                                          <p:attrName>ppt_y</p:attrName>
                                        </p:attrNameLst>
                                      </p:cBhvr>
                                      <p:tavLst>
                                        <p:tav tm="0">
                                          <p:val>
                                            <p:strVal val="ppt_y"/>
                                          </p:val>
                                        </p:tav>
                                        <p:tav tm="100000">
                                          <p:val>
                                            <p:strVal val="1+ppt_h/2"/>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1+ppt_w/2"/>
                                          </p:val>
                                        </p:tav>
                                      </p:tavLst>
                                    </p:anim>
                                    <p:anim calcmode="lin" valueType="num">
                                      <p:cBhvr additive="base">
                                        <p:cTn id="166" dur="2000"/>
                                        <p:tgtEl>
                                          <p:spTgt spid="12"/>
                                        </p:tgtEl>
                                        <p:attrNameLst>
                                          <p:attrName>ppt_y</p:attrName>
                                        </p:attrNameLst>
                                      </p:cBhvr>
                                      <p:tavLst>
                                        <p:tav tm="0">
                                          <p:val>
                                            <p:strVal val="ppt_y"/>
                                          </p:val>
                                        </p:tav>
                                        <p:tav tm="100000">
                                          <p:val>
                                            <p:strVal val="1+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1+ppt_w/2"/>
                                          </p:val>
                                        </p:tav>
                                      </p:tavLst>
                                    </p:anim>
                                    <p:anim calcmode="lin" valueType="num">
                                      <p:cBhvr additive="base">
                                        <p:cTn id="170" dur="2000"/>
                                        <p:tgtEl>
                                          <p:spTgt spid="13"/>
                                        </p:tgtEl>
                                        <p:attrNameLst>
                                          <p:attrName>ppt_y</p:attrName>
                                        </p:attrNameLst>
                                      </p:cBhvr>
                                      <p:tavLst>
                                        <p:tav tm="0">
                                          <p:val>
                                            <p:strVal val="ppt_y"/>
                                          </p:val>
                                        </p:tav>
                                        <p:tav tm="100000">
                                          <p:val>
                                            <p:strVal val="1+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9"/>
                                        </p:tgtEl>
                                        <p:attrNameLst>
                                          <p:attrName>ppt_x</p:attrName>
                                        </p:attrNameLst>
                                      </p:cBhvr>
                                      <p:tavLst>
                                        <p:tav tm="0">
                                          <p:val>
                                            <p:strVal val="ppt_x"/>
                                          </p:val>
                                        </p:tav>
                                        <p:tav tm="100000">
                                          <p:val>
                                            <p:strVal val="1+ppt_w/2"/>
                                          </p:val>
                                        </p:tav>
                                      </p:tavLst>
                                    </p:anim>
                                    <p:anim calcmode="lin" valueType="num">
                                      <p:cBhvr additive="base">
                                        <p:cTn id="174" dur="2000"/>
                                        <p:tgtEl>
                                          <p:spTgt spid="29"/>
                                        </p:tgtEl>
                                        <p:attrNameLst>
                                          <p:attrName>ppt_y</p:attrName>
                                        </p:attrNameLst>
                                      </p:cBhvr>
                                      <p:tavLst>
                                        <p:tav tm="0">
                                          <p:val>
                                            <p:strVal val="ppt_y"/>
                                          </p:val>
                                        </p:tav>
                                        <p:tav tm="100000">
                                          <p:val>
                                            <p:strVal val="1+ppt_h/2"/>
                                          </p:val>
                                        </p:tav>
                                      </p:tavLst>
                                    </p:anim>
                                    <p:set>
                                      <p:cBhvr>
                                        <p:cTn id="175" dur="1" fill="hold">
                                          <p:stCondLst>
                                            <p:cond delay="1999"/>
                                          </p:stCondLst>
                                        </p:cTn>
                                        <p:tgtEl>
                                          <p:spTgt spid="2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0-ppt_w/2"/>
                                          </p:val>
                                        </p:tav>
                                      </p:tavLst>
                                    </p:anim>
                                    <p:anim calcmode="lin" valueType="num">
                                      <p:cBhvr additive="base">
                                        <p:cTn id="178" dur="2000"/>
                                        <p:tgtEl>
                                          <p:spTgt spid="6"/>
                                        </p:tgtEl>
                                        <p:attrNameLst>
                                          <p:attrName>ppt_y</p:attrName>
                                        </p:attrNameLst>
                                      </p:cBhvr>
                                      <p:tavLst>
                                        <p:tav tm="0">
                                          <p:val>
                                            <p:strVal val="ppt_y"/>
                                          </p:val>
                                        </p:tav>
                                        <p:tav tm="100000">
                                          <p:val>
                                            <p:strVal val="1+ppt_h/2"/>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0-ppt_w/2"/>
                                          </p:val>
                                        </p:tav>
                                      </p:tavLst>
                                    </p:anim>
                                    <p:anim calcmode="lin" valueType="num">
                                      <p:cBhvr additive="base">
                                        <p:cTn id="186" dur="2000"/>
                                        <p:tgtEl>
                                          <p:spTgt spid="19"/>
                                        </p:tgtEl>
                                        <p:attrNameLst>
                                          <p:attrName>ppt_y</p:attrName>
                                        </p:attrNameLst>
                                      </p:cBhvr>
                                      <p:tavLst>
                                        <p:tav tm="0">
                                          <p:val>
                                            <p:strVal val="ppt_y"/>
                                          </p:val>
                                        </p:tav>
                                        <p:tav tm="100000">
                                          <p:val>
                                            <p:strVal val="1+ppt_h/2"/>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0"/>
                                        </p:tgtEl>
                                        <p:attrNameLst>
                                          <p:attrName>ppt_x</p:attrName>
                                        </p:attrNameLst>
                                      </p:cBhvr>
                                      <p:tavLst>
                                        <p:tav tm="0">
                                          <p:val>
                                            <p:strVal val="ppt_x"/>
                                          </p:val>
                                        </p:tav>
                                        <p:tav tm="100000">
                                          <p:val>
                                            <p:strVal val="0-ppt_w/2"/>
                                          </p:val>
                                        </p:tav>
                                      </p:tavLst>
                                    </p:anim>
                                    <p:anim calcmode="lin" valueType="num">
                                      <p:cBhvr additive="base">
                                        <p:cTn id="190" dur="2000"/>
                                        <p:tgtEl>
                                          <p:spTgt spid="20"/>
                                        </p:tgtEl>
                                        <p:attrNameLst>
                                          <p:attrName>ppt_y</p:attrName>
                                        </p:attrNameLst>
                                      </p:cBhvr>
                                      <p:tavLst>
                                        <p:tav tm="0">
                                          <p:val>
                                            <p:strVal val="ppt_y"/>
                                          </p:val>
                                        </p:tav>
                                        <p:tav tm="100000">
                                          <p:val>
                                            <p:strVal val="1+ppt_h/2"/>
                                          </p:val>
                                        </p:tav>
                                      </p:tavLst>
                                    </p:anim>
                                    <p:set>
                                      <p:cBhvr>
                                        <p:cTn id="191" dur="1" fill="hold">
                                          <p:stCondLst>
                                            <p:cond delay="1999"/>
                                          </p:stCondLst>
                                        </p:cTn>
                                        <p:tgtEl>
                                          <p:spTgt spid="2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1"/>
                                        </p:tgtEl>
                                        <p:attrNameLst>
                                          <p:attrName>ppt_x</p:attrName>
                                        </p:attrNameLst>
                                      </p:cBhvr>
                                      <p:tavLst>
                                        <p:tav tm="0">
                                          <p:val>
                                            <p:strVal val="ppt_x"/>
                                          </p:val>
                                        </p:tav>
                                        <p:tav tm="100000">
                                          <p:val>
                                            <p:strVal val="0-ppt_w/2"/>
                                          </p:val>
                                        </p:tav>
                                      </p:tavLst>
                                    </p:anim>
                                    <p:anim calcmode="lin" valueType="num">
                                      <p:cBhvr additive="base">
                                        <p:cTn id="194" dur="2000"/>
                                        <p:tgtEl>
                                          <p:spTgt spid="21"/>
                                        </p:tgtEl>
                                        <p:attrNameLst>
                                          <p:attrName>ppt_y</p:attrName>
                                        </p:attrNameLst>
                                      </p:cBhvr>
                                      <p:tavLst>
                                        <p:tav tm="0">
                                          <p:val>
                                            <p:strVal val="ppt_y"/>
                                          </p:val>
                                        </p:tav>
                                        <p:tav tm="100000">
                                          <p:val>
                                            <p:strVal val="1+ppt_h/2"/>
                                          </p:val>
                                        </p:tav>
                                      </p:tavLst>
                                    </p:anim>
                                    <p:set>
                                      <p:cBhvr>
                                        <p:cTn id="195" dur="1" fill="hold">
                                          <p:stCondLst>
                                            <p:cond delay="1999"/>
                                          </p:stCondLst>
                                        </p:cTn>
                                        <p:tgtEl>
                                          <p:spTgt spid="21"/>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7"/>
                                        </p:tgtEl>
                                        <p:attrNameLst>
                                          <p:attrName>ppt_x</p:attrName>
                                        </p:attrNameLst>
                                      </p:cBhvr>
                                      <p:tavLst>
                                        <p:tav tm="0">
                                          <p:val>
                                            <p:strVal val="ppt_x"/>
                                          </p:val>
                                        </p:tav>
                                        <p:tav tm="100000">
                                          <p:val>
                                            <p:strVal val="0-ppt_w/2"/>
                                          </p:val>
                                        </p:tav>
                                      </p:tavLst>
                                    </p:anim>
                                    <p:anim calcmode="lin" valueType="num">
                                      <p:cBhvr additive="base">
                                        <p:cTn id="198" dur="2000"/>
                                        <p:tgtEl>
                                          <p:spTgt spid="27"/>
                                        </p:tgtEl>
                                        <p:attrNameLst>
                                          <p:attrName>ppt_y</p:attrName>
                                        </p:attrNameLst>
                                      </p:cBhvr>
                                      <p:tavLst>
                                        <p:tav tm="0">
                                          <p:val>
                                            <p:strVal val="ppt_y"/>
                                          </p:val>
                                        </p:tav>
                                        <p:tav tm="100000">
                                          <p:val>
                                            <p:strVal val="1+ppt_h/2"/>
                                          </p:val>
                                        </p:tav>
                                      </p:tavLst>
                                    </p:anim>
                                    <p:set>
                                      <p:cBhvr>
                                        <p:cTn id="199" dur="1" fill="hold">
                                          <p:stCondLst>
                                            <p:cond delay="1999"/>
                                          </p:stCondLst>
                                        </p:cTn>
                                        <p:tgtEl>
                                          <p:spTgt spid="27"/>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1+ppt_w/2"/>
                                          </p:val>
                                        </p:tav>
                                      </p:tavLst>
                                    </p:anim>
                                    <p:anim calcmode="lin" valueType="num">
                                      <p:cBhvr additive="base">
                                        <p:cTn id="206" dur="2000"/>
                                        <p:tgtEl>
                                          <p:spTgt spid="22"/>
                                        </p:tgtEl>
                                        <p:attrNameLst>
                                          <p:attrName>ppt_y</p:attrName>
                                        </p:attrNameLst>
                                      </p:cBhvr>
                                      <p:tavLst>
                                        <p:tav tm="0">
                                          <p:val>
                                            <p:strVal val="ppt_y"/>
                                          </p:val>
                                        </p:tav>
                                        <p:tav tm="100000">
                                          <p:val>
                                            <p:strVal val="0-ppt_h/2"/>
                                          </p:val>
                                        </p:tav>
                                      </p:tavLst>
                                    </p:anim>
                                    <p:set>
                                      <p:cBhvr>
                                        <p:cTn id="207" dur="1" fill="hold">
                                          <p:stCondLst>
                                            <p:cond delay="1999"/>
                                          </p:stCondLst>
                                        </p:cTn>
                                        <p:tgtEl>
                                          <p:spTgt spid="22"/>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23"/>
                                        </p:tgtEl>
                                        <p:attrNameLst>
                                          <p:attrName>ppt_x</p:attrName>
                                        </p:attrNameLst>
                                      </p:cBhvr>
                                      <p:tavLst>
                                        <p:tav tm="0">
                                          <p:val>
                                            <p:strVal val="ppt_x"/>
                                          </p:val>
                                        </p:tav>
                                        <p:tav tm="100000">
                                          <p:val>
                                            <p:strVal val="1+ppt_w/2"/>
                                          </p:val>
                                        </p:tav>
                                      </p:tavLst>
                                    </p:anim>
                                    <p:anim calcmode="lin" valueType="num">
                                      <p:cBhvr additive="base">
                                        <p:cTn id="210" dur="2000"/>
                                        <p:tgtEl>
                                          <p:spTgt spid="23"/>
                                        </p:tgtEl>
                                        <p:attrNameLst>
                                          <p:attrName>ppt_y</p:attrName>
                                        </p:attrNameLst>
                                      </p:cBhvr>
                                      <p:tavLst>
                                        <p:tav tm="0">
                                          <p:val>
                                            <p:strVal val="ppt_y"/>
                                          </p:val>
                                        </p:tav>
                                        <p:tav tm="100000">
                                          <p:val>
                                            <p:strVal val="0-ppt_h/2"/>
                                          </p:val>
                                        </p:tav>
                                      </p:tavLst>
                                    </p:anim>
                                    <p:set>
                                      <p:cBhvr>
                                        <p:cTn id="211" dur="1" fill="hold">
                                          <p:stCondLst>
                                            <p:cond delay="1999"/>
                                          </p:stCondLst>
                                        </p:cTn>
                                        <p:tgtEl>
                                          <p:spTgt spid="23"/>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4"/>
                                        </p:tgtEl>
                                        <p:attrNameLst>
                                          <p:attrName>ppt_x</p:attrName>
                                        </p:attrNameLst>
                                      </p:cBhvr>
                                      <p:tavLst>
                                        <p:tav tm="0">
                                          <p:val>
                                            <p:strVal val="ppt_x"/>
                                          </p:val>
                                        </p:tav>
                                        <p:tav tm="100000">
                                          <p:val>
                                            <p:strVal val="1+ppt_w/2"/>
                                          </p:val>
                                        </p:tav>
                                      </p:tavLst>
                                    </p:anim>
                                    <p:anim calcmode="lin" valueType="num">
                                      <p:cBhvr additive="base">
                                        <p:cTn id="214" dur="2000"/>
                                        <p:tgtEl>
                                          <p:spTgt spid="24"/>
                                        </p:tgtEl>
                                        <p:attrNameLst>
                                          <p:attrName>ppt_y</p:attrName>
                                        </p:attrNameLst>
                                      </p:cBhvr>
                                      <p:tavLst>
                                        <p:tav tm="0">
                                          <p:val>
                                            <p:strVal val="ppt_y"/>
                                          </p:val>
                                        </p:tav>
                                        <p:tav tm="100000">
                                          <p:val>
                                            <p:strVal val="0-ppt_h/2"/>
                                          </p:val>
                                        </p:tav>
                                      </p:tavLst>
                                    </p:anim>
                                    <p:set>
                                      <p:cBhvr>
                                        <p:cTn id="215" dur="1" fill="hold">
                                          <p:stCondLst>
                                            <p:cond delay="1999"/>
                                          </p:stCondLst>
                                        </p:cTn>
                                        <p:tgtEl>
                                          <p:spTgt spid="24"/>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5"/>
                                        </p:tgtEl>
                                        <p:attrNameLst>
                                          <p:attrName>ppt_x</p:attrName>
                                        </p:attrNameLst>
                                      </p:cBhvr>
                                      <p:tavLst>
                                        <p:tav tm="0">
                                          <p:val>
                                            <p:strVal val="ppt_x"/>
                                          </p:val>
                                        </p:tav>
                                        <p:tav tm="100000">
                                          <p:val>
                                            <p:strVal val="1+ppt_w/2"/>
                                          </p:val>
                                        </p:tav>
                                      </p:tavLst>
                                    </p:anim>
                                    <p:anim calcmode="lin" valueType="num">
                                      <p:cBhvr additive="base">
                                        <p:cTn id="218" dur="2000"/>
                                        <p:tgtEl>
                                          <p:spTgt spid="25"/>
                                        </p:tgtEl>
                                        <p:attrNameLst>
                                          <p:attrName>ppt_y</p:attrName>
                                        </p:attrNameLst>
                                      </p:cBhvr>
                                      <p:tavLst>
                                        <p:tav tm="0">
                                          <p:val>
                                            <p:strVal val="ppt_y"/>
                                          </p:val>
                                        </p:tav>
                                        <p:tav tm="100000">
                                          <p:val>
                                            <p:strVal val="0-ppt_h/2"/>
                                          </p:val>
                                        </p:tav>
                                      </p:tavLst>
                                    </p:anim>
                                    <p:set>
                                      <p:cBhvr>
                                        <p:cTn id="219" dur="1" fill="hold">
                                          <p:stCondLst>
                                            <p:cond delay="1999"/>
                                          </p:stCondLst>
                                        </p:cTn>
                                        <p:tgtEl>
                                          <p:spTgt spid="2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8"/>
                                        </p:tgtEl>
                                        <p:attrNameLst>
                                          <p:attrName>ppt_x</p:attrName>
                                        </p:attrNameLst>
                                      </p:cBhvr>
                                      <p:tavLst>
                                        <p:tav tm="0">
                                          <p:val>
                                            <p:strVal val="ppt_x"/>
                                          </p:val>
                                        </p:tav>
                                        <p:tav tm="100000">
                                          <p:val>
                                            <p:strVal val="1+ppt_w/2"/>
                                          </p:val>
                                        </p:tav>
                                      </p:tavLst>
                                    </p:anim>
                                    <p:anim calcmode="lin" valueType="num">
                                      <p:cBhvr additive="base">
                                        <p:cTn id="222" dur="2000"/>
                                        <p:tgtEl>
                                          <p:spTgt spid="28"/>
                                        </p:tgtEl>
                                        <p:attrNameLst>
                                          <p:attrName>ppt_y</p:attrName>
                                        </p:attrNameLst>
                                      </p:cBhvr>
                                      <p:tavLst>
                                        <p:tav tm="0">
                                          <p:val>
                                            <p:strVal val="ppt_y"/>
                                          </p:val>
                                        </p:tav>
                                        <p:tav tm="100000">
                                          <p:val>
                                            <p:strVal val="0-ppt_h/2"/>
                                          </p:val>
                                        </p:tav>
                                      </p:tavLst>
                                    </p:anim>
                                    <p:set>
                                      <p:cBhvr>
                                        <p:cTn id="223" dur="1" fill="hold">
                                          <p:stCondLst>
                                            <p:cond delay="1999"/>
                                          </p:stCondLst>
                                        </p:cTn>
                                        <p:tgtEl>
                                          <p:spTgt spid="28"/>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7"/>
                                        </p:tgtEl>
                                        <p:attrNameLst>
                                          <p:attrName>ppt_x</p:attrName>
                                        </p:attrNameLst>
                                      </p:cBhvr>
                                      <p:tavLst>
                                        <p:tav tm="0">
                                          <p:val>
                                            <p:strVal val="ppt_x"/>
                                          </p:val>
                                        </p:tav>
                                        <p:tav tm="100000">
                                          <p:val>
                                            <p:strVal val="0-ppt_w/2"/>
                                          </p:val>
                                        </p:tav>
                                      </p:tavLst>
                                    </p:anim>
                                    <p:anim calcmode="lin" valueType="num">
                                      <p:cBhvr additive="base">
                                        <p:cTn id="226" dur="2000"/>
                                        <p:tgtEl>
                                          <p:spTgt spid="7"/>
                                        </p:tgtEl>
                                        <p:attrNameLst>
                                          <p:attrName>ppt_y</p:attrName>
                                        </p:attrNameLst>
                                      </p:cBhvr>
                                      <p:tavLst>
                                        <p:tav tm="0">
                                          <p:val>
                                            <p:strVal val="ppt_y"/>
                                          </p:val>
                                        </p:tav>
                                        <p:tav tm="100000">
                                          <p:val>
                                            <p:strVal val="0-ppt_h/2"/>
                                          </p:val>
                                        </p:tav>
                                      </p:tavLst>
                                    </p:anim>
                                    <p:set>
                                      <p:cBhvr>
                                        <p:cTn id="227" dur="1" fill="hold">
                                          <p:stCondLst>
                                            <p:cond delay="1999"/>
                                          </p:stCondLst>
                                        </p:cTn>
                                        <p:tgtEl>
                                          <p:spTgt spid="7"/>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4"/>
                                        </p:tgtEl>
                                        <p:attrNameLst>
                                          <p:attrName>ppt_x</p:attrName>
                                        </p:attrNameLst>
                                      </p:cBhvr>
                                      <p:tavLst>
                                        <p:tav tm="0">
                                          <p:val>
                                            <p:strVal val="ppt_x"/>
                                          </p:val>
                                        </p:tav>
                                        <p:tav tm="100000">
                                          <p:val>
                                            <p:strVal val="0-ppt_w/2"/>
                                          </p:val>
                                        </p:tav>
                                      </p:tavLst>
                                    </p:anim>
                                    <p:anim calcmode="lin" valueType="num">
                                      <p:cBhvr additive="base">
                                        <p:cTn id="230" dur="2000"/>
                                        <p:tgtEl>
                                          <p:spTgt spid="14"/>
                                        </p:tgtEl>
                                        <p:attrNameLst>
                                          <p:attrName>ppt_y</p:attrName>
                                        </p:attrNameLst>
                                      </p:cBhvr>
                                      <p:tavLst>
                                        <p:tav tm="0">
                                          <p:val>
                                            <p:strVal val="ppt_y"/>
                                          </p:val>
                                        </p:tav>
                                        <p:tav tm="100000">
                                          <p:val>
                                            <p:strVal val="0-ppt_h/2"/>
                                          </p:val>
                                        </p:tav>
                                      </p:tavLst>
                                    </p:anim>
                                    <p:set>
                                      <p:cBhvr>
                                        <p:cTn id="231" dur="1" fill="hold">
                                          <p:stCondLst>
                                            <p:cond delay="1999"/>
                                          </p:stCondLst>
                                        </p:cTn>
                                        <p:tgtEl>
                                          <p:spTgt spid="14"/>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15"/>
                                        </p:tgtEl>
                                        <p:attrNameLst>
                                          <p:attrName>ppt_x</p:attrName>
                                        </p:attrNameLst>
                                      </p:cBhvr>
                                      <p:tavLst>
                                        <p:tav tm="0">
                                          <p:val>
                                            <p:strVal val="ppt_x"/>
                                          </p:val>
                                        </p:tav>
                                        <p:tav tm="100000">
                                          <p:val>
                                            <p:strVal val="0-ppt_w/2"/>
                                          </p:val>
                                        </p:tav>
                                      </p:tavLst>
                                    </p:anim>
                                    <p:anim calcmode="lin" valueType="num">
                                      <p:cBhvr additive="base">
                                        <p:cTn id="234" dur="2000"/>
                                        <p:tgtEl>
                                          <p:spTgt spid="15"/>
                                        </p:tgtEl>
                                        <p:attrNameLst>
                                          <p:attrName>ppt_y</p:attrName>
                                        </p:attrNameLst>
                                      </p:cBhvr>
                                      <p:tavLst>
                                        <p:tav tm="0">
                                          <p:val>
                                            <p:strVal val="ppt_y"/>
                                          </p:val>
                                        </p:tav>
                                        <p:tav tm="100000">
                                          <p:val>
                                            <p:strVal val="0-ppt_h/2"/>
                                          </p:val>
                                        </p:tav>
                                      </p:tavLst>
                                    </p:anim>
                                    <p:set>
                                      <p:cBhvr>
                                        <p:cTn id="235" dur="1" fill="hold">
                                          <p:stCondLst>
                                            <p:cond delay="1999"/>
                                          </p:stCondLst>
                                        </p:cTn>
                                        <p:tgtEl>
                                          <p:spTgt spid="15"/>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0-ppt_w/2"/>
                                          </p:val>
                                        </p:tav>
                                      </p:tavLst>
                                    </p:anim>
                                    <p:anim calcmode="lin" valueType="num">
                                      <p:cBhvr additive="base">
                                        <p:cTn id="238" dur="2000"/>
                                        <p:tgtEl>
                                          <p:spTgt spid="16"/>
                                        </p:tgtEl>
                                        <p:attrNameLst>
                                          <p:attrName>ppt_y</p:attrName>
                                        </p:attrNameLst>
                                      </p:cBhvr>
                                      <p:tavLst>
                                        <p:tav tm="0">
                                          <p:val>
                                            <p:strVal val="ppt_y"/>
                                          </p:val>
                                        </p:tav>
                                        <p:tav tm="100000">
                                          <p:val>
                                            <p:strVal val="0-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10"/>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1"/>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2"/>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3"/>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9"/>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1"/>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22"/>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23"/>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2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5"/>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4"/>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6"/>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9000">
              <a:srgbClr val="19200A"/>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241487_lotos_biale_kwiaty_liscie_swiatlo.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5" name="4 Imagen" descr="wreath-33853_640.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3857828" y="0"/>
            <a:ext cx="714362" cy="714362"/>
          </a:xfrm>
          <a:prstGeom prst="rect">
            <a:avLst/>
          </a:prstGeom>
          <a:effectLst>
            <a:reflection blurRad="6350" stA="50000" endA="295" endPos="92000" dist="101600" dir="5400000" sy="-100000" algn="bl" rotWithShape="0"/>
          </a:effectLst>
        </p:spPr>
      </p:pic>
      <p:pic>
        <p:nvPicPr>
          <p:cNvPr id="6" name="5 Imagen" descr="wreath-33853_640.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4572000" y="0"/>
            <a:ext cx="714362" cy="714362"/>
          </a:xfrm>
          <a:prstGeom prst="rect">
            <a:avLst/>
          </a:prstGeom>
          <a:effectLst>
            <a:reflection blurRad="6350" stA="50000" endA="295" endPos="92000" dist="101600" dir="5400000" sy="-100000" algn="bl" rotWithShape="0"/>
          </a:effectLst>
        </p:spPr>
      </p:pic>
      <p:pic>
        <p:nvPicPr>
          <p:cNvPr id="7" name="6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3857828" y="714362"/>
            <a:ext cx="714362" cy="714362"/>
          </a:xfrm>
          <a:prstGeom prst="rect">
            <a:avLst/>
          </a:prstGeom>
          <a:effectLst>
            <a:reflection blurRad="6350" stA="50000" endA="295" endPos="92000" dist="101600" dir="5400000" sy="-100000" algn="bl" rotWithShape="0"/>
          </a:effectLst>
        </p:spPr>
      </p:pic>
      <p:pic>
        <p:nvPicPr>
          <p:cNvPr id="8" name="7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4572000" y="714362"/>
            <a:ext cx="714362" cy="714362"/>
          </a:xfrm>
          <a:prstGeom prst="rect">
            <a:avLst/>
          </a:prstGeom>
          <a:effectLst>
            <a:reflection blurRad="6350" stA="50000" endA="295" endPos="92000" dist="101600" dir="5400000" sy="-100000" algn="bl" rotWithShape="0"/>
          </a:effectLst>
        </p:spPr>
      </p:pic>
      <p:pic>
        <p:nvPicPr>
          <p:cNvPr id="9" name="8 Imagen" descr="wreath-33853_640.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3857828" y="1428760"/>
            <a:ext cx="714362" cy="714362"/>
          </a:xfrm>
          <a:prstGeom prst="rect">
            <a:avLst/>
          </a:prstGeom>
          <a:effectLst>
            <a:reflection blurRad="6350" stA="50000" endA="295" endPos="92000" dist="101600" dir="5400000" sy="-100000" algn="bl" rotWithShape="0"/>
          </a:effectLst>
        </p:spPr>
      </p:pic>
      <p:pic>
        <p:nvPicPr>
          <p:cNvPr id="10" name="9 Imagen" descr="wreath-33853_640.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4572000" y="1428760"/>
            <a:ext cx="714362" cy="714362"/>
          </a:xfrm>
          <a:prstGeom prst="rect">
            <a:avLst/>
          </a:prstGeom>
          <a:effectLst>
            <a:reflection blurRad="6350" stA="50000" endA="295" endPos="92000" dist="101600" dir="5400000" sy="-100000" algn="bl" rotWithShape="0"/>
          </a:effectLst>
        </p:spPr>
      </p:pic>
      <p:pic>
        <p:nvPicPr>
          <p:cNvPr id="11" name="10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3857828" y="2143122"/>
            <a:ext cx="714362" cy="714362"/>
          </a:xfrm>
          <a:prstGeom prst="rect">
            <a:avLst/>
          </a:prstGeom>
          <a:effectLst>
            <a:reflection blurRad="6350" stA="50000" endA="295" endPos="92000" dist="101600" dir="5400000" sy="-100000" algn="bl" rotWithShape="0"/>
          </a:effectLst>
        </p:spPr>
      </p:pic>
      <p:pic>
        <p:nvPicPr>
          <p:cNvPr id="12" name="11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4572000" y="2143122"/>
            <a:ext cx="714362" cy="714362"/>
          </a:xfrm>
          <a:prstGeom prst="rect">
            <a:avLst/>
          </a:prstGeom>
          <a:effectLst>
            <a:reflection blurRad="6350" stA="50000" endA="295" endPos="92000" dist="101600" dir="5400000" sy="-100000" algn="bl" rotWithShape="0"/>
          </a:effectLst>
        </p:spPr>
      </p:pic>
      <p:pic>
        <p:nvPicPr>
          <p:cNvPr id="13" name="12 Imagen" descr="wreath-33853_640.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3857828" y="2857520"/>
            <a:ext cx="714362" cy="714362"/>
          </a:xfrm>
          <a:prstGeom prst="rect">
            <a:avLst/>
          </a:prstGeom>
          <a:effectLst>
            <a:reflection blurRad="6350" stA="50000" endA="295" endPos="92000" dist="101600" dir="5400000" sy="-100000" algn="bl" rotWithShape="0"/>
          </a:effectLst>
        </p:spPr>
      </p:pic>
      <p:pic>
        <p:nvPicPr>
          <p:cNvPr id="14" name="13 Imagen" descr="wreath-33853_640.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4572000" y="2857520"/>
            <a:ext cx="714362" cy="714362"/>
          </a:xfrm>
          <a:prstGeom prst="rect">
            <a:avLst/>
          </a:prstGeom>
          <a:effectLst>
            <a:reflection blurRad="6350" stA="50000" endA="295" endPos="92000" dist="101600" dir="5400000" sy="-100000" algn="bl" rotWithShape="0"/>
          </a:effectLst>
        </p:spPr>
      </p:pic>
      <p:pic>
        <p:nvPicPr>
          <p:cNvPr id="15" name="14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3857828" y="3571882"/>
            <a:ext cx="714362" cy="714362"/>
          </a:xfrm>
          <a:prstGeom prst="rect">
            <a:avLst/>
          </a:prstGeom>
          <a:effectLst>
            <a:reflection blurRad="6350" stA="50000" endA="295" endPos="92000" dist="101600" dir="5400000" sy="-100000" algn="bl" rotWithShape="0"/>
          </a:effectLst>
        </p:spPr>
      </p:pic>
      <p:pic>
        <p:nvPicPr>
          <p:cNvPr id="16" name="15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4572000" y="3571882"/>
            <a:ext cx="714362" cy="714362"/>
          </a:xfrm>
          <a:prstGeom prst="rect">
            <a:avLst/>
          </a:prstGeom>
          <a:effectLst>
            <a:reflection blurRad="6350" stA="50000" endA="295" endPos="92000" dist="101600" dir="5400000" sy="-100000" algn="bl" rotWithShape="0"/>
          </a:effectLst>
        </p:spPr>
      </p:pic>
      <p:pic>
        <p:nvPicPr>
          <p:cNvPr id="17" name="16 Imagen" descr="wreath-33853_640.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3857828" y="4286280"/>
            <a:ext cx="714362" cy="714362"/>
          </a:xfrm>
          <a:prstGeom prst="rect">
            <a:avLst/>
          </a:prstGeom>
          <a:effectLst>
            <a:reflection blurRad="6350" stA="50000" endA="295" endPos="92000" dist="101600" dir="5400000" sy="-100000" algn="bl" rotWithShape="0"/>
          </a:effectLst>
        </p:spPr>
      </p:pic>
      <p:pic>
        <p:nvPicPr>
          <p:cNvPr id="18" name="17 Imagen" descr="wreath-33853_640.png"/>
          <p:cNvPicPr>
            <a:picLocks noChangeAspect="1"/>
          </p:cNvPicPr>
          <p:nvPr/>
        </p:nvPicPr>
        <p:blipFill>
          <a:blip r:embed="rId4" cstate="print">
            <a:duotone>
              <a:schemeClr val="accent3">
                <a:shade val="45000"/>
                <a:satMod val="135000"/>
              </a:schemeClr>
              <a:prstClr val="white"/>
            </a:duotone>
            <a:lum bright="-20000" contrast="40000"/>
          </a:blip>
          <a:stretch>
            <a:fillRect/>
          </a:stretch>
        </p:blipFill>
        <p:spPr>
          <a:xfrm>
            <a:off x="4572000" y="4286280"/>
            <a:ext cx="714362" cy="714362"/>
          </a:xfrm>
          <a:prstGeom prst="rect">
            <a:avLst/>
          </a:prstGeom>
          <a:effectLst>
            <a:reflection blurRad="6350" stA="50000" endA="295" endPos="92000" dist="101600" dir="5400000" sy="-100000" algn="bl" rotWithShape="0"/>
          </a:effectLst>
        </p:spPr>
      </p:pic>
      <p:pic>
        <p:nvPicPr>
          <p:cNvPr id="21" name="20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3000364" y="0"/>
            <a:ext cx="714362" cy="714362"/>
          </a:xfrm>
          <a:prstGeom prst="rect">
            <a:avLst/>
          </a:prstGeom>
          <a:effectLst>
            <a:reflection blurRad="6350" stA="50000" endA="295" endPos="92000" dist="101600" dir="5400000" sy="-100000" algn="bl" rotWithShape="0"/>
          </a:effectLst>
        </p:spPr>
      </p:pic>
      <p:pic>
        <p:nvPicPr>
          <p:cNvPr id="22" name="21 Imagen" descr="wreath-33853_640.png"/>
          <p:cNvPicPr>
            <a:picLocks noChangeAspect="1"/>
          </p:cNvPicPr>
          <p:nvPr/>
        </p:nvPicPr>
        <p:blipFill>
          <a:blip r:embed="rId4" cstate="print">
            <a:duotone>
              <a:prstClr val="black"/>
              <a:schemeClr val="accent6">
                <a:tint val="45000"/>
                <a:satMod val="400000"/>
              </a:schemeClr>
            </a:duotone>
          </a:blip>
          <a:stretch>
            <a:fillRect/>
          </a:stretch>
        </p:blipFill>
        <p:spPr>
          <a:xfrm>
            <a:off x="3000364" y="714362"/>
            <a:ext cx="714362" cy="714362"/>
          </a:xfrm>
          <a:prstGeom prst="rect">
            <a:avLst/>
          </a:prstGeom>
          <a:effectLst>
            <a:reflection blurRad="6350" stA="50000" endA="295" endPos="92000" dist="101600" dir="5400000" sy="-100000" algn="bl" rotWithShape="0"/>
          </a:effectLst>
        </p:spPr>
      </p:pic>
      <p:pic>
        <p:nvPicPr>
          <p:cNvPr id="23" name="22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3000364" y="1428760"/>
            <a:ext cx="714362" cy="714362"/>
          </a:xfrm>
          <a:prstGeom prst="rect">
            <a:avLst/>
          </a:prstGeom>
          <a:effectLst>
            <a:reflection blurRad="6350" stA="50000" endA="295" endPos="92000" dist="101600" dir="5400000" sy="-100000" algn="bl" rotWithShape="0"/>
          </a:effectLst>
        </p:spPr>
      </p:pic>
      <p:pic>
        <p:nvPicPr>
          <p:cNvPr id="24" name="23 Imagen" descr="wreath-33853_640.png"/>
          <p:cNvPicPr>
            <a:picLocks noChangeAspect="1"/>
          </p:cNvPicPr>
          <p:nvPr/>
        </p:nvPicPr>
        <p:blipFill>
          <a:blip r:embed="rId4" cstate="print">
            <a:duotone>
              <a:prstClr val="black"/>
              <a:schemeClr val="accent6">
                <a:tint val="45000"/>
                <a:satMod val="400000"/>
              </a:schemeClr>
            </a:duotone>
          </a:blip>
          <a:stretch>
            <a:fillRect/>
          </a:stretch>
        </p:blipFill>
        <p:spPr>
          <a:xfrm>
            <a:off x="3000364" y="2143122"/>
            <a:ext cx="714362" cy="714362"/>
          </a:xfrm>
          <a:prstGeom prst="rect">
            <a:avLst/>
          </a:prstGeom>
          <a:effectLst>
            <a:reflection blurRad="6350" stA="50000" endA="295" endPos="92000" dist="101600" dir="5400000" sy="-100000" algn="bl" rotWithShape="0"/>
          </a:effectLst>
        </p:spPr>
      </p:pic>
      <p:pic>
        <p:nvPicPr>
          <p:cNvPr id="25" name="24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3000364" y="2857520"/>
            <a:ext cx="714362" cy="714362"/>
          </a:xfrm>
          <a:prstGeom prst="rect">
            <a:avLst/>
          </a:prstGeom>
          <a:effectLst>
            <a:reflection blurRad="6350" stA="50000" endA="295" endPos="92000" dist="101600" dir="5400000" sy="-100000" algn="bl" rotWithShape="0"/>
          </a:effectLst>
        </p:spPr>
      </p:pic>
      <p:pic>
        <p:nvPicPr>
          <p:cNvPr id="26" name="25 Imagen" descr="wreath-33853_640.png"/>
          <p:cNvPicPr>
            <a:picLocks noChangeAspect="1"/>
          </p:cNvPicPr>
          <p:nvPr/>
        </p:nvPicPr>
        <p:blipFill>
          <a:blip r:embed="rId4" cstate="print">
            <a:duotone>
              <a:prstClr val="black"/>
              <a:schemeClr val="accent6">
                <a:tint val="45000"/>
                <a:satMod val="400000"/>
              </a:schemeClr>
            </a:duotone>
          </a:blip>
          <a:stretch>
            <a:fillRect/>
          </a:stretch>
        </p:blipFill>
        <p:spPr>
          <a:xfrm>
            <a:off x="3000364" y="3571882"/>
            <a:ext cx="714362" cy="714362"/>
          </a:xfrm>
          <a:prstGeom prst="rect">
            <a:avLst/>
          </a:prstGeom>
          <a:effectLst>
            <a:reflection blurRad="6350" stA="50000" endA="295" endPos="92000" dist="101600" dir="5400000" sy="-100000" algn="bl" rotWithShape="0"/>
          </a:effectLst>
        </p:spPr>
      </p:pic>
      <p:pic>
        <p:nvPicPr>
          <p:cNvPr id="27" name="26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3000364" y="4286280"/>
            <a:ext cx="714362" cy="714362"/>
          </a:xfrm>
          <a:prstGeom prst="rect">
            <a:avLst/>
          </a:prstGeom>
          <a:effectLst>
            <a:reflection blurRad="6350" stA="50000" endA="295" endPos="92000" dist="101600" dir="5400000" sy="-100000" algn="bl" rotWithShape="0"/>
          </a:effectLst>
        </p:spPr>
      </p:pic>
      <p:pic>
        <p:nvPicPr>
          <p:cNvPr id="28" name="27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5429256" y="0"/>
            <a:ext cx="714362" cy="714362"/>
          </a:xfrm>
          <a:prstGeom prst="rect">
            <a:avLst/>
          </a:prstGeom>
          <a:effectLst>
            <a:reflection blurRad="6350" stA="50000" endA="295" endPos="92000" dist="101600" dir="5400000" sy="-100000" algn="bl" rotWithShape="0"/>
          </a:effectLst>
        </p:spPr>
      </p:pic>
      <p:pic>
        <p:nvPicPr>
          <p:cNvPr id="29" name="28 Imagen" descr="wreath-33853_640.png"/>
          <p:cNvPicPr>
            <a:picLocks noChangeAspect="1"/>
          </p:cNvPicPr>
          <p:nvPr/>
        </p:nvPicPr>
        <p:blipFill>
          <a:blip r:embed="rId4" cstate="print">
            <a:duotone>
              <a:prstClr val="black"/>
              <a:schemeClr val="accent6">
                <a:tint val="45000"/>
                <a:satMod val="400000"/>
              </a:schemeClr>
            </a:duotone>
          </a:blip>
          <a:stretch>
            <a:fillRect/>
          </a:stretch>
        </p:blipFill>
        <p:spPr>
          <a:xfrm>
            <a:off x="5429256" y="714362"/>
            <a:ext cx="714362" cy="714362"/>
          </a:xfrm>
          <a:prstGeom prst="rect">
            <a:avLst/>
          </a:prstGeom>
          <a:effectLst>
            <a:reflection blurRad="6350" stA="50000" endA="295" endPos="92000" dist="101600" dir="5400000" sy="-100000" algn="bl" rotWithShape="0"/>
          </a:effectLst>
        </p:spPr>
      </p:pic>
      <p:pic>
        <p:nvPicPr>
          <p:cNvPr id="30" name="29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5429256" y="1428760"/>
            <a:ext cx="714362" cy="714362"/>
          </a:xfrm>
          <a:prstGeom prst="rect">
            <a:avLst/>
          </a:prstGeom>
          <a:effectLst>
            <a:reflection blurRad="6350" stA="50000" endA="295" endPos="92000" dist="101600" dir="5400000" sy="-100000" algn="bl" rotWithShape="0"/>
          </a:effectLst>
        </p:spPr>
      </p:pic>
      <p:pic>
        <p:nvPicPr>
          <p:cNvPr id="31" name="30 Imagen" descr="wreath-33853_640.png"/>
          <p:cNvPicPr>
            <a:picLocks noChangeAspect="1"/>
          </p:cNvPicPr>
          <p:nvPr/>
        </p:nvPicPr>
        <p:blipFill>
          <a:blip r:embed="rId4" cstate="print">
            <a:duotone>
              <a:prstClr val="black"/>
              <a:schemeClr val="accent6">
                <a:tint val="45000"/>
                <a:satMod val="400000"/>
              </a:schemeClr>
            </a:duotone>
          </a:blip>
          <a:stretch>
            <a:fillRect/>
          </a:stretch>
        </p:blipFill>
        <p:spPr>
          <a:xfrm>
            <a:off x="5429256" y="2143122"/>
            <a:ext cx="714362" cy="714362"/>
          </a:xfrm>
          <a:prstGeom prst="rect">
            <a:avLst/>
          </a:prstGeom>
          <a:effectLst>
            <a:reflection blurRad="6350" stA="50000" endA="295" endPos="92000" dist="101600" dir="5400000" sy="-100000" algn="bl" rotWithShape="0"/>
          </a:effectLst>
        </p:spPr>
      </p:pic>
      <p:pic>
        <p:nvPicPr>
          <p:cNvPr id="32" name="31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5429256" y="2857520"/>
            <a:ext cx="714362" cy="714362"/>
          </a:xfrm>
          <a:prstGeom prst="rect">
            <a:avLst/>
          </a:prstGeom>
          <a:effectLst>
            <a:reflection blurRad="6350" stA="50000" endA="295" endPos="92000" dist="101600" dir="5400000" sy="-100000" algn="bl" rotWithShape="0"/>
          </a:effectLst>
        </p:spPr>
      </p:pic>
      <p:pic>
        <p:nvPicPr>
          <p:cNvPr id="33" name="32 Imagen" descr="wreath-33853_640.png"/>
          <p:cNvPicPr>
            <a:picLocks noChangeAspect="1"/>
          </p:cNvPicPr>
          <p:nvPr/>
        </p:nvPicPr>
        <p:blipFill>
          <a:blip r:embed="rId4" cstate="print">
            <a:duotone>
              <a:prstClr val="black"/>
              <a:schemeClr val="accent6">
                <a:tint val="45000"/>
                <a:satMod val="400000"/>
              </a:schemeClr>
            </a:duotone>
          </a:blip>
          <a:stretch>
            <a:fillRect/>
          </a:stretch>
        </p:blipFill>
        <p:spPr>
          <a:xfrm>
            <a:off x="5429256" y="3571882"/>
            <a:ext cx="714362" cy="714362"/>
          </a:xfrm>
          <a:prstGeom prst="rect">
            <a:avLst/>
          </a:prstGeom>
          <a:effectLst>
            <a:reflection blurRad="6350" stA="50000" endA="295" endPos="92000" dist="101600" dir="5400000" sy="-100000" algn="bl" rotWithShape="0"/>
          </a:effectLst>
        </p:spPr>
      </p:pic>
      <p:pic>
        <p:nvPicPr>
          <p:cNvPr id="34" name="33 Imagen" descr="wreath-33853_640.png"/>
          <p:cNvPicPr>
            <a:picLocks noChangeAspect="1"/>
          </p:cNvPicPr>
          <p:nvPr/>
        </p:nvPicPr>
        <p:blipFill>
          <a:blip r:embed="rId4" cstate="print">
            <a:duotone>
              <a:schemeClr val="bg2">
                <a:shade val="45000"/>
                <a:satMod val="135000"/>
              </a:schemeClr>
              <a:prstClr val="white"/>
            </a:duotone>
            <a:lum bright="10000" contrast="10000"/>
          </a:blip>
          <a:stretch>
            <a:fillRect/>
          </a:stretch>
        </p:blipFill>
        <p:spPr>
          <a:xfrm>
            <a:off x="5429256" y="4286280"/>
            <a:ext cx="714362" cy="714362"/>
          </a:xfrm>
          <a:prstGeom prst="rect">
            <a:avLst/>
          </a:prstGeom>
          <a:effectLst>
            <a:reflection blurRad="6350" stA="50000" endA="295" endPos="92000" dist="101600" dir="5400000" sy="-100000" algn="bl" rotWithShape="0"/>
          </a:effectLst>
        </p:spPr>
      </p:pic>
      <p:sp>
        <p:nvSpPr>
          <p:cNvPr id="35" name="34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8"/>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2"/>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par>
                                <p:cTn id="91" presetID="2" presetClass="entr" presetSubtype="12"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0-#ppt_w/2"/>
                                          </p:val>
                                        </p:tav>
                                        <p:tav tm="100000">
                                          <p:val>
                                            <p:strVal val="#ppt_x"/>
                                          </p:val>
                                        </p:tav>
                                      </p:tavLst>
                                    </p:anim>
                                    <p:anim calcmode="lin" valueType="num">
                                      <p:cBhvr additive="base">
                                        <p:cTn id="94" dur="2000" fill="hold"/>
                                        <p:tgtEl>
                                          <p:spTgt spid="21"/>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0-#ppt_w/2"/>
                                          </p:val>
                                        </p:tav>
                                        <p:tav tm="100000">
                                          <p:val>
                                            <p:strVal val="#ppt_x"/>
                                          </p:val>
                                        </p:tav>
                                      </p:tavLst>
                                    </p:anim>
                                    <p:anim calcmode="lin" valueType="num">
                                      <p:cBhvr additive="base">
                                        <p:cTn id="98" dur="2000" fill="hold"/>
                                        <p:tgtEl>
                                          <p:spTgt spid="22"/>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2000" fill="hold"/>
                                        <p:tgtEl>
                                          <p:spTgt spid="23"/>
                                        </p:tgtEl>
                                        <p:attrNameLst>
                                          <p:attrName>ppt_x</p:attrName>
                                        </p:attrNameLst>
                                      </p:cBhvr>
                                      <p:tavLst>
                                        <p:tav tm="0">
                                          <p:val>
                                            <p:strVal val="0-#ppt_w/2"/>
                                          </p:val>
                                        </p:tav>
                                        <p:tav tm="100000">
                                          <p:val>
                                            <p:strVal val="#ppt_x"/>
                                          </p:val>
                                        </p:tav>
                                      </p:tavLst>
                                    </p:anim>
                                    <p:anim calcmode="lin" valueType="num">
                                      <p:cBhvr additive="base">
                                        <p:cTn id="102" dur="2000" fill="hold"/>
                                        <p:tgtEl>
                                          <p:spTgt spid="23"/>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additive="base">
                                        <p:cTn id="105" dur="2000" fill="hold"/>
                                        <p:tgtEl>
                                          <p:spTgt spid="24"/>
                                        </p:tgtEl>
                                        <p:attrNameLst>
                                          <p:attrName>ppt_x</p:attrName>
                                        </p:attrNameLst>
                                      </p:cBhvr>
                                      <p:tavLst>
                                        <p:tav tm="0">
                                          <p:val>
                                            <p:strVal val="0-#ppt_w/2"/>
                                          </p:val>
                                        </p:tav>
                                        <p:tav tm="100000">
                                          <p:val>
                                            <p:strVal val="#ppt_x"/>
                                          </p:val>
                                        </p:tav>
                                      </p:tavLst>
                                    </p:anim>
                                    <p:anim calcmode="lin" valueType="num">
                                      <p:cBhvr additive="base">
                                        <p:cTn id="106" dur="2000" fill="hold"/>
                                        <p:tgtEl>
                                          <p:spTgt spid="24"/>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additive="base">
                                        <p:cTn id="109" dur="2000" fill="hold"/>
                                        <p:tgtEl>
                                          <p:spTgt spid="25"/>
                                        </p:tgtEl>
                                        <p:attrNameLst>
                                          <p:attrName>ppt_x</p:attrName>
                                        </p:attrNameLst>
                                      </p:cBhvr>
                                      <p:tavLst>
                                        <p:tav tm="0">
                                          <p:val>
                                            <p:strVal val="0-#ppt_w/2"/>
                                          </p:val>
                                        </p:tav>
                                        <p:tav tm="100000">
                                          <p:val>
                                            <p:strVal val="#ppt_x"/>
                                          </p:val>
                                        </p:tav>
                                      </p:tavLst>
                                    </p:anim>
                                    <p:anim calcmode="lin" valueType="num">
                                      <p:cBhvr additive="base">
                                        <p:cTn id="110" dur="2000" fill="hold"/>
                                        <p:tgtEl>
                                          <p:spTgt spid="25"/>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additive="base">
                                        <p:cTn id="113" dur="2000" fill="hold"/>
                                        <p:tgtEl>
                                          <p:spTgt spid="26"/>
                                        </p:tgtEl>
                                        <p:attrNameLst>
                                          <p:attrName>ppt_x</p:attrName>
                                        </p:attrNameLst>
                                      </p:cBhvr>
                                      <p:tavLst>
                                        <p:tav tm="0">
                                          <p:val>
                                            <p:strVal val="0-#ppt_w/2"/>
                                          </p:val>
                                        </p:tav>
                                        <p:tav tm="100000">
                                          <p:val>
                                            <p:strVal val="#ppt_x"/>
                                          </p:val>
                                        </p:tav>
                                      </p:tavLst>
                                    </p:anim>
                                    <p:anim calcmode="lin" valueType="num">
                                      <p:cBhvr additive="base">
                                        <p:cTn id="114" dur="2000" fill="hold"/>
                                        <p:tgtEl>
                                          <p:spTgt spid="26"/>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27"/>
                                        </p:tgtEl>
                                        <p:attrNameLst>
                                          <p:attrName>style.visibility</p:attrName>
                                        </p:attrNameLst>
                                      </p:cBhvr>
                                      <p:to>
                                        <p:strVal val="visible"/>
                                      </p:to>
                                    </p:set>
                                    <p:anim calcmode="lin" valueType="num">
                                      <p:cBhvr additive="base">
                                        <p:cTn id="117" dur="2000" fill="hold"/>
                                        <p:tgtEl>
                                          <p:spTgt spid="27"/>
                                        </p:tgtEl>
                                        <p:attrNameLst>
                                          <p:attrName>ppt_x</p:attrName>
                                        </p:attrNameLst>
                                      </p:cBhvr>
                                      <p:tavLst>
                                        <p:tav tm="0">
                                          <p:val>
                                            <p:strVal val="0-#ppt_w/2"/>
                                          </p:val>
                                        </p:tav>
                                        <p:tav tm="100000">
                                          <p:val>
                                            <p:strVal val="#ppt_x"/>
                                          </p:val>
                                        </p:tav>
                                      </p:tavLst>
                                    </p:anim>
                                    <p:anim calcmode="lin" valueType="num">
                                      <p:cBhvr additive="base">
                                        <p:cTn id="118" dur="2000" fill="hold"/>
                                        <p:tgtEl>
                                          <p:spTgt spid="27"/>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7"/>
                                        </p:tgtEl>
                                        <p:attrNameLst>
                                          <p:attrName>r</p:attrName>
                                        </p:attrNameLst>
                                      </p:cBhvr>
                                    </p:animRot>
                                  </p:childTnLst>
                                </p:cTn>
                              </p:par>
                              <p:par>
                                <p:cTn id="133" presetID="2" presetClass="entr" presetSubtype="6" fill="hold" nodeType="withEffect">
                                  <p:stCondLst>
                                    <p:cond delay="0"/>
                                  </p:stCondLst>
                                  <p:childTnLst>
                                    <p:set>
                                      <p:cBhvr>
                                        <p:cTn id="134" dur="1" fill="hold">
                                          <p:stCondLst>
                                            <p:cond delay="0"/>
                                          </p:stCondLst>
                                        </p:cTn>
                                        <p:tgtEl>
                                          <p:spTgt spid="28"/>
                                        </p:tgtEl>
                                        <p:attrNameLst>
                                          <p:attrName>style.visibility</p:attrName>
                                        </p:attrNameLst>
                                      </p:cBhvr>
                                      <p:to>
                                        <p:strVal val="visible"/>
                                      </p:to>
                                    </p:set>
                                    <p:anim calcmode="lin" valueType="num">
                                      <p:cBhvr additive="base">
                                        <p:cTn id="135" dur="2000" fill="hold"/>
                                        <p:tgtEl>
                                          <p:spTgt spid="28"/>
                                        </p:tgtEl>
                                        <p:attrNameLst>
                                          <p:attrName>ppt_x</p:attrName>
                                        </p:attrNameLst>
                                      </p:cBhvr>
                                      <p:tavLst>
                                        <p:tav tm="0">
                                          <p:val>
                                            <p:strVal val="1+#ppt_w/2"/>
                                          </p:val>
                                        </p:tav>
                                        <p:tav tm="100000">
                                          <p:val>
                                            <p:strVal val="#ppt_x"/>
                                          </p:val>
                                        </p:tav>
                                      </p:tavLst>
                                    </p:anim>
                                    <p:anim calcmode="lin" valueType="num">
                                      <p:cBhvr additive="base">
                                        <p:cTn id="136" dur="2000" fill="hold"/>
                                        <p:tgtEl>
                                          <p:spTgt spid="28"/>
                                        </p:tgtEl>
                                        <p:attrNameLst>
                                          <p:attrName>ppt_y</p:attrName>
                                        </p:attrNameLst>
                                      </p:cBhvr>
                                      <p:tavLst>
                                        <p:tav tm="0">
                                          <p:val>
                                            <p:strVal val="1+#ppt_h/2"/>
                                          </p:val>
                                        </p:tav>
                                        <p:tav tm="100000">
                                          <p:val>
                                            <p:strVal val="#ppt_y"/>
                                          </p:val>
                                        </p:tav>
                                      </p:tavLst>
                                    </p:anim>
                                  </p:childTnLst>
                                </p:cTn>
                              </p:par>
                              <p:par>
                                <p:cTn id="137" presetID="2" presetClass="entr" presetSubtype="6" fill="hold" nodeType="withEffect">
                                  <p:stCondLst>
                                    <p:cond delay="0"/>
                                  </p:stCondLst>
                                  <p:childTnLst>
                                    <p:set>
                                      <p:cBhvr>
                                        <p:cTn id="138" dur="1" fill="hold">
                                          <p:stCondLst>
                                            <p:cond delay="0"/>
                                          </p:stCondLst>
                                        </p:cTn>
                                        <p:tgtEl>
                                          <p:spTgt spid="29"/>
                                        </p:tgtEl>
                                        <p:attrNameLst>
                                          <p:attrName>style.visibility</p:attrName>
                                        </p:attrNameLst>
                                      </p:cBhvr>
                                      <p:to>
                                        <p:strVal val="visible"/>
                                      </p:to>
                                    </p:set>
                                    <p:anim calcmode="lin" valueType="num">
                                      <p:cBhvr additive="base">
                                        <p:cTn id="139" dur="2000" fill="hold"/>
                                        <p:tgtEl>
                                          <p:spTgt spid="29"/>
                                        </p:tgtEl>
                                        <p:attrNameLst>
                                          <p:attrName>ppt_x</p:attrName>
                                        </p:attrNameLst>
                                      </p:cBhvr>
                                      <p:tavLst>
                                        <p:tav tm="0">
                                          <p:val>
                                            <p:strVal val="1+#ppt_w/2"/>
                                          </p:val>
                                        </p:tav>
                                        <p:tav tm="100000">
                                          <p:val>
                                            <p:strVal val="#ppt_x"/>
                                          </p:val>
                                        </p:tav>
                                      </p:tavLst>
                                    </p:anim>
                                    <p:anim calcmode="lin" valueType="num">
                                      <p:cBhvr additive="base">
                                        <p:cTn id="140" dur="2000" fill="hold"/>
                                        <p:tgtEl>
                                          <p:spTgt spid="29"/>
                                        </p:tgtEl>
                                        <p:attrNameLst>
                                          <p:attrName>ppt_y</p:attrName>
                                        </p:attrNameLst>
                                      </p:cBhvr>
                                      <p:tavLst>
                                        <p:tav tm="0">
                                          <p:val>
                                            <p:strVal val="1+#ppt_h/2"/>
                                          </p:val>
                                        </p:tav>
                                        <p:tav tm="100000">
                                          <p:val>
                                            <p:strVal val="#ppt_y"/>
                                          </p:val>
                                        </p:tav>
                                      </p:tavLst>
                                    </p:anim>
                                  </p:childTnLst>
                                </p:cTn>
                              </p:par>
                              <p:par>
                                <p:cTn id="141" presetID="2" presetClass="entr" presetSubtype="6" fill="hold" nodeType="withEffect">
                                  <p:stCondLst>
                                    <p:cond delay="0"/>
                                  </p:stCondLst>
                                  <p:childTnLst>
                                    <p:set>
                                      <p:cBhvr>
                                        <p:cTn id="142" dur="1" fill="hold">
                                          <p:stCondLst>
                                            <p:cond delay="0"/>
                                          </p:stCondLst>
                                        </p:cTn>
                                        <p:tgtEl>
                                          <p:spTgt spid="30"/>
                                        </p:tgtEl>
                                        <p:attrNameLst>
                                          <p:attrName>style.visibility</p:attrName>
                                        </p:attrNameLst>
                                      </p:cBhvr>
                                      <p:to>
                                        <p:strVal val="visible"/>
                                      </p:to>
                                    </p:set>
                                    <p:anim calcmode="lin" valueType="num">
                                      <p:cBhvr additive="base">
                                        <p:cTn id="143" dur="2000" fill="hold"/>
                                        <p:tgtEl>
                                          <p:spTgt spid="30"/>
                                        </p:tgtEl>
                                        <p:attrNameLst>
                                          <p:attrName>ppt_x</p:attrName>
                                        </p:attrNameLst>
                                      </p:cBhvr>
                                      <p:tavLst>
                                        <p:tav tm="0">
                                          <p:val>
                                            <p:strVal val="1+#ppt_w/2"/>
                                          </p:val>
                                        </p:tav>
                                        <p:tav tm="100000">
                                          <p:val>
                                            <p:strVal val="#ppt_x"/>
                                          </p:val>
                                        </p:tav>
                                      </p:tavLst>
                                    </p:anim>
                                    <p:anim calcmode="lin" valueType="num">
                                      <p:cBhvr additive="base">
                                        <p:cTn id="144" dur="2000" fill="hold"/>
                                        <p:tgtEl>
                                          <p:spTgt spid="30"/>
                                        </p:tgtEl>
                                        <p:attrNameLst>
                                          <p:attrName>ppt_y</p:attrName>
                                        </p:attrNameLst>
                                      </p:cBhvr>
                                      <p:tavLst>
                                        <p:tav tm="0">
                                          <p:val>
                                            <p:strVal val="1+#ppt_h/2"/>
                                          </p:val>
                                        </p:tav>
                                        <p:tav tm="100000">
                                          <p:val>
                                            <p:strVal val="#ppt_y"/>
                                          </p:val>
                                        </p:tav>
                                      </p:tavLst>
                                    </p:anim>
                                  </p:childTnLst>
                                </p:cTn>
                              </p:par>
                              <p:par>
                                <p:cTn id="145" presetID="2" presetClass="entr" presetSubtype="6" fill="hold" nodeType="withEffect">
                                  <p:stCondLst>
                                    <p:cond delay="0"/>
                                  </p:stCondLst>
                                  <p:childTnLst>
                                    <p:set>
                                      <p:cBhvr>
                                        <p:cTn id="146" dur="1" fill="hold">
                                          <p:stCondLst>
                                            <p:cond delay="0"/>
                                          </p:stCondLst>
                                        </p:cTn>
                                        <p:tgtEl>
                                          <p:spTgt spid="31"/>
                                        </p:tgtEl>
                                        <p:attrNameLst>
                                          <p:attrName>style.visibility</p:attrName>
                                        </p:attrNameLst>
                                      </p:cBhvr>
                                      <p:to>
                                        <p:strVal val="visible"/>
                                      </p:to>
                                    </p:set>
                                    <p:anim calcmode="lin" valueType="num">
                                      <p:cBhvr additive="base">
                                        <p:cTn id="147" dur="2000" fill="hold"/>
                                        <p:tgtEl>
                                          <p:spTgt spid="31"/>
                                        </p:tgtEl>
                                        <p:attrNameLst>
                                          <p:attrName>ppt_x</p:attrName>
                                        </p:attrNameLst>
                                      </p:cBhvr>
                                      <p:tavLst>
                                        <p:tav tm="0">
                                          <p:val>
                                            <p:strVal val="1+#ppt_w/2"/>
                                          </p:val>
                                        </p:tav>
                                        <p:tav tm="100000">
                                          <p:val>
                                            <p:strVal val="#ppt_x"/>
                                          </p:val>
                                        </p:tav>
                                      </p:tavLst>
                                    </p:anim>
                                    <p:anim calcmode="lin" valueType="num">
                                      <p:cBhvr additive="base">
                                        <p:cTn id="148" dur="2000" fill="hold"/>
                                        <p:tgtEl>
                                          <p:spTgt spid="31"/>
                                        </p:tgtEl>
                                        <p:attrNameLst>
                                          <p:attrName>ppt_y</p:attrName>
                                        </p:attrNameLst>
                                      </p:cBhvr>
                                      <p:tavLst>
                                        <p:tav tm="0">
                                          <p:val>
                                            <p:strVal val="1+#ppt_h/2"/>
                                          </p:val>
                                        </p:tav>
                                        <p:tav tm="100000">
                                          <p:val>
                                            <p:strVal val="#ppt_y"/>
                                          </p:val>
                                        </p:tav>
                                      </p:tavLst>
                                    </p:anim>
                                  </p:childTnLst>
                                </p:cTn>
                              </p:par>
                              <p:par>
                                <p:cTn id="149" presetID="2" presetClass="entr" presetSubtype="6" fill="hold" nodeType="withEffect">
                                  <p:stCondLst>
                                    <p:cond delay="0"/>
                                  </p:stCondLst>
                                  <p:childTnLst>
                                    <p:set>
                                      <p:cBhvr>
                                        <p:cTn id="150" dur="1" fill="hold">
                                          <p:stCondLst>
                                            <p:cond delay="0"/>
                                          </p:stCondLst>
                                        </p:cTn>
                                        <p:tgtEl>
                                          <p:spTgt spid="32"/>
                                        </p:tgtEl>
                                        <p:attrNameLst>
                                          <p:attrName>style.visibility</p:attrName>
                                        </p:attrNameLst>
                                      </p:cBhvr>
                                      <p:to>
                                        <p:strVal val="visible"/>
                                      </p:to>
                                    </p:set>
                                    <p:anim calcmode="lin" valueType="num">
                                      <p:cBhvr additive="base">
                                        <p:cTn id="151" dur="2000" fill="hold"/>
                                        <p:tgtEl>
                                          <p:spTgt spid="32"/>
                                        </p:tgtEl>
                                        <p:attrNameLst>
                                          <p:attrName>ppt_x</p:attrName>
                                        </p:attrNameLst>
                                      </p:cBhvr>
                                      <p:tavLst>
                                        <p:tav tm="0">
                                          <p:val>
                                            <p:strVal val="1+#ppt_w/2"/>
                                          </p:val>
                                        </p:tav>
                                        <p:tav tm="100000">
                                          <p:val>
                                            <p:strVal val="#ppt_x"/>
                                          </p:val>
                                        </p:tav>
                                      </p:tavLst>
                                    </p:anim>
                                    <p:anim calcmode="lin" valueType="num">
                                      <p:cBhvr additive="base">
                                        <p:cTn id="152" dur="2000" fill="hold"/>
                                        <p:tgtEl>
                                          <p:spTgt spid="32"/>
                                        </p:tgtEl>
                                        <p:attrNameLst>
                                          <p:attrName>ppt_y</p:attrName>
                                        </p:attrNameLst>
                                      </p:cBhvr>
                                      <p:tavLst>
                                        <p:tav tm="0">
                                          <p:val>
                                            <p:strVal val="1+#ppt_h/2"/>
                                          </p:val>
                                        </p:tav>
                                        <p:tav tm="100000">
                                          <p:val>
                                            <p:strVal val="#ppt_y"/>
                                          </p:val>
                                        </p:tav>
                                      </p:tavLst>
                                    </p:anim>
                                  </p:childTnLst>
                                </p:cTn>
                              </p:par>
                              <p:par>
                                <p:cTn id="153" presetID="2" presetClass="entr" presetSubtype="6" fill="hold" nodeType="withEffect">
                                  <p:stCondLst>
                                    <p:cond delay="0"/>
                                  </p:stCondLst>
                                  <p:childTnLst>
                                    <p:set>
                                      <p:cBhvr>
                                        <p:cTn id="154" dur="1" fill="hold">
                                          <p:stCondLst>
                                            <p:cond delay="0"/>
                                          </p:stCondLst>
                                        </p:cTn>
                                        <p:tgtEl>
                                          <p:spTgt spid="33"/>
                                        </p:tgtEl>
                                        <p:attrNameLst>
                                          <p:attrName>style.visibility</p:attrName>
                                        </p:attrNameLst>
                                      </p:cBhvr>
                                      <p:to>
                                        <p:strVal val="visible"/>
                                      </p:to>
                                    </p:set>
                                    <p:anim calcmode="lin" valueType="num">
                                      <p:cBhvr additive="base">
                                        <p:cTn id="155" dur="2000" fill="hold"/>
                                        <p:tgtEl>
                                          <p:spTgt spid="33"/>
                                        </p:tgtEl>
                                        <p:attrNameLst>
                                          <p:attrName>ppt_x</p:attrName>
                                        </p:attrNameLst>
                                      </p:cBhvr>
                                      <p:tavLst>
                                        <p:tav tm="0">
                                          <p:val>
                                            <p:strVal val="1+#ppt_w/2"/>
                                          </p:val>
                                        </p:tav>
                                        <p:tav tm="100000">
                                          <p:val>
                                            <p:strVal val="#ppt_x"/>
                                          </p:val>
                                        </p:tav>
                                      </p:tavLst>
                                    </p:anim>
                                    <p:anim calcmode="lin" valueType="num">
                                      <p:cBhvr additive="base">
                                        <p:cTn id="156" dur="2000" fill="hold"/>
                                        <p:tgtEl>
                                          <p:spTgt spid="33"/>
                                        </p:tgtEl>
                                        <p:attrNameLst>
                                          <p:attrName>ppt_y</p:attrName>
                                        </p:attrNameLst>
                                      </p:cBhvr>
                                      <p:tavLst>
                                        <p:tav tm="0">
                                          <p:val>
                                            <p:strVal val="1+#ppt_h/2"/>
                                          </p:val>
                                        </p:tav>
                                        <p:tav tm="100000">
                                          <p:val>
                                            <p:strVal val="#ppt_y"/>
                                          </p:val>
                                        </p:tav>
                                      </p:tavLst>
                                    </p:anim>
                                  </p:childTnLst>
                                </p:cTn>
                              </p:par>
                              <p:par>
                                <p:cTn id="157" presetID="2" presetClass="entr" presetSubtype="6" fill="hold" nodeType="withEffect">
                                  <p:stCondLst>
                                    <p:cond delay="0"/>
                                  </p:stCondLst>
                                  <p:childTnLst>
                                    <p:set>
                                      <p:cBhvr>
                                        <p:cTn id="158" dur="1" fill="hold">
                                          <p:stCondLst>
                                            <p:cond delay="0"/>
                                          </p:stCondLst>
                                        </p:cTn>
                                        <p:tgtEl>
                                          <p:spTgt spid="34"/>
                                        </p:tgtEl>
                                        <p:attrNameLst>
                                          <p:attrName>style.visibility</p:attrName>
                                        </p:attrNameLst>
                                      </p:cBhvr>
                                      <p:to>
                                        <p:strVal val="visible"/>
                                      </p:to>
                                    </p:set>
                                    <p:anim calcmode="lin" valueType="num">
                                      <p:cBhvr additive="base">
                                        <p:cTn id="159" dur="2000" fill="hold"/>
                                        <p:tgtEl>
                                          <p:spTgt spid="34"/>
                                        </p:tgtEl>
                                        <p:attrNameLst>
                                          <p:attrName>ppt_x</p:attrName>
                                        </p:attrNameLst>
                                      </p:cBhvr>
                                      <p:tavLst>
                                        <p:tav tm="0">
                                          <p:val>
                                            <p:strVal val="1+#ppt_w/2"/>
                                          </p:val>
                                        </p:tav>
                                        <p:tav tm="100000">
                                          <p:val>
                                            <p:strVal val="#ppt_x"/>
                                          </p:val>
                                        </p:tav>
                                      </p:tavLst>
                                    </p:anim>
                                    <p:anim calcmode="lin" valueType="num">
                                      <p:cBhvr additive="base">
                                        <p:cTn id="160" dur="2000" fill="hold"/>
                                        <p:tgtEl>
                                          <p:spTgt spid="34"/>
                                        </p:tgtEl>
                                        <p:attrNameLst>
                                          <p:attrName>ppt_y</p:attrName>
                                        </p:attrNameLst>
                                      </p:cBhvr>
                                      <p:tavLst>
                                        <p:tav tm="0">
                                          <p:val>
                                            <p:strVal val="1+#ppt_h/2"/>
                                          </p:val>
                                        </p:tav>
                                        <p:tav tm="100000">
                                          <p:val>
                                            <p:strVal val="#ppt_y"/>
                                          </p:val>
                                        </p:tav>
                                      </p:tavLst>
                                    </p:anim>
                                  </p:childTnLst>
                                </p:cTn>
                              </p:par>
                              <p:par>
                                <p:cTn id="161" presetID="8" presetClass="emph" presetSubtype="0" autoRev="1" fill="hold" nodeType="withEffect">
                                  <p:stCondLst>
                                    <p:cond delay="0"/>
                                  </p:stCondLst>
                                  <p:childTnLst>
                                    <p:animRot by="-21600000">
                                      <p:cBhvr>
                                        <p:cTn id="162" dur="2000" fill="hold"/>
                                        <p:tgtEl>
                                          <p:spTgt spid="2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9"/>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30"/>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31"/>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32"/>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3"/>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4"/>
                                        </p:tgtEl>
                                        <p:attrNameLst>
                                          <p:attrName>r</p:attrName>
                                        </p:attrNameLst>
                                      </p:cBhvr>
                                    </p:animRot>
                                  </p:childTnLst>
                                </p:cTn>
                              </p:par>
                            </p:childTnLst>
                          </p:cTn>
                        </p:par>
                        <p:par>
                          <p:cTn id="175" fill="hold">
                            <p:stCondLst>
                              <p:cond delay="4000"/>
                            </p:stCondLst>
                            <p:childTnLst>
                              <p:par>
                                <p:cTn id="176" presetID="2" presetClass="exit" presetSubtype="12" fill="hold"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0-ppt_w/2"/>
                                          </p:val>
                                        </p:tav>
                                      </p:tavLst>
                                    </p:anim>
                                    <p:anim calcmode="lin" valueType="num">
                                      <p:cBhvr additive="base">
                                        <p:cTn id="178" dur="2000"/>
                                        <p:tgtEl>
                                          <p:spTgt spid="5"/>
                                        </p:tgtEl>
                                        <p:attrNameLst>
                                          <p:attrName>ppt_y</p:attrName>
                                        </p:attrNameLst>
                                      </p:cBhvr>
                                      <p:tavLst>
                                        <p:tav tm="0">
                                          <p:val>
                                            <p:strVal val="ppt_y"/>
                                          </p:val>
                                        </p:tav>
                                        <p:tav tm="100000">
                                          <p:val>
                                            <p:strVal val="1+ppt_h/2"/>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7"/>
                                        </p:tgtEl>
                                        <p:attrNameLst>
                                          <p:attrName>ppt_x</p:attrName>
                                        </p:attrNameLst>
                                      </p:cBhvr>
                                      <p:tavLst>
                                        <p:tav tm="0">
                                          <p:val>
                                            <p:strVal val="ppt_x"/>
                                          </p:val>
                                        </p:tav>
                                        <p:tav tm="100000">
                                          <p:val>
                                            <p:strVal val="0-ppt_w/2"/>
                                          </p:val>
                                        </p:tav>
                                      </p:tavLst>
                                    </p:anim>
                                    <p:anim calcmode="lin" valueType="num">
                                      <p:cBhvr additive="base">
                                        <p:cTn id="182" dur="2000"/>
                                        <p:tgtEl>
                                          <p:spTgt spid="7"/>
                                        </p:tgtEl>
                                        <p:attrNameLst>
                                          <p:attrName>ppt_y</p:attrName>
                                        </p:attrNameLst>
                                      </p:cBhvr>
                                      <p:tavLst>
                                        <p:tav tm="0">
                                          <p:val>
                                            <p:strVal val="ppt_y"/>
                                          </p:val>
                                        </p:tav>
                                        <p:tav tm="100000">
                                          <p:val>
                                            <p:strVal val="1+ppt_h/2"/>
                                          </p:val>
                                        </p:tav>
                                      </p:tavLst>
                                    </p:anim>
                                    <p:set>
                                      <p:cBhvr>
                                        <p:cTn id="183" dur="1" fill="hold">
                                          <p:stCondLst>
                                            <p:cond delay="1999"/>
                                          </p:stCondLst>
                                        </p:cTn>
                                        <p:tgtEl>
                                          <p:spTgt spid="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0-ppt_w/2"/>
                                          </p:val>
                                        </p:tav>
                                      </p:tavLst>
                                    </p:anim>
                                    <p:anim calcmode="lin" valueType="num">
                                      <p:cBhvr additive="base">
                                        <p:cTn id="186" dur="2000"/>
                                        <p:tgtEl>
                                          <p:spTgt spid="9"/>
                                        </p:tgtEl>
                                        <p:attrNameLst>
                                          <p:attrName>ppt_y</p:attrName>
                                        </p:attrNameLst>
                                      </p:cBhvr>
                                      <p:tavLst>
                                        <p:tav tm="0">
                                          <p:val>
                                            <p:strVal val="ppt_y"/>
                                          </p:val>
                                        </p:tav>
                                        <p:tav tm="100000">
                                          <p:val>
                                            <p:strVal val="1+ppt_h/2"/>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1"/>
                                        </p:tgtEl>
                                        <p:attrNameLst>
                                          <p:attrName>ppt_x</p:attrName>
                                        </p:attrNameLst>
                                      </p:cBhvr>
                                      <p:tavLst>
                                        <p:tav tm="0">
                                          <p:val>
                                            <p:strVal val="ppt_x"/>
                                          </p:val>
                                        </p:tav>
                                        <p:tav tm="100000">
                                          <p:val>
                                            <p:strVal val="0-ppt_w/2"/>
                                          </p:val>
                                        </p:tav>
                                      </p:tavLst>
                                    </p:anim>
                                    <p:anim calcmode="lin" valueType="num">
                                      <p:cBhvr additive="base">
                                        <p:cTn id="190" dur="2000"/>
                                        <p:tgtEl>
                                          <p:spTgt spid="11"/>
                                        </p:tgtEl>
                                        <p:attrNameLst>
                                          <p:attrName>ppt_y</p:attrName>
                                        </p:attrNameLst>
                                      </p:cBhvr>
                                      <p:tavLst>
                                        <p:tav tm="0">
                                          <p:val>
                                            <p:strVal val="ppt_y"/>
                                          </p:val>
                                        </p:tav>
                                        <p:tav tm="100000">
                                          <p:val>
                                            <p:strVal val="1+ppt_h/2"/>
                                          </p:val>
                                        </p:tav>
                                      </p:tavLst>
                                    </p:anim>
                                    <p:set>
                                      <p:cBhvr>
                                        <p:cTn id="191" dur="1" fill="hold">
                                          <p:stCondLst>
                                            <p:cond delay="1999"/>
                                          </p:stCondLst>
                                        </p:cTn>
                                        <p:tgtEl>
                                          <p:spTgt spid="11"/>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1+ppt_h/2"/>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0-ppt_w/2"/>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0-ppt_w/2"/>
                                          </p:val>
                                        </p:tav>
                                      </p:tavLst>
                                    </p:anim>
                                    <p:anim calcmode="lin" valueType="num">
                                      <p:cBhvr additive="base">
                                        <p:cTn id="202" dur="2000"/>
                                        <p:tgtEl>
                                          <p:spTgt spid="17"/>
                                        </p:tgtEl>
                                        <p:attrNameLst>
                                          <p:attrName>ppt_y</p:attrName>
                                        </p:attrNameLst>
                                      </p:cBhvr>
                                      <p:tavLst>
                                        <p:tav tm="0">
                                          <p:val>
                                            <p:strVal val="ppt_y"/>
                                          </p:val>
                                        </p:tav>
                                        <p:tav tm="100000">
                                          <p:val>
                                            <p:strVal val="1+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1"/>
                                        </p:tgtEl>
                                        <p:attrNameLst>
                                          <p:attrName>ppt_x</p:attrName>
                                        </p:attrNameLst>
                                      </p:cBhvr>
                                      <p:tavLst>
                                        <p:tav tm="0">
                                          <p:val>
                                            <p:strVal val="ppt_x"/>
                                          </p:val>
                                        </p:tav>
                                        <p:tav tm="100000">
                                          <p:val>
                                            <p:strVal val="0-ppt_w/2"/>
                                          </p:val>
                                        </p:tav>
                                      </p:tavLst>
                                    </p:anim>
                                    <p:anim calcmode="lin" valueType="num">
                                      <p:cBhvr additive="base">
                                        <p:cTn id="206" dur="2000"/>
                                        <p:tgtEl>
                                          <p:spTgt spid="21"/>
                                        </p:tgtEl>
                                        <p:attrNameLst>
                                          <p:attrName>ppt_y</p:attrName>
                                        </p:attrNameLst>
                                      </p:cBhvr>
                                      <p:tavLst>
                                        <p:tav tm="0">
                                          <p:val>
                                            <p:strVal val="ppt_y"/>
                                          </p:val>
                                        </p:tav>
                                        <p:tav tm="100000">
                                          <p:val>
                                            <p:strVal val="1+ppt_h/2"/>
                                          </p:val>
                                        </p:tav>
                                      </p:tavLst>
                                    </p:anim>
                                    <p:set>
                                      <p:cBhvr>
                                        <p:cTn id="207" dur="1" fill="hold">
                                          <p:stCondLst>
                                            <p:cond delay="1999"/>
                                          </p:stCondLst>
                                        </p:cTn>
                                        <p:tgtEl>
                                          <p:spTgt spid="21"/>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22"/>
                                        </p:tgtEl>
                                        <p:attrNameLst>
                                          <p:attrName>ppt_x</p:attrName>
                                        </p:attrNameLst>
                                      </p:cBhvr>
                                      <p:tavLst>
                                        <p:tav tm="0">
                                          <p:val>
                                            <p:strVal val="ppt_x"/>
                                          </p:val>
                                        </p:tav>
                                        <p:tav tm="100000">
                                          <p:val>
                                            <p:strVal val="0-ppt_w/2"/>
                                          </p:val>
                                        </p:tav>
                                      </p:tavLst>
                                    </p:anim>
                                    <p:anim calcmode="lin" valueType="num">
                                      <p:cBhvr additive="base">
                                        <p:cTn id="210" dur="2000"/>
                                        <p:tgtEl>
                                          <p:spTgt spid="22"/>
                                        </p:tgtEl>
                                        <p:attrNameLst>
                                          <p:attrName>ppt_y</p:attrName>
                                        </p:attrNameLst>
                                      </p:cBhvr>
                                      <p:tavLst>
                                        <p:tav tm="0">
                                          <p:val>
                                            <p:strVal val="ppt_y"/>
                                          </p:val>
                                        </p:tav>
                                        <p:tav tm="100000">
                                          <p:val>
                                            <p:strVal val="1+ppt_h/2"/>
                                          </p:val>
                                        </p:tav>
                                      </p:tavLst>
                                    </p:anim>
                                    <p:set>
                                      <p:cBhvr>
                                        <p:cTn id="211" dur="1" fill="hold">
                                          <p:stCondLst>
                                            <p:cond delay="1999"/>
                                          </p:stCondLst>
                                        </p:cTn>
                                        <p:tgtEl>
                                          <p:spTgt spid="22"/>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3"/>
                                        </p:tgtEl>
                                        <p:attrNameLst>
                                          <p:attrName>ppt_x</p:attrName>
                                        </p:attrNameLst>
                                      </p:cBhvr>
                                      <p:tavLst>
                                        <p:tav tm="0">
                                          <p:val>
                                            <p:strVal val="ppt_x"/>
                                          </p:val>
                                        </p:tav>
                                        <p:tav tm="100000">
                                          <p:val>
                                            <p:strVal val="0-ppt_w/2"/>
                                          </p:val>
                                        </p:tav>
                                      </p:tavLst>
                                    </p:anim>
                                    <p:anim calcmode="lin" valueType="num">
                                      <p:cBhvr additive="base">
                                        <p:cTn id="214" dur="2000"/>
                                        <p:tgtEl>
                                          <p:spTgt spid="23"/>
                                        </p:tgtEl>
                                        <p:attrNameLst>
                                          <p:attrName>ppt_y</p:attrName>
                                        </p:attrNameLst>
                                      </p:cBhvr>
                                      <p:tavLst>
                                        <p:tav tm="0">
                                          <p:val>
                                            <p:strVal val="ppt_y"/>
                                          </p:val>
                                        </p:tav>
                                        <p:tav tm="100000">
                                          <p:val>
                                            <p:strVal val="1+ppt_h/2"/>
                                          </p:val>
                                        </p:tav>
                                      </p:tavLst>
                                    </p:anim>
                                    <p:set>
                                      <p:cBhvr>
                                        <p:cTn id="215" dur="1" fill="hold">
                                          <p:stCondLst>
                                            <p:cond delay="1999"/>
                                          </p:stCondLst>
                                        </p:cTn>
                                        <p:tgtEl>
                                          <p:spTgt spid="23"/>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6"/>
                                        </p:tgtEl>
                                        <p:attrNameLst>
                                          <p:attrName>ppt_x</p:attrName>
                                        </p:attrNameLst>
                                      </p:cBhvr>
                                      <p:tavLst>
                                        <p:tav tm="0">
                                          <p:val>
                                            <p:strVal val="ppt_x"/>
                                          </p:val>
                                        </p:tav>
                                        <p:tav tm="100000">
                                          <p:val>
                                            <p:strVal val="0-ppt_w/2"/>
                                          </p:val>
                                        </p:tav>
                                      </p:tavLst>
                                    </p:anim>
                                    <p:anim calcmode="lin" valueType="num">
                                      <p:cBhvr additive="base">
                                        <p:cTn id="226" dur="2000"/>
                                        <p:tgtEl>
                                          <p:spTgt spid="26"/>
                                        </p:tgtEl>
                                        <p:attrNameLst>
                                          <p:attrName>ppt_y</p:attrName>
                                        </p:attrNameLst>
                                      </p:cBhvr>
                                      <p:tavLst>
                                        <p:tav tm="0">
                                          <p:val>
                                            <p:strVal val="ppt_y"/>
                                          </p:val>
                                        </p:tav>
                                        <p:tav tm="100000">
                                          <p:val>
                                            <p:strVal val="1+ppt_h/2"/>
                                          </p:val>
                                        </p:tav>
                                      </p:tavLst>
                                    </p:anim>
                                    <p:set>
                                      <p:cBhvr>
                                        <p:cTn id="227" dur="1" fill="hold">
                                          <p:stCondLst>
                                            <p:cond delay="1999"/>
                                          </p:stCondLst>
                                        </p:cTn>
                                        <p:tgtEl>
                                          <p:spTgt spid="26"/>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7"/>
                                        </p:tgtEl>
                                        <p:attrNameLst>
                                          <p:attrName>ppt_x</p:attrName>
                                        </p:attrNameLst>
                                      </p:cBhvr>
                                      <p:tavLst>
                                        <p:tav tm="0">
                                          <p:val>
                                            <p:strVal val="ppt_x"/>
                                          </p:val>
                                        </p:tav>
                                        <p:tav tm="100000">
                                          <p:val>
                                            <p:strVal val="0-ppt_w/2"/>
                                          </p:val>
                                        </p:tav>
                                      </p:tavLst>
                                    </p:anim>
                                    <p:anim calcmode="lin" valueType="num">
                                      <p:cBhvr additive="base">
                                        <p:cTn id="230" dur="2000"/>
                                        <p:tgtEl>
                                          <p:spTgt spid="27"/>
                                        </p:tgtEl>
                                        <p:attrNameLst>
                                          <p:attrName>ppt_y</p:attrName>
                                        </p:attrNameLst>
                                      </p:cBhvr>
                                      <p:tavLst>
                                        <p:tav tm="0">
                                          <p:val>
                                            <p:strVal val="ppt_y"/>
                                          </p:val>
                                        </p:tav>
                                        <p:tav tm="100000">
                                          <p:val>
                                            <p:strVal val="1+ppt_h/2"/>
                                          </p:val>
                                        </p:tav>
                                      </p:tavLst>
                                    </p:anim>
                                    <p:set>
                                      <p:cBhvr>
                                        <p:cTn id="231" dur="1" fill="hold">
                                          <p:stCondLst>
                                            <p:cond delay="1999"/>
                                          </p:stCondLst>
                                        </p:cTn>
                                        <p:tgtEl>
                                          <p:spTgt spid="27"/>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6"/>
                                        </p:tgtEl>
                                        <p:attrNameLst>
                                          <p:attrName>ppt_x</p:attrName>
                                        </p:attrNameLst>
                                      </p:cBhvr>
                                      <p:tavLst>
                                        <p:tav tm="0">
                                          <p:val>
                                            <p:strVal val="ppt_x"/>
                                          </p:val>
                                        </p:tav>
                                        <p:tav tm="100000">
                                          <p:val>
                                            <p:strVal val="1+ppt_w/2"/>
                                          </p:val>
                                        </p:tav>
                                      </p:tavLst>
                                    </p:anim>
                                    <p:anim calcmode="lin" valueType="num">
                                      <p:cBhvr additive="base">
                                        <p:cTn id="234" dur="2000"/>
                                        <p:tgtEl>
                                          <p:spTgt spid="6"/>
                                        </p:tgtEl>
                                        <p:attrNameLst>
                                          <p:attrName>ppt_y</p:attrName>
                                        </p:attrNameLst>
                                      </p:cBhvr>
                                      <p:tavLst>
                                        <p:tav tm="0">
                                          <p:val>
                                            <p:strVal val="ppt_y"/>
                                          </p:val>
                                        </p:tav>
                                        <p:tav tm="100000">
                                          <p:val>
                                            <p:strVal val="1+ppt_h/2"/>
                                          </p:val>
                                        </p:tav>
                                      </p:tavLst>
                                    </p:anim>
                                    <p:set>
                                      <p:cBhvr>
                                        <p:cTn id="235" dur="1" fill="hold">
                                          <p:stCondLst>
                                            <p:cond delay="1999"/>
                                          </p:stCondLst>
                                        </p:cTn>
                                        <p:tgtEl>
                                          <p:spTgt spid="6"/>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8"/>
                                        </p:tgtEl>
                                        <p:attrNameLst>
                                          <p:attrName>ppt_x</p:attrName>
                                        </p:attrNameLst>
                                      </p:cBhvr>
                                      <p:tavLst>
                                        <p:tav tm="0">
                                          <p:val>
                                            <p:strVal val="ppt_x"/>
                                          </p:val>
                                        </p:tav>
                                        <p:tav tm="100000">
                                          <p:val>
                                            <p:strVal val="1+ppt_w/2"/>
                                          </p:val>
                                        </p:tav>
                                      </p:tavLst>
                                    </p:anim>
                                    <p:anim calcmode="lin" valueType="num">
                                      <p:cBhvr additive="base">
                                        <p:cTn id="238" dur="2000"/>
                                        <p:tgtEl>
                                          <p:spTgt spid="8"/>
                                        </p:tgtEl>
                                        <p:attrNameLst>
                                          <p:attrName>ppt_y</p:attrName>
                                        </p:attrNameLst>
                                      </p:cBhvr>
                                      <p:tavLst>
                                        <p:tav tm="0">
                                          <p:val>
                                            <p:strVal val="ppt_y"/>
                                          </p:val>
                                        </p:tav>
                                        <p:tav tm="100000">
                                          <p:val>
                                            <p:strVal val="1+ppt_h/2"/>
                                          </p:val>
                                        </p:tav>
                                      </p:tavLst>
                                    </p:anim>
                                    <p:set>
                                      <p:cBhvr>
                                        <p:cTn id="239" dur="1" fill="hold">
                                          <p:stCondLst>
                                            <p:cond delay="1999"/>
                                          </p:stCondLst>
                                        </p:cTn>
                                        <p:tgtEl>
                                          <p:spTgt spid="8"/>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10"/>
                                        </p:tgtEl>
                                        <p:attrNameLst>
                                          <p:attrName>ppt_x</p:attrName>
                                        </p:attrNameLst>
                                      </p:cBhvr>
                                      <p:tavLst>
                                        <p:tav tm="0">
                                          <p:val>
                                            <p:strVal val="ppt_x"/>
                                          </p:val>
                                        </p:tav>
                                        <p:tav tm="100000">
                                          <p:val>
                                            <p:strVal val="1+ppt_w/2"/>
                                          </p:val>
                                        </p:tav>
                                      </p:tavLst>
                                    </p:anim>
                                    <p:anim calcmode="lin" valueType="num">
                                      <p:cBhvr additive="base">
                                        <p:cTn id="242" dur="2000"/>
                                        <p:tgtEl>
                                          <p:spTgt spid="10"/>
                                        </p:tgtEl>
                                        <p:attrNameLst>
                                          <p:attrName>ppt_y</p:attrName>
                                        </p:attrNameLst>
                                      </p:cBhvr>
                                      <p:tavLst>
                                        <p:tav tm="0">
                                          <p:val>
                                            <p:strVal val="ppt_y"/>
                                          </p:val>
                                        </p:tav>
                                        <p:tav tm="100000">
                                          <p:val>
                                            <p:strVal val="1+ppt_h/2"/>
                                          </p:val>
                                        </p:tav>
                                      </p:tavLst>
                                    </p:anim>
                                    <p:set>
                                      <p:cBhvr>
                                        <p:cTn id="243" dur="1" fill="hold">
                                          <p:stCondLst>
                                            <p:cond delay="1999"/>
                                          </p:stCondLst>
                                        </p:cTn>
                                        <p:tgtEl>
                                          <p:spTgt spid="10"/>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1+ppt_w/2"/>
                                          </p:val>
                                        </p:tav>
                                      </p:tavLst>
                                    </p:anim>
                                    <p:anim calcmode="lin" valueType="num">
                                      <p:cBhvr additive="base">
                                        <p:cTn id="246" dur="2000"/>
                                        <p:tgtEl>
                                          <p:spTgt spid="12"/>
                                        </p:tgtEl>
                                        <p:attrNameLst>
                                          <p:attrName>ppt_y</p:attrName>
                                        </p:attrNameLst>
                                      </p:cBhvr>
                                      <p:tavLst>
                                        <p:tav tm="0">
                                          <p:val>
                                            <p:strVal val="ppt_y"/>
                                          </p:val>
                                        </p:tav>
                                        <p:tav tm="100000">
                                          <p:val>
                                            <p:strVal val="1+ppt_h/2"/>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1+ppt_h/2"/>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1+ppt_h/2"/>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8"/>
                                        </p:tgtEl>
                                        <p:attrNameLst>
                                          <p:attrName>ppt_x</p:attrName>
                                        </p:attrNameLst>
                                      </p:cBhvr>
                                      <p:tavLst>
                                        <p:tav tm="0">
                                          <p:val>
                                            <p:strVal val="ppt_x"/>
                                          </p:val>
                                        </p:tav>
                                        <p:tav tm="100000">
                                          <p:val>
                                            <p:strVal val="1+ppt_w/2"/>
                                          </p:val>
                                        </p:tav>
                                      </p:tavLst>
                                    </p:anim>
                                    <p:anim calcmode="lin" valueType="num">
                                      <p:cBhvr additive="base">
                                        <p:cTn id="258" dur="2000"/>
                                        <p:tgtEl>
                                          <p:spTgt spid="18"/>
                                        </p:tgtEl>
                                        <p:attrNameLst>
                                          <p:attrName>ppt_y</p:attrName>
                                        </p:attrNameLst>
                                      </p:cBhvr>
                                      <p:tavLst>
                                        <p:tav tm="0">
                                          <p:val>
                                            <p:strVal val="ppt_y"/>
                                          </p:val>
                                        </p:tav>
                                        <p:tav tm="100000">
                                          <p:val>
                                            <p:strVal val="1+ppt_h/2"/>
                                          </p:val>
                                        </p:tav>
                                      </p:tavLst>
                                    </p:anim>
                                    <p:set>
                                      <p:cBhvr>
                                        <p:cTn id="259" dur="1" fill="hold">
                                          <p:stCondLst>
                                            <p:cond delay="1999"/>
                                          </p:stCondLst>
                                        </p:cTn>
                                        <p:tgtEl>
                                          <p:spTgt spid="18"/>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1+ppt_h/2"/>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1+ppt_w/2"/>
                                          </p:val>
                                        </p:tav>
                                      </p:tavLst>
                                    </p:anim>
                                    <p:anim calcmode="lin" valueType="num">
                                      <p:cBhvr additive="base">
                                        <p:cTn id="266" dur="2000"/>
                                        <p:tgtEl>
                                          <p:spTgt spid="29"/>
                                        </p:tgtEl>
                                        <p:attrNameLst>
                                          <p:attrName>ppt_y</p:attrName>
                                        </p:attrNameLst>
                                      </p:cBhvr>
                                      <p:tavLst>
                                        <p:tav tm="0">
                                          <p:val>
                                            <p:strVal val="ppt_y"/>
                                          </p:val>
                                        </p:tav>
                                        <p:tav tm="100000">
                                          <p:val>
                                            <p:strVal val="1+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30"/>
                                        </p:tgtEl>
                                        <p:attrNameLst>
                                          <p:attrName>ppt_x</p:attrName>
                                        </p:attrNameLst>
                                      </p:cBhvr>
                                      <p:tavLst>
                                        <p:tav tm="0">
                                          <p:val>
                                            <p:strVal val="ppt_x"/>
                                          </p:val>
                                        </p:tav>
                                        <p:tav tm="100000">
                                          <p:val>
                                            <p:strVal val="1+ppt_w/2"/>
                                          </p:val>
                                        </p:tav>
                                      </p:tavLst>
                                    </p:anim>
                                    <p:anim calcmode="lin" valueType="num">
                                      <p:cBhvr additive="base">
                                        <p:cTn id="270" dur="2000"/>
                                        <p:tgtEl>
                                          <p:spTgt spid="30"/>
                                        </p:tgtEl>
                                        <p:attrNameLst>
                                          <p:attrName>ppt_y</p:attrName>
                                        </p:attrNameLst>
                                      </p:cBhvr>
                                      <p:tavLst>
                                        <p:tav tm="0">
                                          <p:val>
                                            <p:strVal val="ppt_y"/>
                                          </p:val>
                                        </p:tav>
                                        <p:tav tm="100000">
                                          <p:val>
                                            <p:strVal val="1+ppt_h/2"/>
                                          </p:val>
                                        </p:tav>
                                      </p:tavLst>
                                    </p:anim>
                                    <p:set>
                                      <p:cBhvr>
                                        <p:cTn id="271" dur="1" fill="hold">
                                          <p:stCondLst>
                                            <p:cond delay="1999"/>
                                          </p:stCondLst>
                                        </p:cTn>
                                        <p:tgtEl>
                                          <p:spTgt spid="30"/>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31"/>
                                        </p:tgtEl>
                                        <p:attrNameLst>
                                          <p:attrName>ppt_x</p:attrName>
                                        </p:attrNameLst>
                                      </p:cBhvr>
                                      <p:tavLst>
                                        <p:tav tm="0">
                                          <p:val>
                                            <p:strVal val="ppt_x"/>
                                          </p:val>
                                        </p:tav>
                                        <p:tav tm="100000">
                                          <p:val>
                                            <p:strVal val="1+ppt_w/2"/>
                                          </p:val>
                                        </p:tav>
                                      </p:tavLst>
                                    </p:anim>
                                    <p:anim calcmode="lin" valueType="num">
                                      <p:cBhvr additive="base">
                                        <p:cTn id="274" dur="2000"/>
                                        <p:tgtEl>
                                          <p:spTgt spid="31"/>
                                        </p:tgtEl>
                                        <p:attrNameLst>
                                          <p:attrName>ppt_y</p:attrName>
                                        </p:attrNameLst>
                                      </p:cBhvr>
                                      <p:tavLst>
                                        <p:tav tm="0">
                                          <p:val>
                                            <p:strVal val="ppt_y"/>
                                          </p:val>
                                        </p:tav>
                                        <p:tav tm="100000">
                                          <p:val>
                                            <p:strVal val="1+ppt_h/2"/>
                                          </p:val>
                                        </p:tav>
                                      </p:tavLst>
                                    </p:anim>
                                    <p:set>
                                      <p:cBhvr>
                                        <p:cTn id="275" dur="1" fill="hold">
                                          <p:stCondLst>
                                            <p:cond delay="1999"/>
                                          </p:stCondLst>
                                        </p:cTn>
                                        <p:tgtEl>
                                          <p:spTgt spid="31"/>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32"/>
                                        </p:tgtEl>
                                        <p:attrNameLst>
                                          <p:attrName>ppt_x</p:attrName>
                                        </p:attrNameLst>
                                      </p:cBhvr>
                                      <p:tavLst>
                                        <p:tav tm="0">
                                          <p:val>
                                            <p:strVal val="ppt_x"/>
                                          </p:val>
                                        </p:tav>
                                        <p:tav tm="100000">
                                          <p:val>
                                            <p:strVal val="1+ppt_w/2"/>
                                          </p:val>
                                        </p:tav>
                                      </p:tavLst>
                                    </p:anim>
                                    <p:anim calcmode="lin" valueType="num">
                                      <p:cBhvr additive="base">
                                        <p:cTn id="278" dur="2000"/>
                                        <p:tgtEl>
                                          <p:spTgt spid="32"/>
                                        </p:tgtEl>
                                        <p:attrNameLst>
                                          <p:attrName>ppt_y</p:attrName>
                                        </p:attrNameLst>
                                      </p:cBhvr>
                                      <p:tavLst>
                                        <p:tav tm="0">
                                          <p:val>
                                            <p:strVal val="ppt_y"/>
                                          </p:val>
                                        </p:tav>
                                        <p:tav tm="100000">
                                          <p:val>
                                            <p:strVal val="1+ppt_h/2"/>
                                          </p:val>
                                        </p:tav>
                                      </p:tavLst>
                                    </p:anim>
                                    <p:set>
                                      <p:cBhvr>
                                        <p:cTn id="279" dur="1" fill="hold">
                                          <p:stCondLst>
                                            <p:cond delay="1999"/>
                                          </p:stCondLst>
                                        </p:cTn>
                                        <p:tgtEl>
                                          <p:spTgt spid="32"/>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3"/>
                                        </p:tgtEl>
                                        <p:attrNameLst>
                                          <p:attrName>ppt_x</p:attrName>
                                        </p:attrNameLst>
                                      </p:cBhvr>
                                      <p:tavLst>
                                        <p:tav tm="0">
                                          <p:val>
                                            <p:strVal val="ppt_x"/>
                                          </p:val>
                                        </p:tav>
                                        <p:tav tm="100000">
                                          <p:val>
                                            <p:strVal val="1+ppt_w/2"/>
                                          </p:val>
                                        </p:tav>
                                      </p:tavLst>
                                    </p:anim>
                                    <p:anim calcmode="lin" valueType="num">
                                      <p:cBhvr additive="base">
                                        <p:cTn id="282" dur="2000"/>
                                        <p:tgtEl>
                                          <p:spTgt spid="33"/>
                                        </p:tgtEl>
                                        <p:attrNameLst>
                                          <p:attrName>ppt_y</p:attrName>
                                        </p:attrNameLst>
                                      </p:cBhvr>
                                      <p:tavLst>
                                        <p:tav tm="0">
                                          <p:val>
                                            <p:strVal val="ppt_y"/>
                                          </p:val>
                                        </p:tav>
                                        <p:tav tm="100000">
                                          <p:val>
                                            <p:strVal val="1+ppt_h/2"/>
                                          </p:val>
                                        </p:tav>
                                      </p:tavLst>
                                    </p:anim>
                                    <p:set>
                                      <p:cBhvr>
                                        <p:cTn id="283" dur="1" fill="hold">
                                          <p:stCondLst>
                                            <p:cond delay="1999"/>
                                          </p:stCondLst>
                                        </p:cTn>
                                        <p:tgtEl>
                                          <p:spTgt spid="33"/>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4"/>
                                        </p:tgtEl>
                                        <p:attrNameLst>
                                          <p:attrName>ppt_x</p:attrName>
                                        </p:attrNameLst>
                                      </p:cBhvr>
                                      <p:tavLst>
                                        <p:tav tm="0">
                                          <p:val>
                                            <p:strVal val="ppt_x"/>
                                          </p:val>
                                        </p:tav>
                                        <p:tav tm="100000">
                                          <p:val>
                                            <p:strVal val="1+ppt_w/2"/>
                                          </p:val>
                                        </p:tav>
                                      </p:tavLst>
                                    </p:anim>
                                    <p:anim calcmode="lin" valueType="num">
                                      <p:cBhvr additive="base">
                                        <p:cTn id="286" dur="2000"/>
                                        <p:tgtEl>
                                          <p:spTgt spid="34"/>
                                        </p:tgtEl>
                                        <p:attrNameLst>
                                          <p:attrName>ppt_y</p:attrName>
                                        </p:attrNameLst>
                                      </p:cBhvr>
                                      <p:tavLst>
                                        <p:tav tm="0">
                                          <p:val>
                                            <p:strVal val="ppt_y"/>
                                          </p:val>
                                        </p:tav>
                                        <p:tav tm="100000">
                                          <p:val>
                                            <p:strVal val="1+ppt_h/2"/>
                                          </p:val>
                                        </p:tav>
                                      </p:tavLst>
                                    </p:anim>
                                    <p:set>
                                      <p:cBhvr>
                                        <p:cTn id="287" dur="1" fill="hold">
                                          <p:stCondLst>
                                            <p:cond delay="1999"/>
                                          </p:stCondLst>
                                        </p:cTn>
                                        <p:tgtEl>
                                          <p:spTgt spid="34"/>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6"/>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8"/>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0"/>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2"/>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4"/>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6"/>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8"/>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9"/>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30"/>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31"/>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32"/>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4"/>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7"/>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9"/>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3"/>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21"/>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2"/>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3"/>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7"/>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36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4786314" y="1643056"/>
            <a:ext cx="3500462" cy="2062103"/>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El crecimiento de la flor de loto se compara con el de las personas a nivel espiritual. El simbolismo surge porque la flor germina en el agua barrosa. El barro representa, la ignorancia de las personas, los obstáculos, los apegos y deseos terrenales a enfrentar.</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00B0F0"/>
            </a:gs>
            <a:gs pos="50000">
              <a:srgbClr val="2D2DFF">
                <a:shade val="67500"/>
                <a:satMod val="115000"/>
              </a:srgbClr>
            </a:gs>
            <a:gs pos="100000">
              <a:srgbClr val="2D2D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5724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667436621500591204Black and White Ornamental Flower.svg.med.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500430" y="0"/>
            <a:ext cx="1066996" cy="1038447"/>
          </a:xfrm>
          <a:prstGeom prst="rect">
            <a:avLst/>
          </a:prstGeom>
          <a:effectLst>
            <a:reflection blurRad="6350" stA="50000" endA="295" endPos="92000" dist="101600" dir="5400000" sy="-100000" algn="bl" rotWithShape="0"/>
          </a:effectLst>
        </p:spPr>
      </p:pic>
      <p:pic>
        <p:nvPicPr>
          <p:cNvPr id="4" name="3 Imagen" descr="13667436621500591204Black and White Ornamental Flower.svg.med.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572000" y="0"/>
            <a:ext cx="1066996" cy="1038447"/>
          </a:xfrm>
          <a:prstGeom prst="rect">
            <a:avLst/>
          </a:prstGeom>
          <a:effectLst>
            <a:reflection blurRad="6350" stA="50000" endA="295" endPos="92000" dist="101600" dir="5400000" sy="-100000" algn="bl" rotWithShape="0"/>
          </a:effectLst>
        </p:spPr>
      </p:pic>
      <p:pic>
        <p:nvPicPr>
          <p:cNvPr id="5" name="4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00430" y="1000114"/>
            <a:ext cx="1066996" cy="1038447"/>
          </a:xfrm>
          <a:prstGeom prst="rect">
            <a:avLst/>
          </a:prstGeom>
          <a:effectLst>
            <a:reflection blurRad="6350" stA="50000" endA="295" endPos="92000" dist="101600" dir="5400000" sy="-100000" algn="bl" rotWithShape="0"/>
          </a:effectLst>
        </p:spPr>
      </p:pic>
      <p:pic>
        <p:nvPicPr>
          <p:cNvPr id="6" name="5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000114"/>
            <a:ext cx="1066996" cy="1038447"/>
          </a:xfrm>
          <a:prstGeom prst="rect">
            <a:avLst/>
          </a:prstGeom>
          <a:effectLst>
            <a:reflection blurRad="6350" stA="50000" endA="295" endPos="92000" dist="101600" dir="5400000" sy="-100000" algn="bl" rotWithShape="0"/>
          </a:effectLst>
        </p:spPr>
      </p:pic>
      <p:pic>
        <p:nvPicPr>
          <p:cNvPr id="7" name="6 Imagen" descr="13667436621500591204Black and White Ornamental Flower.svg.med.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500430" y="2071702"/>
            <a:ext cx="1066996" cy="1038447"/>
          </a:xfrm>
          <a:prstGeom prst="rect">
            <a:avLst/>
          </a:prstGeom>
          <a:effectLst>
            <a:reflection blurRad="6350" stA="50000" endA="295" endPos="92000" dist="101600" dir="5400000" sy="-100000" algn="bl" rotWithShape="0"/>
          </a:effectLst>
        </p:spPr>
      </p:pic>
      <p:pic>
        <p:nvPicPr>
          <p:cNvPr id="8" name="7 Imagen" descr="13667436621500591204Black and White Ornamental Flower.svg.med.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572000" y="2071702"/>
            <a:ext cx="1066996" cy="1038447"/>
          </a:xfrm>
          <a:prstGeom prst="rect">
            <a:avLst/>
          </a:prstGeom>
          <a:effectLst>
            <a:reflection blurRad="6350" stA="50000" endA="295" endPos="92000" dist="101600" dir="5400000" sy="-100000" algn="bl" rotWithShape="0"/>
          </a:effectLst>
        </p:spPr>
      </p:pic>
      <p:pic>
        <p:nvPicPr>
          <p:cNvPr id="9" name="8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00430" y="3071816"/>
            <a:ext cx="1066996" cy="1038447"/>
          </a:xfrm>
          <a:prstGeom prst="rect">
            <a:avLst/>
          </a:prstGeom>
          <a:effectLst>
            <a:reflection blurRad="6350" stA="50000" endA="295" endPos="92000" dist="101600" dir="5400000" sy="-100000" algn="bl" rotWithShape="0"/>
          </a:effectLst>
        </p:spPr>
      </p:pic>
      <p:pic>
        <p:nvPicPr>
          <p:cNvPr id="10" name="9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3071816"/>
            <a:ext cx="1066996" cy="1038447"/>
          </a:xfrm>
          <a:prstGeom prst="rect">
            <a:avLst/>
          </a:prstGeom>
          <a:effectLst>
            <a:reflection blurRad="6350" stA="50000" endA="295" endPos="92000" dist="101600" dir="5400000" sy="-100000" algn="bl" rotWithShape="0"/>
          </a:effectLst>
        </p:spPr>
      </p:pic>
      <p:pic>
        <p:nvPicPr>
          <p:cNvPr id="11" name="10 Imagen" descr="13667436621500591204Black and White Ornamental Flower.svg.med.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3500430" y="4105053"/>
            <a:ext cx="1066996" cy="1038447"/>
          </a:xfrm>
          <a:prstGeom prst="rect">
            <a:avLst/>
          </a:prstGeom>
          <a:effectLst>
            <a:reflection blurRad="6350" stA="50000" endA="295" endPos="92000" dist="101600" dir="5400000" sy="-100000" algn="bl" rotWithShape="0"/>
          </a:effectLst>
        </p:spPr>
      </p:pic>
      <p:pic>
        <p:nvPicPr>
          <p:cNvPr id="12" name="11 Imagen" descr="13667436621500591204Black and White Ornamental Flower.svg.med.png"/>
          <p:cNvPicPr>
            <a:picLocks noChangeAspect="1"/>
          </p:cNvPicPr>
          <p:nvPr/>
        </p:nvPicPr>
        <p:blipFill>
          <a:blip r:embed="rId3">
            <a:duotone>
              <a:schemeClr val="accent2">
                <a:shade val="45000"/>
                <a:satMod val="135000"/>
              </a:schemeClr>
              <a:prstClr val="white"/>
            </a:duotone>
            <a:lum bright="20000" contrast="40000"/>
          </a:blip>
          <a:stretch>
            <a:fillRect/>
          </a:stretch>
        </p:blipFill>
        <p:spPr>
          <a:xfrm>
            <a:off x="4572000" y="4105053"/>
            <a:ext cx="1066996" cy="1038447"/>
          </a:xfrm>
          <a:prstGeom prst="rect">
            <a:avLst/>
          </a:prstGeom>
          <a:effectLst>
            <a:reflection blurRad="6350" stA="50000" endA="295" endPos="92000" dist="101600" dir="5400000" sy="-100000" algn="bl" rotWithShape="0"/>
          </a:effectLst>
        </p:spPr>
      </p:pic>
      <p:sp>
        <p:nvSpPr>
          <p:cNvPr id="13" name="12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6"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9"/>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1"/>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arn(outVertical)">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288428">
                <a:shade val="67500"/>
                <a:satMod val="115000"/>
              </a:srgbClr>
            </a:gs>
            <a:gs pos="100000">
              <a:srgbClr val="288428">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708009.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4" name="3 Imagen" descr="pattern-16050.png"/>
          <p:cNvPicPr>
            <a:picLocks noChangeAspect="1"/>
          </p:cNvPicPr>
          <p:nvPr/>
        </p:nvPicPr>
        <p:blipFill>
          <a:blip r:embed="rId3" cstate="print"/>
          <a:stretch>
            <a:fillRect/>
          </a:stretch>
        </p:blipFill>
        <p:spPr>
          <a:xfrm>
            <a:off x="0" y="4286262"/>
            <a:ext cx="857238" cy="857238"/>
          </a:xfrm>
          <a:prstGeom prst="rect">
            <a:avLst/>
          </a:prstGeom>
          <a:effectLst/>
        </p:spPr>
      </p:pic>
      <p:pic>
        <p:nvPicPr>
          <p:cNvPr id="5" name="4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286762" y="0"/>
            <a:ext cx="857238" cy="857238"/>
          </a:xfrm>
          <a:prstGeom prst="rect">
            <a:avLst/>
          </a:prstGeom>
          <a:effectLst/>
        </p:spPr>
      </p:pic>
      <p:pic>
        <p:nvPicPr>
          <p:cNvPr id="6" name="5 Imagen" descr="pattern-16050.png"/>
          <p:cNvPicPr>
            <a:picLocks noChangeAspect="1"/>
          </p:cNvPicPr>
          <p:nvPr/>
        </p:nvPicPr>
        <p:blipFill>
          <a:blip r:embed="rId3" cstate="print"/>
          <a:stretch>
            <a:fillRect/>
          </a:stretch>
        </p:blipFill>
        <p:spPr>
          <a:xfrm>
            <a:off x="5429256" y="3214692"/>
            <a:ext cx="857238" cy="857238"/>
          </a:xfrm>
          <a:prstGeom prst="rect">
            <a:avLst/>
          </a:prstGeom>
          <a:effectLst/>
        </p:spPr>
      </p:pic>
      <p:pic>
        <p:nvPicPr>
          <p:cNvPr id="7" name="6 Imagen" descr="pattern-16050.png"/>
          <p:cNvPicPr>
            <a:picLocks noChangeAspect="1"/>
          </p:cNvPicPr>
          <p:nvPr/>
        </p:nvPicPr>
        <p:blipFill>
          <a:blip r:embed="rId3" cstate="print"/>
          <a:stretch>
            <a:fillRect/>
          </a:stretch>
        </p:blipFill>
        <p:spPr>
          <a:xfrm>
            <a:off x="8286762" y="928676"/>
            <a:ext cx="857238" cy="857238"/>
          </a:xfrm>
          <a:prstGeom prst="rect">
            <a:avLst/>
          </a:prstGeom>
          <a:effectLst/>
        </p:spPr>
      </p:pic>
      <p:pic>
        <p:nvPicPr>
          <p:cNvPr id="8" name="7 Imagen" descr="pattern-16050.png"/>
          <p:cNvPicPr>
            <a:picLocks noChangeAspect="1"/>
          </p:cNvPicPr>
          <p:nvPr/>
        </p:nvPicPr>
        <p:blipFill>
          <a:blip r:embed="rId3" cstate="print"/>
          <a:stretch>
            <a:fillRect/>
          </a:stretch>
        </p:blipFill>
        <p:spPr>
          <a:xfrm>
            <a:off x="6929454" y="2285998"/>
            <a:ext cx="857238" cy="857238"/>
          </a:xfrm>
          <a:prstGeom prst="rect">
            <a:avLst/>
          </a:prstGeom>
          <a:effectLst/>
        </p:spPr>
      </p:pic>
      <p:pic>
        <p:nvPicPr>
          <p:cNvPr id="9" name="8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143636" y="2786064"/>
            <a:ext cx="857238" cy="857238"/>
          </a:xfrm>
          <a:prstGeom prst="rect">
            <a:avLst/>
          </a:prstGeom>
          <a:effectLst/>
        </p:spPr>
      </p:pic>
      <p:pic>
        <p:nvPicPr>
          <p:cNvPr id="10" name="9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572000" y="3571882"/>
            <a:ext cx="857238" cy="857238"/>
          </a:xfrm>
          <a:prstGeom prst="rect">
            <a:avLst/>
          </a:prstGeom>
          <a:effectLst/>
        </p:spPr>
      </p:pic>
      <p:pic>
        <p:nvPicPr>
          <p:cNvPr id="11" name="10 Imagen" descr="pattern-16050.png"/>
          <p:cNvPicPr>
            <a:picLocks noChangeAspect="1"/>
          </p:cNvPicPr>
          <p:nvPr/>
        </p:nvPicPr>
        <p:blipFill>
          <a:blip r:embed="rId3" cstate="print"/>
          <a:stretch>
            <a:fillRect/>
          </a:stretch>
        </p:blipFill>
        <p:spPr>
          <a:xfrm>
            <a:off x="3714744" y="3857634"/>
            <a:ext cx="857238" cy="857238"/>
          </a:xfrm>
          <a:prstGeom prst="rect">
            <a:avLst/>
          </a:prstGeom>
          <a:effectLst/>
        </p:spPr>
      </p:pic>
      <p:pic>
        <p:nvPicPr>
          <p:cNvPr id="12" name="11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857488" y="4000510"/>
            <a:ext cx="857238" cy="857238"/>
          </a:xfrm>
          <a:prstGeom prst="rect">
            <a:avLst/>
          </a:prstGeom>
          <a:effectLst/>
        </p:spPr>
      </p:pic>
      <p:pic>
        <p:nvPicPr>
          <p:cNvPr id="13" name="12 Imagen" descr="pattern-16050.png"/>
          <p:cNvPicPr>
            <a:picLocks noChangeAspect="1"/>
          </p:cNvPicPr>
          <p:nvPr/>
        </p:nvPicPr>
        <p:blipFill>
          <a:blip r:embed="rId3" cstate="print"/>
          <a:stretch>
            <a:fillRect/>
          </a:stretch>
        </p:blipFill>
        <p:spPr>
          <a:xfrm>
            <a:off x="1928794" y="4143386"/>
            <a:ext cx="857238" cy="857238"/>
          </a:xfrm>
          <a:prstGeom prst="rect">
            <a:avLst/>
          </a:prstGeom>
          <a:effectLst/>
        </p:spPr>
      </p:pic>
      <p:pic>
        <p:nvPicPr>
          <p:cNvPr id="14" name="13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00100" y="4286262"/>
            <a:ext cx="857238" cy="857238"/>
          </a:xfrm>
          <a:prstGeom prst="rect">
            <a:avLst/>
          </a:prstGeom>
          <a:effectLst/>
        </p:spPr>
      </p:pic>
      <p:pic>
        <p:nvPicPr>
          <p:cNvPr id="15" name="14 Imagen" descr="pattern-16050.png"/>
          <p:cNvPicPr>
            <a:picLocks noChangeAspect="1"/>
          </p:cNvPicPr>
          <p:nvPr/>
        </p:nvPicPr>
        <p:blipFill>
          <a:blip r:embed="rId3" cstate="print"/>
          <a:stretch>
            <a:fillRect/>
          </a:stretch>
        </p:blipFill>
        <p:spPr>
          <a:xfrm>
            <a:off x="0" y="0"/>
            <a:ext cx="857238" cy="857238"/>
          </a:xfrm>
          <a:prstGeom prst="rect">
            <a:avLst/>
          </a:prstGeom>
          <a:effectLst/>
        </p:spPr>
      </p:pic>
      <p:pic>
        <p:nvPicPr>
          <p:cNvPr id="16" name="15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62" y="428610"/>
            <a:ext cx="857238" cy="857238"/>
          </a:xfrm>
          <a:prstGeom prst="rect">
            <a:avLst/>
          </a:prstGeom>
          <a:effectLst/>
        </p:spPr>
      </p:pic>
      <p:pic>
        <p:nvPicPr>
          <p:cNvPr id="17" name="16 Imagen" descr="pattern-16050.png"/>
          <p:cNvPicPr>
            <a:picLocks noChangeAspect="1"/>
          </p:cNvPicPr>
          <p:nvPr/>
        </p:nvPicPr>
        <p:blipFill>
          <a:blip r:embed="rId3" cstate="print"/>
          <a:stretch>
            <a:fillRect/>
          </a:stretch>
        </p:blipFill>
        <p:spPr>
          <a:xfrm>
            <a:off x="1857356" y="714362"/>
            <a:ext cx="857238" cy="857238"/>
          </a:xfrm>
          <a:prstGeom prst="rect">
            <a:avLst/>
          </a:prstGeom>
          <a:effectLst/>
        </p:spPr>
      </p:pic>
      <p:pic>
        <p:nvPicPr>
          <p:cNvPr id="18" name="17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86050" y="928676"/>
            <a:ext cx="857238" cy="857238"/>
          </a:xfrm>
          <a:prstGeom prst="rect">
            <a:avLst/>
          </a:prstGeom>
          <a:effectLst/>
        </p:spPr>
      </p:pic>
      <p:pic>
        <p:nvPicPr>
          <p:cNvPr id="19" name="18 Imagen" descr="pattern-16050.png"/>
          <p:cNvPicPr>
            <a:picLocks noChangeAspect="1"/>
          </p:cNvPicPr>
          <p:nvPr/>
        </p:nvPicPr>
        <p:blipFill>
          <a:blip r:embed="rId3" cstate="print"/>
          <a:stretch>
            <a:fillRect/>
          </a:stretch>
        </p:blipFill>
        <p:spPr>
          <a:xfrm>
            <a:off x="3714744" y="1142990"/>
            <a:ext cx="857238" cy="857238"/>
          </a:xfrm>
          <a:prstGeom prst="rect">
            <a:avLst/>
          </a:prstGeom>
          <a:effectLst/>
        </p:spPr>
      </p:pic>
      <p:pic>
        <p:nvPicPr>
          <p:cNvPr id="20" name="19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714876" y="1000114"/>
            <a:ext cx="857238" cy="857238"/>
          </a:xfrm>
          <a:prstGeom prst="rect">
            <a:avLst/>
          </a:prstGeom>
          <a:effectLst/>
        </p:spPr>
      </p:pic>
      <p:pic>
        <p:nvPicPr>
          <p:cNvPr id="21" name="20 Imagen" descr="pattern-16050.png"/>
          <p:cNvPicPr>
            <a:picLocks noChangeAspect="1"/>
          </p:cNvPicPr>
          <p:nvPr/>
        </p:nvPicPr>
        <p:blipFill>
          <a:blip r:embed="rId3" cstate="print"/>
          <a:stretch>
            <a:fillRect/>
          </a:stretch>
        </p:blipFill>
        <p:spPr>
          <a:xfrm>
            <a:off x="5572132" y="785800"/>
            <a:ext cx="857238" cy="857238"/>
          </a:xfrm>
          <a:prstGeom prst="rect">
            <a:avLst/>
          </a:prstGeom>
          <a:effectLst/>
        </p:spPr>
      </p:pic>
      <p:pic>
        <p:nvPicPr>
          <p:cNvPr id="22" name="21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429388" y="571486"/>
            <a:ext cx="857238" cy="857238"/>
          </a:xfrm>
          <a:prstGeom prst="rect">
            <a:avLst/>
          </a:prstGeom>
          <a:effectLst/>
        </p:spPr>
      </p:pic>
      <p:pic>
        <p:nvPicPr>
          <p:cNvPr id="23" name="22 Imagen" descr="pattern-16050.png"/>
          <p:cNvPicPr>
            <a:picLocks noChangeAspect="1"/>
          </p:cNvPicPr>
          <p:nvPr/>
        </p:nvPicPr>
        <p:blipFill>
          <a:blip r:embed="rId3" cstate="print"/>
          <a:stretch>
            <a:fillRect/>
          </a:stretch>
        </p:blipFill>
        <p:spPr>
          <a:xfrm>
            <a:off x="7358082" y="142858"/>
            <a:ext cx="857238" cy="857238"/>
          </a:xfrm>
          <a:prstGeom prst="rect">
            <a:avLst/>
          </a:prstGeom>
          <a:effectLst/>
        </p:spPr>
      </p:pic>
      <p:pic>
        <p:nvPicPr>
          <p:cNvPr id="24" name="23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643834" y="1714494"/>
            <a:ext cx="857238" cy="857238"/>
          </a:xfrm>
          <a:prstGeom prst="rect">
            <a:avLst/>
          </a:prstGeom>
          <a:effectLst/>
        </p:spPr>
      </p:pic>
      <p:sp>
        <p:nvSpPr>
          <p:cNvPr id="25" name="2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0-#ppt_w/2"/>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0-#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0-#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0-#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0-#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0-#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0-#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0-#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0-#ppt_w/2"/>
                                          </p:val>
                                        </p:tav>
                                        <p:tav tm="100000">
                                          <p:val>
                                            <p:strVal val="#ppt_x"/>
                                          </p:val>
                                        </p:tav>
                                      </p:tavLst>
                                    </p:anim>
                                    <p:anim calcmode="lin" valueType="num">
                                      <p:cBhvr additive="base">
                                        <p:cTn id="66" dur="2000" fill="hold"/>
                                        <p:tgtEl>
                                          <p:spTgt spid="10"/>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0-#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0-#ppt_w/2"/>
                                          </p:val>
                                        </p:tav>
                                        <p:tav tm="100000">
                                          <p:val>
                                            <p:strVal val="#ppt_x"/>
                                          </p:val>
                                        </p:tav>
                                      </p:tavLst>
                                    </p:anim>
                                    <p:anim calcmode="lin" valueType="num">
                                      <p:cBhvr additive="base">
                                        <p:cTn id="90" dur="2000" fill="hold"/>
                                        <p:tgtEl>
                                          <p:spTgt spid="19"/>
                                        </p:tgtEl>
                                        <p:attrNameLst>
                                          <p:attrName>ppt_y</p:attrName>
                                        </p:attrNameLst>
                                      </p:cBhvr>
                                      <p:tavLst>
                                        <p:tav tm="0">
                                          <p:val>
                                            <p:strVal val="1+#ppt_h/2"/>
                                          </p:val>
                                        </p:tav>
                                        <p:tav tm="100000">
                                          <p:val>
                                            <p:strVal val="#ppt_y"/>
                                          </p:val>
                                        </p:tav>
                                      </p:tavLst>
                                    </p:anim>
                                  </p:childTnLst>
                                </p:cTn>
                              </p:par>
                              <p:par>
                                <p:cTn id="91" presetID="8" presetClass="emph" presetSubtype="0" autoRev="1"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childTnLst>
                          </p:cTn>
                        </p:par>
                        <p:par>
                          <p:cTn id="133" fill="hold">
                            <p:stCondLst>
                              <p:cond delay="4000"/>
                            </p:stCondLst>
                            <p:childTnLst>
                              <p:par>
                                <p:cTn id="134" presetID="2" presetClass="exit" presetSubtype="12" fill="hold" nodeType="afterEffect">
                                  <p:stCondLst>
                                    <p:cond delay="0"/>
                                  </p:stCondLst>
                                  <p:childTnLst>
                                    <p:anim calcmode="lin" valueType="num">
                                      <p:cBhvr additive="base">
                                        <p:cTn id="135" dur="2000"/>
                                        <p:tgtEl>
                                          <p:spTgt spid="5"/>
                                        </p:tgtEl>
                                        <p:attrNameLst>
                                          <p:attrName>ppt_x</p:attrName>
                                        </p:attrNameLst>
                                      </p:cBhvr>
                                      <p:tavLst>
                                        <p:tav tm="0">
                                          <p:val>
                                            <p:strVal val="ppt_x"/>
                                          </p:val>
                                        </p:tav>
                                        <p:tav tm="100000">
                                          <p:val>
                                            <p:strVal val="0-ppt_w/2"/>
                                          </p:val>
                                        </p:tav>
                                      </p:tavLst>
                                    </p:anim>
                                    <p:anim calcmode="lin" valueType="num">
                                      <p:cBhvr additive="base">
                                        <p:cTn id="136" dur="2000"/>
                                        <p:tgtEl>
                                          <p:spTgt spid="5"/>
                                        </p:tgtEl>
                                        <p:attrNameLst>
                                          <p:attrName>ppt_y</p:attrName>
                                        </p:attrNameLst>
                                      </p:cBhvr>
                                      <p:tavLst>
                                        <p:tav tm="0">
                                          <p:val>
                                            <p:strVal val="ppt_y"/>
                                          </p:val>
                                        </p:tav>
                                        <p:tav tm="100000">
                                          <p:val>
                                            <p:strVal val="1+ppt_h/2"/>
                                          </p:val>
                                        </p:tav>
                                      </p:tavLst>
                                    </p:anim>
                                    <p:set>
                                      <p:cBhvr>
                                        <p:cTn id="137" dur="1" fill="hold">
                                          <p:stCondLst>
                                            <p:cond delay="1999"/>
                                          </p:stCondLst>
                                        </p:cTn>
                                        <p:tgtEl>
                                          <p:spTgt spid="5"/>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2000"/>
                                        <p:tgtEl>
                                          <p:spTgt spid="15"/>
                                        </p:tgtEl>
                                        <p:attrNameLst>
                                          <p:attrName>ppt_x</p:attrName>
                                        </p:attrNameLst>
                                      </p:cBhvr>
                                      <p:tavLst>
                                        <p:tav tm="0">
                                          <p:val>
                                            <p:strVal val="ppt_x"/>
                                          </p:val>
                                        </p:tav>
                                        <p:tav tm="100000">
                                          <p:val>
                                            <p:strVal val="0-ppt_w/2"/>
                                          </p:val>
                                        </p:tav>
                                      </p:tavLst>
                                    </p:anim>
                                    <p:anim calcmode="lin" valueType="num">
                                      <p:cBhvr additive="base">
                                        <p:cTn id="140" dur="2000"/>
                                        <p:tgtEl>
                                          <p:spTgt spid="15"/>
                                        </p:tgtEl>
                                        <p:attrNameLst>
                                          <p:attrName>ppt_y</p:attrName>
                                        </p:attrNameLst>
                                      </p:cBhvr>
                                      <p:tavLst>
                                        <p:tav tm="0">
                                          <p:val>
                                            <p:strVal val="ppt_y"/>
                                          </p:val>
                                        </p:tav>
                                        <p:tav tm="100000">
                                          <p:val>
                                            <p:strVal val="1+ppt_h/2"/>
                                          </p:val>
                                        </p:tav>
                                      </p:tavLst>
                                    </p:anim>
                                    <p:set>
                                      <p:cBhvr>
                                        <p:cTn id="141" dur="1" fill="hold">
                                          <p:stCondLst>
                                            <p:cond delay="1999"/>
                                          </p:stCondLst>
                                        </p:cTn>
                                        <p:tgtEl>
                                          <p:spTgt spid="15"/>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2000"/>
                                        <p:tgtEl>
                                          <p:spTgt spid="16"/>
                                        </p:tgtEl>
                                        <p:attrNameLst>
                                          <p:attrName>ppt_x</p:attrName>
                                        </p:attrNameLst>
                                      </p:cBhvr>
                                      <p:tavLst>
                                        <p:tav tm="0">
                                          <p:val>
                                            <p:strVal val="ppt_x"/>
                                          </p:val>
                                        </p:tav>
                                        <p:tav tm="100000">
                                          <p:val>
                                            <p:strVal val="0-ppt_w/2"/>
                                          </p:val>
                                        </p:tav>
                                      </p:tavLst>
                                    </p:anim>
                                    <p:anim calcmode="lin" valueType="num">
                                      <p:cBhvr additive="base">
                                        <p:cTn id="144" dur="2000"/>
                                        <p:tgtEl>
                                          <p:spTgt spid="16"/>
                                        </p:tgtEl>
                                        <p:attrNameLst>
                                          <p:attrName>ppt_y</p:attrName>
                                        </p:attrNameLst>
                                      </p:cBhvr>
                                      <p:tavLst>
                                        <p:tav tm="0">
                                          <p:val>
                                            <p:strVal val="ppt_y"/>
                                          </p:val>
                                        </p:tav>
                                        <p:tav tm="100000">
                                          <p:val>
                                            <p:strVal val="1+ppt_h/2"/>
                                          </p:val>
                                        </p:tav>
                                      </p:tavLst>
                                    </p:anim>
                                    <p:set>
                                      <p:cBhvr>
                                        <p:cTn id="145" dur="1" fill="hold">
                                          <p:stCondLst>
                                            <p:cond delay="1999"/>
                                          </p:stCondLst>
                                        </p:cTn>
                                        <p:tgtEl>
                                          <p:spTgt spid="16"/>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2000"/>
                                        <p:tgtEl>
                                          <p:spTgt spid="17"/>
                                        </p:tgtEl>
                                        <p:attrNameLst>
                                          <p:attrName>ppt_x</p:attrName>
                                        </p:attrNameLst>
                                      </p:cBhvr>
                                      <p:tavLst>
                                        <p:tav tm="0">
                                          <p:val>
                                            <p:strVal val="ppt_x"/>
                                          </p:val>
                                        </p:tav>
                                        <p:tav tm="100000">
                                          <p:val>
                                            <p:strVal val="0-ppt_w/2"/>
                                          </p:val>
                                        </p:tav>
                                      </p:tavLst>
                                    </p:anim>
                                    <p:anim calcmode="lin" valueType="num">
                                      <p:cBhvr additive="base">
                                        <p:cTn id="148" dur="2000"/>
                                        <p:tgtEl>
                                          <p:spTgt spid="17"/>
                                        </p:tgtEl>
                                        <p:attrNameLst>
                                          <p:attrName>ppt_y</p:attrName>
                                        </p:attrNameLst>
                                      </p:cBhvr>
                                      <p:tavLst>
                                        <p:tav tm="0">
                                          <p:val>
                                            <p:strVal val="ppt_y"/>
                                          </p:val>
                                        </p:tav>
                                        <p:tav tm="100000">
                                          <p:val>
                                            <p:strVal val="1+ppt_h/2"/>
                                          </p:val>
                                        </p:tav>
                                      </p:tavLst>
                                    </p:anim>
                                    <p:set>
                                      <p:cBhvr>
                                        <p:cTn id="149" dur="1" fill="hold">
                                          <p:stCondLst>
                                            <p:cond delay="1999"/>
                                          </p:stCondLst>
                                        </p:cTn>
                                        <p:tgtEl>
                                          <p:spTgt spid="17"/>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2000"/>
                                        <p:tgtEl>
                                          <p:spTgt spid="18"/>
                                        </p:tgtEl>
                                        <p:attrNameLst>
                                          <p:attrName>ppt_x</p:attrName>
                                        </p:attrNameLst>
                                      </p:cBhvr>
                                      <p:tavLst>
                                        <p:tav tm="0">
                                          <p:val>
                                            <p:strVal val="ppt_x"/>
                                          </p:val>
                                        </p:tav>
                                        <p:tav tm="100000">
                                          <p:val>
                                            <p:strVal val="0-ppt_w/2"/>
                                          </p:val>
                                        </p:tav>
                                      </p:tavLst>
                                    </p:anim>
                                    <p:anim calcmode="lin" valueType="num">
                                      <p:cBhvr additive="base">
                                        <p:cTn id="152" dur="2000"/>
                                        <p:tgtEl>
                                          <p:spTgt spid="18"/>
                                        </p:tgtEl>
                                        <p:attrNameLst>
                                          <p:attrName>ppt_y</p:attrName>
                                        </p:attrNameLst>
                                      </p:cBhvr>
                                      <p:tavLst>
                                        <p:tav tm="0">
                                          <p:val>
                                            <p:strVal val="ppt_y"/>
                                          </p:val>
                                        </p:tav>
                                        <p:tav tm="100000">
                                          <p:val>
                                            <p:strVal val="1+ppt_h/2"/>
                                          </p:val>
                                        </p:tav>
                                      </p:tavLst>
                                    </p:anim>
                                    <p:set>
                                      <p:cBhvr>
                                        <p:cTn id="153" dur="1" fill="hold">
                                          <p:stCondLst>
                                            <p:cond delay="1999"/>
                                          </p:stCondLst>
                                        </p:cTn>
                                        <p:tgtEl>
                                          <p:spTgt spid="18"/>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2000"/>
                                        <p:tgtEl>
                                          <p:spTgt spid="19"/>
                                        </p:tgtEl>
                                        <p:attrNameLst>
                                          <p:attrName>ppt_x</p:attrName>
                                        </p:attrNameLst>
                                      </p:cBhvr>
                                      <p:tavLst>
                                        <p:tav tm="0">
                                          <p:val>
                                            <p:strVal val="ppt_x"/>
                                          </p:val>
                                        </p:tav>
                                        <p:tav tm="100000">
                                          <p:val>
                                            <p:strVal val="0-ppt_w/2"/>
                                          </p:val>
                                        </p:tav>
                                      </p:tavLst>
                                    </p:anim>
                                    <p:anim calcmode="lin" valueType="num">
                                      <p:cBhvr additive="base">
                                        <p:cTn id="156" dur="2000"/>
                                        <p:tgtEl>
                                          <p:spTgt spid="19"/>
                                        </p:tgtEl>
                                        <p:attrNameLst>
                                          <p:attrName>ppt_y</p:attrName>
                                        </p:attrNameLst>
                                      </p:cBhvr>
                                      <p:tavLst>
                                        <p:tav tm="0">
                                          <p:val>
                                            <p:strVal val="ppt_y"/>
                                          </p:val>
                                        </p:tav>
                                        <p:tav tm="100000">
                                          <p:val>
                                            <p:strVal val="1+ppt_h/2"/>
                                          </p:val>
                                        </p:tav>
                                      </p:tavLst>
                                    </p:anim>
                                    <p:set>
                                      <p:cBhvr>
                                        <p:cTn id="157" dur="1" fill="hold">
                                          <p:stCondLst>
                                            <p:cond delay="1999"/>
                                          </p:stCondLst>
                                        </p:cTn>
                                        <p:tgtEl>
                                          <p:spTgt spid="19"/>
                                        </p:tgtEl>
                                        <p:attrNameLst>
                                          <p:attrName>style.visibility</p:attrName>
                                        </p:attrNameLst>
                                      </p:cBhvr>
                                      <p:to>
                                        <p:strVal val="hidden"/>
                                      </p:to>
                                    </p:set>
                                  </p:childTnLst>
                                </p:cTn>
                              </p:par>
                              <p:par>
                                <p:cTn id="158" presetID="2" presetClass="exit" presetSubtype="12" fill="hold" nodeType="withEffect">
                                  <p:stCondLst>
                                    <p:cond delay="0"/>
                                  </p:stCondLst>
                                  <p:childTnLst>
                                    <p:anim calcmode="lin" valueType="num">
                                      <p:cBhvr additive="base">
                                        <p:cTn id="159" dur="2000"/>
                                        <p:tgtEl>
                                          <p:spTgt spid="20"/>
                                        </p:tgtEl>
                                        <p:attrNameLst>
                                          <p:attrName>ppt_x</p:attrName>
                                        </p:attrNameLst>
                                      </p:cBhvr>
                                      <p:tavLst>
                                        <p:tav tm="0">
                                          <p:val>
                                            <p:strVal val="ppt_x"/>
                                          </p:val>
                                        </p:tav>
                                        <p:tav tm="100000">
                                          <p:val>
                                            <p:strVal val="0-ppt_w/2"/>
                                          </p:val>
                                        </p:tav>
                                      </p:tavLst>
                                    </p:anim>
                                    <p:anim calcmode="lin" valueType="num">
                                      <p:cBhvr additive="base">
                                        <p:cTn id="160" dur="2000"/>
                                        <p:tgtEl>
                                          <p:spTgt spid="20"/>
                                        </p:tgtEl>
                                        <p:attrNameLst>
                                          <p:attrName>ppt_y</p:attrName>
                                        </p:attrNameLst>
                                      </p:cBhvr>
                                      <p:tavLst>
                                        <p:tav tm="0">
                                          <p:val>
                                            <p:strVal val="ppt_y"/>
                                          </p:val>
                                        </p:tav>
                                        <p:tav tm="100000">
                                          <p:val>
                                            <p:strVal val="1+ppt_h/2"/>
                                          </p:val>
                                        </p:tav>
                                      </p:tavLst>
                                    </p:anim>
                                    <p:set>
                                      <p:cBhvr>
                                        <p:cTn id="161" dur="1" fill="hold">
                                          <p:stCondLst>
                                            <p:cond delay="1999"/>
                                          </p:stCondLst>
                                        </p:cTn>
                                        <p:tgtEl>
                                          <p:spTgt spid="20"/>
                                        </p:tgtEl>
                                        <p:attrNameLst>
                                          <p:attrName>style.visibility</p:attrName>
                                        </p:attrNameLst>
                                      </p:cBhvr>
                                      <p:to>
                                        <p:strVal val="hidden"/>
                                      </p:to>
                                    </p:set>
                                  </p:childTnLst>
                                </p:cTn>
                              </p:par>
                              <p:par>
                                <p:cTn id="162" presetID="2" presetClass="exit" presetSubtype="12" fill="hold" nodeType="withEffect">
                                  <p:stCondLst>
                                    <p:cond delay="0"/>
                                  </p:stCondLst>
                                  <p:childTnLst>
                                    <p:anim calcmode="lin" valueType="num">
                                      <p:cBhvr additive="base">
                                        <p:cTn id="163" dur="2000"/>
                                        <p:tgtEl>
                                          <p:spTgt spid="21"/>
                                        </p:tgtEl>
                                        <p:attrNameLst>
                                          <p:attrName>ppt_x</p:attrName>
                                        </p:attrNameLst>
                                      </p:cBhvr>
                                      <p:tavLst>
                                        <p:tav tm="0">
                                          <p:val>
                                            <p:strVal val="ppt_x"/>
                                          </p:val>
                                        </p:tav>
                                        <p:tav tm="100000">
                                          <p:val>
                                            <p:strVal val="0-ppt_w/2"/>
                                          </p:val>
                                        </p:tav>
                                      </p:tavLst>
                                    </p:anim>
                                    <p:anim calcmode="lin" valueType="num">
                                      <p:cBhvr additive="base">
                                        <p:cTn id="164" dur="2000"/>
                                        <p:tgtEl>
                                          <p:spTgt spid="21"/>
                                        </p:tgtEl>
                                        <p:attrNameLst>
                                          <p:attrName>ppt_y</p:attrName>
                                        </p:attrNameLst>
                                      </p:cBhvr>
                                      <p:tavLst>
                                        <p:tav tm="0">
                                          <p:val>
                                            <p:strVal val="ppt_y"/>
                                          </p:val>
                                        </p:tav>
                                        <p:tav tm="100000">
                                          <p:val>
                                            <p:strVal val="1+ppt_h/2"/>
                                          </p:val>
                                        </p:tav>
                                      </p:tavLst>
                                    </p:anim>
                                    <p:set>
                                      <p:cBhvr>
                                        <p:cTn id="165" dur="1" fill="hold">
                                          <p:stCondLst>
                                            <p:cond delay="1999"/>
                                          </p:stCondLst>
                                        </p:cTn>
                                        <p:tgtEl>
                                          <p:spTgt spid="21"/>
                                        </p:tgtEl>
                                        <p:attrNameLst>
                                          <p:attrName>style.visibility</p:attrName>
                                        </p:attrNameLst>
                                      </p:cBhvr>
                                      <p:to>
                                        <p:strVal val="hidden"/>
                                      </p:to>
                                    </p:set>
                                  </p:childTnLst>
                                </p:cTn>
                              </p:par>
                              <p:par>
                                <p:cTn id="166" presetID="2" presetClass="exit" presetSubtype="12" fill="hold" nodeType="withEffect">
                                  <p:stCondLst>
                                    <p:cond delay="0"/>
                                  </p:stCondLst>
                                  <p:childTnLst>
                                    <p:anim calcmode="lin" valueType="num">
                                      <p:cBhvr additive="base">
                                        <p:cTn id="167" dur="2000"/>
                                        <p:tgtEl>
                                          <p:spTgt spid="22"/>
                                        </p:tgtEl>
                                        <p:attrNameLst>
                                          <p:attrName>ppt_x</p:attrName>
                                        </p:attrNameLst>
                                      </p:cBhvr>
                                      <p:tavLst>
                                        <p:tav tm="0">
                                          <p:val>
                                            <p:strVal val="ppt_x"/>
                                          </p:val>
                                        </p:tav>
                                        <p:tav tm="100000">
                                          <p:val>
                                            <p:strVal val="0-ppt_w/2"/>
                                          </p:val>
                                        </p:tav>
                                      </p:tavLst>
                                    </p:anim>
                                    <p:anim calcmode="lin" valueType="num">
                                      <p:cBhvr additive="base">
                                        <p:cTn id="168" dur="2000"/>
                                        <p:tgtEl>
                                          <p:spTgt spid="22"/>
                                        </p:tgtEl>
                                        <p:attrNameLst>
                                          <p:attrName>ppt_y</p:attrName>
                                        </p:attrNameLst>
                                      </p:cBhvr>
                                      <p:tavLst>
                                        <p:tav tm="0">
                                          <p:val>
                                            <p:strVal val="ppt_y"/>
                                          </p:val>
                                        </p:tav>
                                        <p:tav tm="100000">
                                          <p:val>
                                            <p:strVal val="1+ppt_h/2"/>
                                          </p:val>
                                        </p:tav>
                                      </p:tavLst>
                                    </p:anim>
                                    <p:set>
                                      <p:cBhvr>
                                        <p:cTn id="169" dur="1" fill="hold">
                                          <p:stCondLst>
                                            <p:cond delay="1999"/>
                                          </p:stCondLst>
                                        </p:cTn>
                                        <p:tgtEl>
                                          <p:spTgt spid="22"/>
                                        </p:tgtEl>
                                        <p:attrNameLst>
                                          <p:attrName>style.visibility</p:attrName>
                                        </p:attrNameLst>
                                      </p:cBhvr>
                                      <p:to>
                                        <p:strVal val="hidden"/>
                                      </p:to>
                                    </p:set>
                                  </p:childTnLst>
                                </p:cTn>
                              </p:par>
                              <p:par>
                                <p:cTn id="170" presetID="2" presetClass="exit" presetSubtype="12" fill="hold" nodeType="withEffect">
                                  <p:stCondLst>
                                    <p:cond delay="0"/>
                                  </p:stCondLst>
                                  <p:childTnLst>
                                    <p:anim calcmode="lin" valueType="num">
                                      <p:cBhvr additive="base">
                                        <p:cTn id="171" dur="2000"/>
                                        <p:tgtEl>
                                          <p:spTgt spid="23"/>
                                        </p:tgtEl>
                                        <p:attrNameLst>
                                          <p:attrName>ppt_x</p:attrName>
                                        </p:attrNameLst>
                                      </p:cBhvr>
                                      <p:tavLst>
                                        <p:tav tm="0">
                                          <p:val>
                                            <p:strVal val="ppt_x"/>
                                          </p:val>
                                        </p:tav>
                                        <p:tav tm="100000">
                                          <p:val>
                                            <p:strVal val="0-ppt_w/2"/>
                                          </p:val>
                                        </p:tav>
                                      </p:tavLst>
                                    </p:anim>
                                    <p:anim calcmode="lin" valueType="num">
                                      <p:cBhvr additive="base">
                                        <p:cTn id="172" dur="2000"/>
                                        <p:tgtEl>
                                          <p:spTgt spid="23"/>
                                        </p:tgtEl>
                                        <p:attrNameLst>
                                          <p:attrName>ppt_y</p:attrName>
                                        </p:attrNameLst>
                                      </p:cBhvr>
                                      <p:tavLst>
                                        <p:tav tm="0">
                                          <p:val>
                                            <p:strVal val="ppt_y"/>
                                          </p:val>
                                        </p:tav>
                                        <p:tav tm="100000">
                                          <p:val>
                                            <p:strVal val="1+ppt_h/2"/>
                                          </p:val>
                                        </p:tav>
                                      </p:tavLst>
                                    </p:anim>
                                    <p:set>
                                      <p:cBhvr>
                                        <p:cTn id="173" dur="1" fill="hold">
                                          <p:stCondLst>
                                            <p:cond delay="1999"/>
                                          </p:stCondLst>
                                        </p:cTn>
                                        <p:tgtEl>
                                          <p:spTgt spid="23"/>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2000"/>
                                        <p:tgtEl>
                                          <p:spTgt spid="4"/>
                                        </p:tgtEl>
                                        <p:attrNameLst>
                                          <p:attrName>ppt_x</p:attrName>
                                        </p:attrNameLst>
                                      </p:cBhvr>
                                      <p:tavLst>
                                        <p:tav tm="0">
                                          <p:val>
                                            <p:strVal val="ppt_x"/>
                                          </p:val>
                                        </p:tav>
                                        <p:tav tm="100000">
                                          <p:val>
                                            <p:strVal val="0-ppt_w/2"/>
                                          </p:val>
                                        </p:tav>
                                      </p:tavLst>
                                    </p:anim>
                                    <p:anim calcmode="lin" valueType="num">
                                      <p:cBhvr additive="base">
                                        <p:cTn id="176" dur="2000"/>
                                        <p:tgtEl>
                                          <p:spTgt spid="4"/>
                                        </p:tgtEl>
                                        <p:attrNameLst>
                                          <p:attrName>ppt_y</p:attrName>
                                        </p:attrNameLst>
                                      </p:cBhvr>
                                      <p:tavLst>
                                        <p:tav tm="0">
                                          <p:val>
                                            <p:strVal val="ppt_y"/>
                                          </p:val>
                                        </p:tav>
                                        <p:tav tm="100000">
                                          <p:val>
                                            <p:strVal val="1+ppt_h/2"/>
                                          </p:val>
                                        </p:tav>
                                      </p:tavLst>
                                    </p:anim>
                                    <p:set>
                                      <p:cBhvr>
                                        <p:cTn id="177" dur="1" fill="hold">
                                          <p:stCondLst>
                                            <p:cond delay="1999"/>
                                          </p:stCondLst>
                                        </p:cTn>
                                        <p:tgtEl>
                                          <p:spTgt spid="4"/>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2000"/>
                                        <p:tgtEl>
                                          <p:spTgt spid="6"/>
                                        </p:tgtEl>
                                        <p:attrNameLst>
                                          <p:attrName>ppt_x</p:attrName>
                                        </p:attrNameLst>
                                      </p:cBhvr>
                                      <p:tavLst>
                                        <p:tav tm="0">
                                          <p:val>
                                            <p:strVal val="ppt_x"/>
                                          </p:val>
                                        </p:tav>
                                        <p:tav tm="100000">
                                          <p:val>
                                            <p:strVal val="0-ppt_w/2"/>
                                          </p:val>
                                        </p:tav>
                                      </p:tavLst>
                                    </p:anim>
                                    <p:anim calcmode="lin" valueType="num">
                                      <p:cBhvr additive="base">
                                        <p:cTn id="180" dur="2000"/>
                                        <p:tgtEl>
                                          <p:spTgt spid="6"/>
                                        </p:tgtEl>
                                        <p:attrNameLst>
                                          <p:attrName>ppt_y</p:attrName>
                                        </p:attrNameLst>
                                      </p:cBhvr>
                                      <p:tavLst>
                                        <p:tav tm="0">
                                          <p:val>
                                            <p:strVal val="ppt_y"/>
                                          </p:val>
                                        </p:tav>
                                        <p:tav tm="100000">
                                          <p:val>
                                            <p:strVal val="1+ppt_h/2"/>
                                          </p:val>
                                        </p:tav>
                                      </p:tavLst>
                                    </p:anim>
                                    <p:set>
                                      <p:cBhvr>
                                        <p:cTn id="181" dur="1" fill="hold">
                                          <p:stCondLst>
                                            <p:cond delay="1999"/>
                                          </p:stCondLst>
                                        </p:cTn>
                                        <p:tgtEl>
                                          <p:spTgt spid="6"/>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2000"/>
                                        <p:tgtEl>
                                          <p:spTgt spid="7"/>
                                        </p:tgtEl>
                                        <p:attrNameLst>
                                          <p:attrName>ppt_x</p:attrName>
                                        </p:attrNameLst>
                                      </p:cBhvr>
                                      <p:tavLst>
                                        <p:tav tm="0">
                                          <p:val>
                                            <p:strVal val="ppt_x"/>
                                          </p:val>
                                        </p:tav>
                                        <p:tav tm="100000">
                                          <p:val>
                                            <p:strVal val="0-ppt_w/2"/>
                                          </p:val>
                                        </p:tav>
                                      </p:tavLst>
                                    </p:anim>
                                    <p:anim calcmode="lin" valueType="num">
                                      <p:cBhvr additive="base">
                                        <p:cTn id="184" dur="2000"/>
                                        <p:tgtEl>
                                          <p:spTgt spid="7"/>
                                        </p:tgtEl>
                                        <p:attrNameLst>
                                          <p:attrName>ppt_y</p:attrName>
                                        </p:attrNameLst>
                                      </p:cBhvr>
                                      <p:tavLst>
                                        <p:tav tm="0">
                                          <p:val>
                                            <p:strVal val="ppt_y"/>
                                          </p:val>
                                        </p:tav>
                                        <p:tav tm="100000">
                                          <p:val>
                                            <p:strVal val="1+ppt_h/2"/>
                                          </p:val>
                                        </p:tav>
                                      </p:tavLst>
                                    </p:anim>
                                    <p:set>
                                      <p:cBhvr>
                                        <p:cTn id="185" dur="1" fill="hold">
                                          <p:stCondLst>
                                            <p:cond delay="1999"/>
                                          </p:stCondLst>
                                        </p:cTn>
                                        <p:tgtEl>
                                          <p:spTgt spid="7"/>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2000"/>
                                        <p:tgtEl>
                                          <p:spTgt spid="8"/>
                                        </p:tgtEl>
                                        <p:attrNameLst>
                                          <p:attrName>ppt_x</p:attrName>
                                        </p:attrNameLst>
                                      </p:cBhvr>
                                      <p:tavLst>
                                        <p:tav tm="0">
                                          <p:val>
                                            <p:strVal val="ppt_x"/>
                                          </p:val>
                                        </p:tav>
                                        <p:tav tm="100000">
                                          <p:val>
                                            <p:strVal val="0-ppt_w/2"/>
                                          </p:val>
                                        </p:tav>
                                      </p:tavLst>
                                    </p:anim>
                                    <p:anim calcmode="lin" valueType="num">
                                      <p:cBhvr additive="base">
                                        <p:cTn id="188" dur="2000"/>
                                        <p:tgtEl>
                                          <p:spTgt spid="8"/>
                                        </p:tgtEl>
                                        <p:attrNameLst>
                                          <p:attrName>ppt_y</p:attrName>
                                        </p:attrNameLst>
                                      </p:cBhvr>
                                      <p:tavLst>
                                        <p:tav tm="0">
                                          <p:val>
                                            <p:strVal val="ppt_y"/>
                                          </p:val>
                                        </p:tav>
                                        <p:tav tm="100000">
                                          <p:val>
                                            <p:strVal val="1+ppt_h/2"/>
                                          </p:val>
                                        </p:tav>
                                      </p:tavLst>
                                    </p:anim>
                                    <p:set>
                                      <p:cBhvr>
                                        <p:cTn id="189" dur="1" fill="hold">
                                          <p:stCondLst>
                                            <p:cond delay="1999"/>
                                          </p:stCondLst>
                                        </p:cTn>
                                        <p:tgtEl>
                                          <p:spTgt spid="8"/>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2000"/>
                                        <p:tgtEl>
                                          <p:spTgt spid="9"/>
                                        </p:tgtEl>
                                        <p:attrNameLst>
                                          <p:attrName>ppt_x</p:attrName>
                                        </p:attrNameLst>
                                      </p:cBhvr>
                                      <p:tavLst>
                                        <p:tav tm="0">
                                          <p:val>
                                            <p:strVal val="ppt_x"/>
                                          </p:val>
                                        </p:tav>
                                        <p:tav tm="100000">
                                          <p:val>
                                            <p:strVal val="0-ppt_w/2"/>
                                          </p:val>
                                        </p:tav>
                                      </p:tavLst>
                                    </p:anim>
                                    <p:anim calcmode="lin" valueType="num">
                                      <p:cBhvr additive="base">
                                        <p:cTn id="192" dur="2000"/>
                                        <p:tgtEl>
                                          <p:spTgt spid="9"/>
                                        </p:tgtEl>
                                        <p:attrNameLst>
                                          <p:attrName>ppt_y</p:attrName>
                                        </p:attrNameLst>
                                      </p:cBhvr>
                                      <p:tavLst>
                                        <p:tav tm="0">
                                          <p:val>
                                            <p:strVal val="ppt_y"/>
                                          </p:val>
                                        </p:tav>
                                        <p:tav tm="100000">
                                          <p:val>
                                            <p:strVal val="1+ppt_h/2"/>
                                          </p:val>
                                        </p:tav>
                                      </p:tavLst>
                                    </p:anim>
                                    <p:set>
                                      <p:cBhvr>
                                        <p:cTn id="193" dur="1" fill="hold">
                                          <p:stCondLst>
                                            <p:cond delay="1999"/>
                                          </p:stCondLst>
                                        </p:cTn>
                                        <p:tgtEl>
                                          <p:spTgt spid="9"/>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2000"/>
                                        <p:tgtEl>
                                          <p:spTgt spid="10"/>
                                        </p:tgtEl>
                                        <p:attrNameLst>
                                          <p:attrName>ppt_x</p:attrName>
                                        </p:attrNameLst>
                                      </p:cBhvr>
                                      <p:tavLst>
                                        <p:tav tm="0">
                                          <p:val>
                                            <p:strVal val="ppt_x"/>
                                          </p:val>
                                        </p:tav>
                                        <p:tav tm="100000">
                                          <p:val>
                                            <p:strVal val="0-ppt_w/2"/>
                                          </p:val>
                                        </p:tav>
                                      </p:tavLst>
                                    </p:anim>
                                    <p:anim calcmode="lin" valueType="num">
                                      <p:cBhvr additive="base">
                                        <p:cTn id="196" dur="2000"/>
                                        <p:tgtEl>
                                          <p:spTgt spid="10"/>
                                        </p:tgtEl>
                                        <p:attrNameLst>
                                          <p:attrName>ppt_y</p:attrName>
                                        </p:attrNameLst>
                                      </p:cBhvr>
                                      <p:tavLst>
                                        <p:tav tm="0">
                                          <p:val>
                                            <p:strVal val="ppt_y"/>
                                          </p:val>
                                        </p:tav>
                                        <p:tav tm="100000">
                                          <p:val>
                                            <p:strVal val="1+ppt_h/2"/>
                                          </p:val>
                                        </p:tav>
                                      </p:tavLst>
                                    </p:anim>
                                    <p:set>
                                      <p:cBhvr>
                                        <p:cTn id="197" dur="1" fill="hold">
                                          <p:stCondLst>
                                            <p:cond delay="1999"/>
                                          </p:stCondLst>
                                        </p:cTn>
                                        <p:tgtEl>
                                          <p:spTgt spid="10"/>
                                        </p:tgtEl>
                                        <p:attrNameLst>
                                          <p:attrName>style.visibility</p:attrName>
                                        </p:attrNameLst>
                                      </p:cBhvr>
                                      <p:to>
                                        <p:strVal val="hidden"/>
                                      </p:to>
                                    </p:set>
                                  </p:childTnLst>
                                </p:cTn>
                              </p:par>
                              <p:par>
                                <p:cTn id="198" presetID="2" presetClass="exit" presetSubtype="12" fill="hold" nodeType="withEffect">
                                  <p:stCondLst>
                                    <p:cond delay="0"/>
                                  </p:stCondLst>
                                  <p:childTnLst>
                                    <p:anim calcmode="lin" valueType="num">
                                      <p:cBhvr additive="base">
                                        <p:cTn id="199" dur="2000"/>
                                        <p:tgtEl>
                                          <p:spTgt spid="11"/>
                                        </p:tgtEl>
                                        <p:attrNameLst>
                                          <p:attrName>ppt_x</p:attrName>
                                        </p:attrNameLst>
                                      </p:cBhvr>
                                      <p:tavLst>
                                        <p:tav tm="0">
                                          <p:val>
                                            <p:strVal val="ppt_x"/>
                                          </p:val>
                                        </p:tav>
                                        <p:tav tm="100000">
                                          <p:val>
                                            <p:strVal val="0-ppt_w/2"/>
                                          </p:val>
                                        </p:tav>
                                      </p:tavLst>
                                    </p:anim>
                                    <p:anim calcmode="lin" valueType="num">
                                      <p:cBhvr additive="base">
                                        <p:cTn id="200" dur="2000"/>
                                        <p:tgtEl>
                                          <p:spTgt spid="11"/>
                                        </p:tgtEl>
                                        <p:attrNameLst>
                                          <p:attrName>ppt_y</p:attrName>
                                        </p:attrNameLst>
                                      </p:cBhvr>
                                      <p:tavLst>
                                        <p:tav tm="0">
                                          <p:val>
                                            <p:strVal val="ppt_y"/>
                                          </p:val>
                                        </p:tav>
                                        <p:tav tm="100000">
                                          <p:val>
                                            <p:strVal val="1+ppt_h/2"/>
                                          </p:val>
                                        </p:tav>
                                      </p:tavLst>
                                    </p:anim>
                                    <p:set>
                                      <p:cBhvr>
                                        <p:cTn id="201" dur="1" fill="hold">
                                          <p:stCondLst>
                                            <p:cond delay="1999"/>
                                          </p:stCondLst>
                                        </p:cTn>
                                        <p:tgtEl>
                                          <p:spTgt spid="11"/>
                                        </p:tgtEl>
                                        <p:attrNameLst>
                                          <p:attrName>style.visibility</p:attrName>
                                        </p:attrNameLst>
                                      </p:cBhvr>
                                      <p:to>
                                        <p:strVal val="hidden"/>
                                      </p:to>
                                    </p:set>
                                  </p:childTnLst>
                                </p:cTn>
                              </p:par>
                              <p:par>
                                <p:cTn id="202" presetID="2" presetClass="exit" presetSubtype="12" fill="hold" nodeType="withEffect">
                                  <p:stCondLst>
                                    <p:cond delay="0"/>
                                  </p:stCondLst>
                                  <p:childTnLst>
                                    <p:anim calcmode="lin" valueType="num">
                                      <p:cBhvr additive="base">
                                        <p:cTn id="203" dur="2000"/>
                                        <p:tgtEl>
                                          <p:spTgt spid="12"/>
                                        </p:tgtEl>
                                        <p:attrNameLst>
                                          <p:attrName>ppt_x</p:attrName>
                                        </p:attrNameLst>
                                      </p:cBhvr>
                                      <p:tavLst>
                                        <p:tav tm="0">
                                          <p:val>
                                            <p:strVal val="ppt_x"/>
                                          </p:val>
                                        </p:tav>
                                        <p:tav tm="100000">
                                          <p:val>
                                            <p:strVal val="0-ppt_w/2"/>
                                          </p:val>
                                        </p:tav>
                                      </p:tavLst>
                                    </p:anim>
                                    <p:anim calcmode="lin" valueType="num">
                                      <p:cBhvr additive="base">
                                        <p:cTn id="204" dur="2000"/>
                                        <p:tgtEl>
                                          <p:spTgt spid="12"/>
                                        </p:tgtEl>
                                        <p:attrNameLst>
                                          <p:attrName>ppt_y</p:attrName>
                                        </p:attrNameLst>
                                      </p:cBhvr>
                                      <p:tavLst>
                                        <p:tav tm="0">
                                          <p:val>
                                            <p:strVal val="ppt_y"/>
                                          </p:val>
                                        </p:tav>
                                        <p:tav tm="100000">
                                          <p:val>
                                            <p:strVal val="1+ppt_h/2"/>
                                          </p:val>
                                        </p:tav>
                                      </p:tavLst>
                                    </p:anim>
                                    <p:set>
                                      <p:cBhvr>
                                        <p:cTn id="205" dur="1" fill="hold">
                                          <p:stCondLst>
                                            <p:cond delay="1999"/>
                                          </p:stCondLst>
                                        </p:cTn>
                                        <p:tgtEl>
                                          <p:spTgt spid="12"/>
                                        </p:tgtEl>
                                        <p:attrNameLst>
                                          <p:attrName>style.visibility</p:attrName>
                                        </p:attrNameLst>
                                      </p:cBhvr>
                                      <p:to>
                                        <p:strVal val="hidden"/>
                                      </p:to>
                                    </p:set>
                                  </p:childTnLst>
                                </p:cTn>
                              </p:par>
                              <p:par>
                                <p:cTn id="206" presetID="2" presetClass="exit" presetSubtype="12" fill="hold" nodeType="withEffect">
                                  <p:stCondLst>
                                    <p:cond delay="0"/>
                                  </p:stCondLst>
                                  <p:childTnLst>
                                    <p:anim calcmode="lin" valueType="num">
                                      <p:cBhvr additive="base">
                                        <p:cTn id="207" dur="2000"/>
                                        <p:tgtEl>
                                          <p:spTgt spid="13"/>
                                        </p:tgtEl>
                                        <p:attrNameLst>
                                          <p:attrName>ppt_x</p:attrName>
                                        </p:attrNameLst>
                                      </p:cBhvr>
                                      <p:tavLst>
                                        <p:tav tm="0">
                                          <p:val>
                                            <p:strVal val="ppt_x"/>
                                          </p:val>
                                        </p:tav>
                                        <p:tav tm="100000">
                                          <p:val>
                                            <p:strVal val="0-ppt_w/2"/>
                                          </p:val>
                                        </p:tav>
                                      </p:tavLst>
                                    </p:anim>
                                    <p:anim calcmode="lin" valueType="num">
                                      <p:cBhvr additive="base">
                                        <p:cTn id="208" dur="2000"/>
                                        <p:tgtEl>
                                          <p:spTgt spid="13"/>
                                        </p:tgtEl>
                                        <p:attrNameLst>
                                          <p:attrName>ppt_y</p:attrName>
                                        </p:attrNameLst>
                                      </p:cBhvr>
                                      <p:tavLst>
                                        <p:tav tm="0">
                                          <p:val>
                                            <p:strVal val="ppt_y"/>
                                          </p:val>
                                        </p:tav>
                                        <p:tav tm="100000">
                                          <p:val>
                                            <p:strVal val="1+ppt_h/2"/>
                                          </p:val>
                                        </p:tav>
                                      </p:tavLst>
                                    </p:anim>
                                    <p:set>
                                      <p:cBhvr>
                                        <p:cTn id="209" dur="1" fill="hold">
                                          <p:stCondLst>
                                            <p:cond delay="1999"/>
                                          </p:stCondLst>
                                        </p:cTn>
                                        <p:tgtEl>
                                          <p:spTgt spid="13"/>
                                        </p:tgtEl>
                                        <p:attrNameLst>
                                          <p:attrName>style.visibility</p:attrName>
                                        </p:attrNameLst>
                                      </p:cBhvr>
                                      <p:to>
                                        <p:strVal val="hidden"/>
                                      </p:to>
                                    </p:set>
                                  </p:childTnLst>
                                </p:cTn>
                              </p:par>
                              <p:par>
                                <p:cTn id="210" presetID="2" presetClass="exit" presetSubtype="12" fill="hold" nodeType="withEffect">
                                  <p:stCondLst>
                                    <p:cond delay="0"/>
                                  </p:stCondLst>
                                  <p:childTnLst>
                                    <p:anim calcmode="lin" valueType="num">
                                      <p:cBhvr additive="base">
                                        <p:cTn id="211" dur="2000"/>
                                        <p:tgtEl>
                                          <p:spTgt spid="14"/>
                                        </p:tgtEl>
                                        <p:attrNameLst>
                                          <p:attrName>ppt_x</p:attrName>
                                        </p:attrNameLst>
                                      </p:cBhvr>
                                      <p:tavLst>
                                        <p:tav tm="0">
                                          <p:val>
                                            <p:strVal val="ppt_x"/>
                                          </p:val>
                                        </p:tav>
                                        <p:tav tm="100000">
                                          <p:val>
                                            <p:strVal val="0-ppt_w/2"/>
                                          </p:val>
                                        </p:tav>
                                      </p:tavLst>
                                    </p:anim>
                                    <p:anim calcmode="lin" valueType="num">
                                      <p:cBhvr additive="base">
                                        <p:cTn id="212" dur="2000"/>
                                        <p:tgtEl>
                                          <p:spTgt spid="14"/>
                                        </p:tgtEl>
                                        <p:attrNameLst>
                                          <p:attrName>ppt_y</p:attrName>
                                        </p:attrNameLst>
                                      </p:cBhvr>
                                      <p:tavLst>
                                        <p:tav tm="0">
                                          <p:val>
                                            <p:strVal val="ppt_y"/>
                                          </p:val>
                                        </p:tav>
                                        <p:tav tm="100000">
                                          <p:val>
                                            <p:strVal val="1+ppt_h/2"/>
                                          </p:val>
                                        </p:tav>
                                      </p:tavLst>
                                    </p:anim>
                                    <p:set>
                                      <p:cBhvr>
                                        <p:cTn id="213" dur="1" fill="hold">
                                          <p:stCondLst>
                                            <p:cond delay="1999"/>
                                          </p:stCondLst>
                                        </p:cTn>
                                        <p:tgtEl>
                                          <p:spTgt spid="14"/>
                                        </p:tgtEl>
                                        <p:attrNameLst>
                                          <p:attrName>style.visibility</p:attrName>
                                        </p:attrNameLst>
                                      </p:cBhvr>
                                      <p:to>
                                        <p:strVal val="hidden"/>
                                      </p:to>
                                    </p:set>
                                  </p:childTnLst>
                                </p:cTn>
                              </p:par>
                              <p:par>
                                <p:cTn id="214" presetID="2" presetClass="exit" presetSubtype="12" fill="hold" nodeType="withEffect">
                                  <p:stCondLst>
                                    <p:cond delay="0"/>
                                  </p:stCondLst>
                                  <p:childTnLst>
                                    <p:anim calcmode="lin" valueType="num">
                                      <p:cBhvr additive="base">
                                        <p:cTn id="215" dur="2000"/>
                                        <p:tgtEl>
                                          <p:spTgt spid="24"/>
                                        </p:tgtEl>
                                        <p:attrNameLst>
                                          <p:attrName>ppt_x</p:attrName>
                                        </p:attrNameLst>
                                      </p:cBhvr>
                                      <p:tavLst>
                                        <p:tav tm="0">
                                          <p:val>
                                            <p:strVal val="ppt_x"/>
                                          </p:val>
                                        </p:tav>
                                        <p:tav tm="100000">
                                          <p:val>
                                            <p:strVal val="0-ppt_w/2"/>
                                          </p:val>
                                        </p:tav>
                                      </p:tavLst>
                                    </p:anim>
                                    <p:anim calcmode="lin" valueType="num">
                                      <p:cBhvr additive="base">
                                        <p:cTn id="216" dur="2000"/>
                                        <p:tgtEl>
                                          <p:spTgt spid="24"/>
                                        </p:tgtEl>
                                        <p:attrNameLst>
                                          <p:attrName>ppt_y</p:attrName>
                                        </p:attrNameLst>
                                      </p:cBhvr>
                                      <p:tavLst>
                                        <p:tav tm="0">
                                          <p:val>
                                            <p:strVal val="ppt_y"/>
                                          </p:val>
                                        </p:tav>
                                        <p:tav tm="100000">
                                          <p:val>
                                            <p:strVal val="1+ppt_h/2"/>
                                          </p:val>
                                        </p:tav>
                                      </p:tavLst>
                                    </p:anim>
                                    <p:set>
                                      <p:cBhvr>
                                        <p:cTn id="217" dur="1" fill="hold">
                                          <p:stCondLst>
                                            <p:cond delay="1999"/>
                                          </p:stCondLst>
                                        </p:cTn>
                                        <p:tgtEl>
                                          <p:spTgt spid="24"/>
                                        </p:tgtEl>
                                        <p:attrNameLst>
                                          <p:attrName>style.visibility</p:attrName>
                                        </p:attrNameLst>
                                      </p:cBhvr>
                                      <p:to>
                                        <p:strVal val="hidden"/>
                                      </p:to>
                                    </p:set>
                                  </p:childTnLst>
                                </p:cTn>
                              </p:par>
                              <p:par>
                                <p:cTn id="218" presetID="8" presetClass="emph" presetSubtype="0" autoRev="1" fill="hold" nodeType="withEffect">
                                  <p:stCondLst>
                                    <p:cond delay="0"/>
                                  </p:stCondLst>
                                  <p:childTnLst>
                                    <p:animRot by="-21600000">
                                      <p:cBhvr>
                                        <p:cTn id="219" dur="2000" fill="hold"/>
                                        <p:tgtEl>
                                          <p:spTgt spid="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7"/>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8"/>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9"/>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10"/>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1"/>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2"/>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3"/>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5"/>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6"/>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7"/>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8"/>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19"/>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20"/>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3"/>
                                        </p:tgtEl>
                                        <p:attrNameLst>
                                          <p:attrName>r</p:attrName>
                                        </p:attrNameLst>
                                      </p:cBhvr>
                                    </p:animRot>
                                  </p:childTnLst>
                                </p:cTn>
                              </p:par>
                              <p:par>
                                <p:cTn id="260" presetID="2" presetClass="entr" presetSubtype="3"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additive="base">
                                        <p:cTn id="262" dur="2000" fill="hold"/>
                                        <p:tgtEl>
                                          <p:spTgt spid="2"/>
                                        </p:tgtEl>
                                        <p:attrNameLst>
                                          <p:attrName>ppt_x</p:attrName>
                                        </p:attrNameLst>
                                      </p:cBhvr>
                                      <p:tavLst>
                                        <p:tav tm="0">
                                          <p:val>
                                            <p:strVal val="1+#ppt_w/2"/>
                                          </p:val>
                                        </p:tav>
                                        <p:tav tm="100000">
                                          <p:val>
                                            <p:strVal val="#ppt_x"/>
                                          </p:val>
                                        </p:tav>
                                      </p:tavLst>
                                    </p:anim>
                                    <p:anim calcmode="lin" valueType="num">
                                      <p:cBhvr additive="base">
                                        <p:cTn id="26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36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4357686" y="1500180"/>
            <a:ext cx="4143405" cy="1815882"/>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La planta de loto crece en el agua con esfuerzo, busca alcanzar el aire y la luz solar para poder florecer. Se espera lo mismo de las personas, que se esfuercen y se superen para poder alcanzar un estado de conciencia superior, para luego lograr la iluminación.  </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288428">
                <a:shade val="67500"/>
                <a:satMod val="115000"/>
              </a:srgbClr>
            </a:gs>
            <a:gs pos="100000">
              <a:srgbClr val="288428">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3689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verde_by_lizjblovato-d4xqmes.png"/>
          <p:cNvPicPr>
            <a:picLocks noChangeAspect="1"/>
          </p:cNvPicPr>
          <p:nvPr/>
        </p:nvPicPr>
        <p:blipFill>
          <a:blip r:embed="rId3" cstate="print"/>
          <a:srcRect b="5468"/>
          <a:stretch>
            <a:fillRect/>
          </a:stretch>
        </p:blipFill>
        <p:spPr>
          <a:xfrm>
            <a:off x="4000496" y="1928808"/>
            <a:ext cx="1143008" cy="1080503"/>
          </a:xfrm>
          <a:prstGeom prst="rect">
            <a:avLst/>
          </a:prstGeom>
        </p:spPr>
      </p:pic>
      <p:pic>
        <p:nvPicPr>
          <p:cNvPr id="4" name="3 Imagen" descr="espiral_verde_by_lizjblovato-d4xqmes.png"/>
          <p:cNvPicPr>
            <a:picLocks noChangeAspect="1"/>
          </p:cNvPicPr>
          <p:nvPr/>
        </p:nvPicPr>
        <p:blipFill>
          <a:blip r:embed="rId3" cstate="print">
            <a:duotone>
              <a:schemeClr val="bg2">
                <a:shade val="45000"/>
                <a:satMod val="135000"/>
              </a:schemeClr>
              <a:prstClr val="white"/>
            </a:duotone>
            <a:lum bright="40000"/>
          </a:blip>
          <a:srcRect b="5468"/>
          <a:stretch>
            <a:fillRect/>
          </a:stretch>
        </p:blipFill>
        <p:spPr>
          <a:xfrm>
            <a:off x="4000496" y="1071552"/>
            <a:ext cx="1143008" cy="1080503"/>
          </a:xfrm>
          <a:prstGeom prst="rect">
            <a:avLst/>
          </a:prstGeom>
        </p:spPr>
      </p:pic>
      <p:pic>
        <p:nvPicPr>
          <p:cNvPr id="5" name="4 Imagen" descr="espiral_verde_by_lizjblovato-d4xqmes.png"/>
          <p:cNvPicPr>
            <a:picLocks noChangeAspect="1"/>
          </p:cNvPicPr>
          <p:nvPr/>
        </p:nvPicPr>
        <p:blipFill>
          <a:blip r:embed="rId4" cstate="print">
            <a:duotone>
              <a:schemeClr val="bg2">
                <a:shade val="45000"/>
                <a:satMod val="135000"/>
              </a:schemeClr>
              <a:prstClr val="white"/>
            </a:duotone>
            <a:lum bright="40000" contrast="40000"/>
          </a:blip>
          <a:srcRect b="5468"/>
          <a:stretch>
            <a:fillRect/>
          </a:stretch>
        </p:blipFill>
        <p:spPr>
          <a:xfrm rot="5574886">
            <a:off x="5034201" y="1952139"/>
            <a:ext cx="1143008" cy="1153525"/>
          </a:xfrm>
          <a:prstGeom prst="rect">
            <a:avLst/>
          </a:prstGeom>
        </p:spPr>
      </p:pic>
      <p:pic>
        <p:nvPicPr>
          <p:cNvPr id="6" name="5 Imagen" descr="espiral_verde_by_lizjblovato-d4xqmes.png"/>
          <p:cNvPicPr>
            <a:picLocks noChangeAspect="1"/>
          </p:cNvPicPr>
          <p:nvPr/>
        </p:nvPicPr>
        <p:blipFill>
          <a:blip r:embed="rId3" cstate="print">
            <a:duotone>
              <a:schemeClr val="bg2">
                <a:shade val="45000"/>
                <a:satMod val="135000"/>
              </a:schemeClr>
              <a:prstClr val="white"/>
            </a:duotone>
            <a:lum bright="40000" contrast="40000"/>
          </a:blip>
          <a:srcRect b="5468"/>
          <a:stretch>
            <a:fillRect/>
          </a:stretch>
        </p:blipFill>
        <p:spPr>
          <a:xfrm rot="10800000">
            <a:off x="3929058" y="3000378"/>
            <a:ext cx="1143008" cy="1080503"/>
          </a:xfrm>
          <a:prstGeom prst="rect">
            <a:avLst/>
          </a:prstGeom>
        </p:spPr>
      </p:pic>
      <p:pic>
        <p:nvPicPr>
          <p:cNvPr id="7" name="6 Imagen" descr="espiral_verde_by_lizjblovato-d4xqmes.png"/>
          <p:cNvPicPr>
            <a:picLocks noChangeAspect="1"/>
          </p:cNvPicPr>
          <p:nvPr/>
        </p:nvPicPr>
        <p:blipFill>
          <a:blip r:embed="rId3" cstate="print">
            <a:duotone>
              <a:schemeClr val="bg2">
                <a:shade val="45000"/>
                <a:satMod val="135000"/>
              </a:schemeClr>
              <a:prstClr val="white"/>
            </a:duotone>
            <a:lum bright="40000" contrast="40000"/>
          </a:blip>
          <a:srcRect b="5468"/>
          <a:stretch>
            <a:fillRect/>
          </a:stretch>
        </p:blipFill>
        <p:spPr>
          <a:xfrm rot="5400000">
            <a:off x="2969111" y="2102937"/>
            <a:ext cx="1143008" cy="1080503"/>
          </a:xfrm>
          <a:prstGeom prst="rect">
            <a:avLst/>
          </a:prstGeom>
        </p:spPr>
      </p:pic>
      <p:pic>
        <p:nvPicPr>
          <p:cNvPr id="8" name="7 Imagen" descr="espiral_verde_by_lizjblovato-d4xqmes.png"/>
          <p:cNvPicPr>
            <a:picLocks noChangeAspect="1"/>
          </p:cNvPicPr>
          <p:nvPr/>
        </p:nvPicPr>
        <p:blipFill>
          <a:blip r:embed="rId3" cstate="print"/>
          <a:srcRect b="5468"/>
          <a:stretch>
            <a:fillRect/>
          </a:stretch>
        </p:blipFill>
        <p:spPr>
          <a:xfrm rot="3132567">
            <a:off x="4991952" y="1385428"/>
            <a:ext cx="1143008" cy="1080503"/>
          </a:xfrm>
          <a:prstGeom prst="rect">
            <a:avLst/>
          </a:prstGeom>
        </p:spPr>
      </p:pic>
      <p:pic>
        <p:nvPicPr>
          <p:cNvPr id="9" name="8 Imagen" descr="espiral_verde_by_lizjblovato-d4xqmes.png"/>
          <p:cNvPicPr>
            <a:picLocks noChangeAspect="1"/>
          </p:cNvPicPr>
          <p:nvPr/>
        </p:nvPicPr>
        <p:blipFill>
          <a:blip r:embed="rId3" cstate="print"/>
          <a:srcRect b="5468"/>
          <a:stretch>
            <a:fillRect/>
          </a:stretch>
        </p:blipFill>
        <p:spPr>
          <a:xfrm rot="6605891">
            <a:off x="4704235" y="2610972"/>
            <a:ext cx="1143008" cy="1080503"/>
          </a:xfrm>
          <a:prstGeom prst="rect">
            <a:avLst/>
          </a:prstGeom>
        </p:spPr>
      </p:pic>
      <p:pic>
        <p:nvPicPr>
          <p:cNvPr id="10" name="9 Imagen" descr="espiral_verde_by_lizjblovato-d4xqmes.png"/>
          <p:cNvPicPr>
            <a:picLocks noChangeAspect="1"/>
          </p:cNvPicPr>
          <p:nvPr/>
        </p:nvPicPr>
        <p:blipFill>
          <a:blip r:embed="rId3" cstate="print"/>
          <a:srcRect b="5468"/>
          <a:stretch>
            <a:fillRect/>
          </a:stretch>
        </p:blipFill>
        <p:spPr>
          <a:xfrm rot="9359338">
            <a:off x="3242183" y="2686114"/>
            <a:ext cx="1143008" cy="1080503"/>
          </a:xfrm>
          <a:prstGeom prst="rect">
            <a:avLst/>
          </a:prstGeom>
        </p:spPr>
      </p:pic>
      <p:pic>
        <p:nvPicPr>
          <p:cNvPr id="11" name="10 Imagen" descr="espiral_verde_by_lizjblovato-d4xqmes.png"/>
          <p:cNvPicPr>
            <a:picLocks noChangeAspect="1"/>
          </p:cNvPicPr>
          <p:nvPr/>
        </p:nvPicPr>
        <p:blipFill>
          <a:blip r:embed="rId3" cstate="print"/>
          <a:srcRect b="5468"/>
          <a:stretch>
            <a:fillRect/>
          </a:stretch>
        </p:blipFill>
        <p:spPr>
          <a:xfrm rot="11536105">
            <a:off x="3286116" y="1357304"/>
            <a:ext cx="1143008" cy="1080503"/>
          </a:xfrm>
          <a:prstGeom prst="rect">
            <a:avLst/>
          </a:prstGeom>
        </p:spPr>
      </p:pic>
      <p:sp>
        <p:nvSpPr>
          <p:cNvPr id="12" name="11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4000">
              <a:srgbClr val="C921A9"/>
            </a:gs>
            <a:gs pos="50000">
              <a:srgbClr val="FFB9FF">
                <a:shade val="67500"/>
                <a:satMod val="115000"/>
              </a:srgbClr>
            </a:gs>
            <a:gs pos="100000">
              <a:srgbClr val="FFB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927876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5400000">
            <a:off x="3514162" y="-156608"/>
            <a:ext cx="785786" cy="1099002"/>
          </a:xfrm>
          <a:prstGeom prst="rect">
            <a:avLst/>
          </a:prstGeom>
          <a:effectLst/>
        </p:spPr>
      </p:pic>
      <p:pic>
        <p:nvPicPr>
          <p:cNvPr id="5" name="4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16368338">
            <a:off x="4461428" y="-130182"/>
            <a:ext cx="785786" cy="1099002"/>
          </a:xfrm>
          <a:prstGeom prst="rect">
            <a:avLst/>
          </a:prstGeom>
          <a:effectLst/>
        </p:spPr>
      </p:pic>
      <p:pic>
        <p:nvPicPr>
          <p:cNvPr id="6" name="5 Imagen" descr="280px-Decagonal_trapezohedron.png"/>
          <p:cNvPicPr>
            <a:picLocks noChangeAspect="1"/>
          </p:cNvPicPr>
          <p:nvPr/>
        </p:nvPicPr>
        <p:blipFill>
          <a:blip r:embed="rId3">
            <a:duotone>
              <a:prstClr val="black"/>
              <a:srgbClr val="FFB9FF">
                <a:tint val="45000"/>
                <a:satMod val="400000"/>
              </a:srgbClr>
            </a:duotone>
            <a:lum bright="-10000" contrast="40000"/>
          </a:blip>
          <a:stretch>
            <a:fillRect/>
          </a:stretch>
        </p:blipFill>
        <p:spPr>
          <a:xfrm rot="5400000">
            <a:off x="3514163" y="414878"/>
            <a:ext cx="785786" cy="1099002"/>
          </a:xfrm>
          <a:prstGeom prst="rect">
            <a:avLst/>
          </a:prstGeom>
          <a:effectLst/>
        </p:spPr>
      </p:pic>
      <p:pic>
        <p:nvPicPr>
          <p:cNvPr id="7" name="6 Imagen" descr="280px-Decagonal_trapezohedron.png"/>
          <p:cNvPicPr>
            <a:picLocks noChangeAspect="1"/>
          </p:cNvPicPr>
          <p:nvPr/>
        </p:nvPicPr>
        <p:blipFill>
          <a:blip r:embed="rId3">
            <a:duotone>
              <a:prstClr val="black"/>
              <a:srgbClr val="FFB9FF">
                <a:tint val="45000"/>
                <a:satMod val="400000"/>
              </a:srgbClr>
            </a:duotone>
            <a:lum bright="-10000" contrast="40000"/>
          </a:blip>
          <a:stretch>
            <a:fillRect/>
          </a:stretch>
        </p:blipFill>
        <p:spPr>
          <a:xfrm rot="16368338">
            <a:off x="4461429" y="441304"/>
            <a:ext cx="785786" cy="1099002"/>
          </a:xfrm>
          <a:prstGeom prst="rect">
            <a:avLst/>
          </a:prstGeom>
          <a:effectLst/>
        </p:spPr>
      </p:pic>
      <p:pic>
        <p:nvPicPr>
          <p:cNvPr id="8" name="7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5400000">
            <a:off x="3514161" y="986400"/>
            <a:ext cx="785786" cy="1099002"/>
          </a:xfrm>
          <a:prstGeom prst="rect">
            <a:avLst/>
          </a:prstGeom>
          <a:effectLst/>
        </p:spPr>
      </p:pic>
      <p:pic>
        <p:nvPicPr>
          <p:cNvPr id="9" name="8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16368338">
            <a:off x="4461427" y="1012826"/>
            <a:ext cx="785786" cy="1099002"/>
          </a:xfrm>
          <a:prstGeom prst="rect">
            <a:avLst/>
          </a:prstGeom>
          <a:effectLst/>
        </p:spPr>
      </p:pic>
      <p:pic>
        <p:nvPicPr>
          <p:cNvPr id="10" name="9 Imagen" descr="280px-Decagonal_trapezohedron.png"/>
          <p:cNvPicPr>
            <a:picLocks noChangeAspect="1"/>
          </p:cNvPicPr>
          <p:nvPr/>
        </p:nvPicPr>
        <p:blipFill>
          <a:blip r:embed="rId3">
            <a:duotone>
              <a:prstClr val="black"/>
              <a:srgbClr val="FFB9FF">
                <a:tint val="45000"/>
                <a:satMod val="400000"/>
              </a:srgbClr>
            </a:duotone>
            <a:lum bright="-10000" contrast="40000"/>
          </a:blip>
          <a:stretch>
            <a:fillRect/>
          </a:stretch>
        </p:blipFill>
        <p:spPr>
          <a:xfrm rot="5400000">
            <a:off x="3514162" y="1557886"/>
            <a:ext cx="785786" cy="1099002"/>
          </a:xfrm>
          <a:prstGeom prst="rect">
            <a:avLst/>
          </a:prstGeom>
          <a:effectLst/>
        </p:spPr>
      </p:pic>
      <p:pic>
        <p:nvPicPr>
          <p:cNvPr id="11" name="10 Imagen" descr="280px-Decagonal_trapezohedron.png"/>
          <p:cNvPicPr>
            <a:picLocks noChangeAspect="1"/>
          </p:cNvPicPr>
          <p:nvPr/>
        </p:nvPicPr>
        <p:blipFill>
          <a:blip r:embed="rId3">
            <a:duotone>
              <a:prstClr val="black"/>
              <a:srgbClr val="FFB9FF">
                <a:tint val="45000"/>
                <a:satMod val="400000"/>
              </a:srgbClr>
            </a:duotone>
            <a:lum bright="-10000" contrast="40000"/>
          </a:blip>
          <a:stretch>
            <a:fillRect/>
          </a:stretch>
        </p:blipFill>
        <p:spPr>
          <a:xfrm rot="16368338">
            <a:off x="4461428" y="1584312"/>
            <a:ext cx="785786" cy="1099002"/>
          </a:xfrm>
          <a:prstGeom prst="rect">
            <a:avLst/>
          </a:prstGeom>
          <a:effectLst/>
        </p:spPr>
      </p:pic>
      <p:pic>
        <p:nvPicPr>
          <p:cNvPr id="12" name="11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5400000">
            <a:off x="3514162" y="2057970"/>
            <a:ext cx="785786" cy="1099002"/>
          </a:xfrm>
          <a:prstGeom prst="rect">
            <a:avLst/>
          </a:prstGeom>
          <a:effectLst/>
        </p:spPr>
      </p:pic>
      <p:pic>
        <p:nvPicPr>
          <p:cNvPr id="13" name="12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16368338">
            <a:off x="4461428" y="2084396"/>
            <a:ext cx="785786" cy="1099002"/>
          </a:xfrm>
          <a:prstGeom prst="rect">
            <a:avLst/>
          </a:prstGeom>
          <a:effectLst/>
        </p:spPr>
      </p:pic>
      <p:pic>
        <p:nvPicPr>
          <p:cNvPr id="14" name="13 Imagen" descr="280px-Decagonal_trapezohedron.png"/>
          <p:cNvPicPr>
            <a:picLocks noChangeAspect="1"/>
          </p:cNvPicPr>
          <p:nvPr/>
        </p:nvPicPr>
        <p:blipFill>
          <a:blip r:embed="rId3">
            <a:duotone>
              <a:prstClr val="black"/>
              <a:srgbClr val="FFB9FF">
                <a:tint val="45000"/>
                <a:satMod val="400000"/>
              </a:srgbClr>
            </a:duotone>
            <a:lum bright="-10000" contrast="40000"/>
          </a:blip>
          <a:stretch>
            <a:fillRect/>
          </a:stretch>
        </p:blipFill>
        <p:spPr>
          <a:xfrm rot="5400000">
            <a:off x="3514163" y="2629456"/>
            <a:ext cx="785786" cy="1099002"/>
          </a:xfrm>
          <a:prstGeom prst="rect">
            <a:avLst/>
          </a:prstGeom>
          <a:effectLst/>
        </p:spPr>
      </p:pic>
      <p:pic>
        <p:nvPicPr>
          <p:cNvPr id="15" name="14 Imagen" descr="280px-Decagonal_trapezohedron.png"/>
          <p:cNvPicPr>
            <a:picLocks noChangeAspect="1"/>
          </p:cNvPicPr>
          <p:nvPr/>
        </p:nvPicPr>
        <p:blipFill>
          <a:blip r:embed="rId3">
            <a:duotone>
              <a:prstClr val="black"/>
              <a:srgbClr val="FFB9FF">
                <a:tint val="45000"/>
                <a:satMod val="400000"/>
              </a:srgbClr>
            </a:duotone>
            <a:lum bright="-10000" contrast="40000"/>
          </a:blip>
          <a:stretch>
            <a:fillRect/>
          </a:stretch>
        </p:blipFill>
        <p:spPr>
          <a:xfrm rot="16368338">
            <a:off x="4461429" y="2655882"/>
            <a:ext cx="785786" cy="1099002"/>
          </a:xfrm>
          <a:prstGeom prst="rect">
            <a:avLst/>
          </a:prstGeom>
          <a:effectLst/>
        </p:spPr>
      </p:pic>
      <p:pic>
        <p:nvPicPr>
          <p:cNvPr id="16" name="15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5400000">
            <a:off x="3514161" y="3200978"/>
            <a:ext cx="785786" cy="1099002"/>
          </a:xfrm>
          <a:prstGeom prst="rect">
            <a:avLst/>
          </a:prstGeom>
          <a:effectLst/>
        </p:spPr>
      </p:pic>
      <p:pic>
        <p:nvPicPr>
          <p:cNvPr id="17" name="16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16368338">
            <a:off x="4461427" y="3227404"/>
            <a:ext cx="785786" cy="1099002"/>
          </a:xfrm>
          <a:prstGeom prst="rect">
            <a:avLst/>
          </a:prstGeom>
          <a:effectLst/>
        </p:spPr>
      </p:pic>
      <p:pic>
        <p:nvPicPr>
          <p:cNvPr id="18" name="17 Imagen" descr="280px-Decagonal_trapezohedron.png"/>
          <p:cNvPicPr>
            <a:picLocks noChangeAspect="1"/>
          </p:cNvPicPr>
          <p:nvPr/>
        </p:nvPicPr>
        <p:blipFill>
          <a:blip r:embed="rId3">
            <a:duotone>
              <a:prstClr val="black"/>
              <a:srgbClr val="FFB9FF">
                <a:tint val="45000"/>
                <a:satMod val="400000"/>
              </a:srgbClr>
            </a:duotone>
            <a:lum bright="-10000" contrast="40000"/>
          </a:blip>
          <a:stretch>
            <a:fillRect/>
          </a:stretch>
        </p:blipFill>
        <p:spPr>
          <a:xfrm rot="5400000">
            <a:off x="3514162" y="3772464"/>
            <a:ext cx="785786" cy="1099002"/>
          </a:xfrm>
          <a:prstGeom prst="rect">
            <a:avLst/>
          </a:prstGeom>
          <a:effectLst/>
        </p:spPr>
      </p:pic>
      <p:pic>
        <p:nvPicPr>
          <p:cNvPr id="19" name="18 Imagen" descr="280px-Decagonal_trapezohedron.png"/>
          <p:cNvPicPr>
            <a:picLocks noChangeAspect="1"/>
          </p:cNvPicPr>
          <p:nvPr/>
        </p:nvPicPr>
        <p:blipFill>
          <a:blip r:embed="rId3">
            <a:duotone>
              <a:prstClr val="black"/>
              <a:srgbClr val="FFB9FF">
                <a:tint val="45000"/>
                <a:satMod val="400000"/>
              </a:srgbClr>
            </a:duotone>
            <a:lum bright="-10000" contrast="40000"/>
          </a:blip>
          <a:stretch>
            <a:fillRect/>
          </a:stretch>
        </p:blipFill>
        <p:spPr>
          <a:xfrm rot="16368338">
            <a:off x="4461428" y="3798890"/>
            <a:ext cx="785786" cy="1099002"/>
          </a:xfrm>
          <a:prstGeom prst="rect">
            <a:avLst/>
          </a:prstGeom>
          <a:effectLst/>
        </p:spPr>
      </p:pic>
      <p:pic>
        <p:nvPicPr>
          <p:cNvPr id="20" name="19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5400000">
            <a:off x="3514163" y="4343969"/>
            <a:ext cx="785786" cy="1099002"/>
          </a:xfrm>
          <a:prstGeom prst="rect">
            <a:avLst/>
          </a:prstGeom>
          <a:effectLst/>
        </p:spPr>
      </p:pic>
      <p:pic>
        <p:nvPicPr>
          <p:cNvPr id="21" name="20 Imagen" descr="280px-Decagonal_trapezohedron.png"/>
          <p:cNvPicPr>
            <a:picLocks noChangeAspect="1"/>
          </p:cNvPicPr>
          <p:nvPr/>
        </p:nvPicPr>
        <p:blipFill>
          <a:blip r:embed="rId3">
            <a:duotone>
              <a:prstClr val="black"/>
              <a:srgbClr val="FFB9FF">
                <a:tint val="45000"/>
                <a:satMod val="400000"/>
              </a:srgbClr>
            </a:duotone>
            <a:lum bright="20000" contrast="40000"/>
          </a:blip>
          <a:stretch>
            <a:fillRect/>
          </a:stretch>
        </p:blipFill>
        <p:spPr>
          <a:xfrm rot="16368338">
            <a:off x="4461429" y="4370395"/>
            <a:ext cx="785786" cy="1099002"/>
          </a:xfrm>
          <a:prstGeom prst="rect">
            <a:avLst/>
          </a:prstGeom>
          <a:effectLst/>
        </p:spPr>
      </p:pic>
      <p:sp>
        <p:nvSpPr>
          <p:cNvPr id="22" name="21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0-#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0-#ppt_w/2"/>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0-#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0-#ppt_w/2"/>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2000" fill="hold"/>
                                        <p:tgtEl>
                                          <p:spTgt spid="17"/>
                                        </p:tgtEl>
                                        <p:attrNameLst>
                                          <p:attrName>ppt_x</p:attrName>
                                        </p:attrNameLst>
                                      </p:cBhvr>
                                      <p:tavLst>
                                        <p:tav tm="0">
                                          <p:val>
                                            <p:strVal val="0-#ppt_w/2"/>
                                          </p:val>
                                        </p:tav>
                                        <p:tav tm="100000">
                                          <p:val>
                                            <p:strVal val="#ppt_x"/>
                                          </p:val>
                                        </p:tav>
                                      </p:tavLst>
                                    </p:anim>
                                    <p:anim calcmode="lin" valueType="num">
                                      <p:cBhvr additive="base">
                                        <p:cTn id="70" dur="2000" fill="hold"/>
                                        <p:tgtEl>
                                          <p:spTgt spid="17"/>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childTnLst>
                          </p:cTn>
                        </p:par>
                        <p:par>
                          <p:cTn id="115" fill="hold">
                            <p:stCondLst>
                              <p:cond delay="4000"/>
                            </p:stCondLst>
                            <p:childTnLst>
                              <p:par>
                                <p:cTn id="116" presetID="2" presetClass="exit" presetSubtype="3"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1+ppt_w/2"/>
                                          </p:val>
                                        </p:tav>
                                      </p:tavLst>
                                    </p:anim>
                                    <p:anim calcmode="lin" valueType="num">
                                      <p:cBhvr additive="base">
                                        <p:cTn id="122" dur="2000"/>
                                        <p:tgtEl>
                                          <p:spTgt spid="6"/>
                                        </p:tgtEl>
                                        <p:attrNameLst>
                                          <p:attrName>ppt_y</p:attrName>
                                        </p:attrNameLst>
                                      </p:cBhvr>
                                      <p:tavLst>
                                        <p:tav tm="0">
                                          <p:val>
                                            <p:strVal val="ppt_y"/>
                                          </p:val>
                                        </p:tav>
                                        <p:tav tm="100000">
                                          <p:val>
                                            <p:strVal val="0-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1+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1+ppt_w/2"/>
                                          </p:val>
                                        </p:tav>
                                      </p:tavLst>
                                    </p:anim>
                                    <p:anim calcmode="lin" valueType="num">
                                      <p:cBhvr additive="base">
                                        <p:cTn id="130" dur="2000"/>
                                        <p:tgtEl>
                                          <p:spTgt spid="10"/>
                                        </p:tgtEl>
                                        <p:attrNameLst>
                                          <p:attrName>ppt_y</p:attrName>
                                        </p:attrNameLst>
                                      </p:cBhvr>
                                      <p:tavLst>
                                        <p:tav tm="0">
                                          <p:val>
                                            <p:strVal val="ppt_y"/>
                                          </p:val>
                                        </p:tav>
                                        <p:tav tm="100000">
                                          <p:val>
                                            <p:strVal val="0-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1+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1+ppt_w/2"/>
                                          </p:val>
                                        </p:tav>
                                      </p:tavLst>
                                    </p:anim>
                                    <p:anim calcmode="lin" valueType="num">
                                      <p:cBhvr additive="base">
                                        <p:cTn id="142" dur="2000"/>
                                        <p:tgtEl>
                                          <p:spTgt spid="16"/>
                                        </p:tgtEl>
                                        <p:attrNameLst>
                                          <p:attrName>ppt_y</p:attrName>
                                        </p:attrNameLst>
                                      </p:cBhvr>
                                      <p:tavLst>
                                        <p:tav tm="0">
                                          <p:val>
                                            <p:strVal val="ppt_y"/>
                                          </p:val>
                                        </p:tav>
                                        <p:tav tm="100000">
                                          <p:val>
                                            <p:strVal val="0-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1+ppt_w/2"/>
                                          </p:val>
                                        </p:tav>
                                      </p:tavLst>
                                    </p:anim>
                                    <p:anim calcmode="lin" valueType="num">
                                      <p:cBhvr additive="base">
                                        <p:cTn id="146" dur="2000"/>
                                        <p:tgtEl>
                                          <p:spTgt spid="18"/>
                                        </p:tgtEl>
                                        <p:attrNameLst>
                                          <p:attrName>ppt_y</p:attrName>
                                        </p:attrNameLst>
                                      </p:cBhvr>
                                      <p:tavLst>
                                        <p:tav tm="0">
                                          <p:val>
                                            <p:strVal val="ppt_y"/>
                                          </p:val>
                                        </p:tav>
                                        <p:tav tm="100000">
                                          <p:val>
                                            <p:strVal val="0-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0-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0-ppt_w/2"/>
                                          </p:val>
                                        </p:tav>
                                      </p:tavLst>
                                    </p:anim>
                                    <p:anim calcmode="lin" valueType="num">
                                      <p:cBhvr additive="base">
                                        <p:cTn id="154" dur="2000"/>
                                        <p:tgtEl>
                                          <p:spTgt spid="5"/>
                                        </p:tgtEl>
                                        <p:attrNameLst>
                                          <p:attrName>ppt_y</p:attrName>
                                        </p:attrNameLst>
                                      </p:cBhvr>
                                      <p:tavLst>
                                        <p:tav tm="0">
                                          <p:val>
                                            <p:strVal val="ppt_y"/>
                                          </p:val>
                                        </p:tav>
                                        <p:tav tm="100000">
                                          <p:val>
                                            <p:strVal val="0-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0-ppt_h/2"/>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0-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0-ppt_w/2"/>
                                          </p:val>
                                        </p:tav>
                                      </p:tavLst>
                                    </p:anim>
                                    <p:anim calcmode="lin" valueType="num">
                                      <p:cBhvr additive="base">
                                        <p:cTn id="166" dur="2000"/>
                                        <p:tgtEl>
                                          <p:spTgt spid="11"/>
                                        </p:tgtEl>
                                        <p:attrNameLst>
                                          <p:attrName>ppt_y</p:attrName>
                                        </p:attrNameLst>
                                      </p:cBhvr>
                                      <p:tavLst>
                                        <p:tav tm="0">
                                          <p:val>
                                            <p:strVal val="ppt_y"/>
                                          </p:val>
                                        </p:tav>
                                        <p:tav tm="100000">
                                          <p:val>
                                            <p:strVal val="0-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0-ppt_w/2"/>
                                          </p:val>
                                        </p:tav>
                                      </p:tavLst>
                                    </p:anim>
                                    <p:anim calcmode="lin" valueType="num">
                                      <p:cBhvr additive="base">
                                        <p:cTn id="170" dur="2000"/>
                                        <p:tgtEl>
                                          <p:spTgt spid="13"/>
                                        </p:tgtEl>
                                        <p:attrNameLst>
                                          <p:attrName>ppt_y</p:attrName>
                                        </p:attrNameLst>
                                      </p:cBhvr>
                                      <p:tavLst>
                                        <p:tav tm="0">
                                          <p:val>
                                            <p:strVal val="ppt_y"/>
                                          </p:val>
                                        </p:tav>
                                        <p:tav tm="100000">
                                          <p:val>
                                            <p:strVal val="0-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5"/>
                                        </p:tgtEl>
                                        <p:attrNameLst>
                                          <p:attrName>ppt_x</p:attrName>
                                        </p:attrNameLst>
                                      </p:cBhvr>
                                      <p:tavLst>
                                        <p:tav tm="0">
                                          <p:val>
                                            <p:strVal val="ppt_x"/>
                                          </p:val>
                                        </p:tav>
                                        <p:tav tm="100000">
                                          <p:val>
                                            <p:strVal val="0-ppt_w/2"/>
                                          </p:val>
                                        </p:tav>
                                      </p:tavLst>
                                    </p:anim>
                                    <p:anim calcmode="lin" valueType="num">
                                      <p:cBhvr additive="base">
                                        <p:cTn id="174" dur="2000"/>
                                        <p:tgtEl>
                                          <p:spTgt spid="15"/>
                                        </p:tgtEl>
                                        <p:attrNameLst>
                                          <p:attrName>ppt_y</p:attrName>
                                        </p:attrNameLst>
                                      </p:cBhvr>
                                      <p:tavLst>
                                        <p:tav tm="0">
                                          <p:val>
                                            <p:strVal val="ppt_y"/>
                                          </p:val>
                                        </p:tav>
                                        <p:tav tm="100000">
                                          <p:val>
                                            <p:strVal val="0-ppt_h/2"/>
                                          </p:val>
                                        </p:tav>
                                      </p:tavLst>
                                    </p:anim>
                                    <p:set>
                                      <p:cBhvr>
                                        <p:cTn id="175" dur="1" fill="hold">
                                          <p:stCondLst>
                                            <p:cond delay="1999"/>
                                          </p:stCondLst>
                                        </p:cTn>
                                        <p:tgtEl>
                                          <p:spTgt spid="15"/>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0-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0-ppt_w/2"/>
                                          </p:val>
                                        </p:tav>
                                      </p:tavLst>
                                    </p:anim>
                                    <p:anim calcmode="lin" valueType="num">
                                      <p:cBhvr additive="base">
                                        <p:cTn id="182" dur="2000"/>
                                        <p:tgtEl>
                                          <p:spTgt spid="19"/>
                                        </p:tgtEl>
                                        <p:attrNameLst>
                                          <p:attrName>ppt_y</p:attrName>
                                        </p:attrNameLst>
                                      </p:cBhvr>
                                      <p:tavLst>
                                        <p:tav tm="0">
                                          <p:val>
                                            <p:strVal val="ppt_y"/>
                                          </p:val>
                                        </p:tav>
                                        <p:tav tm="100000">
                                          <p:val>
                                            <p:strVal val="0-ppt_h/2"/>
                                          </p:val>
                                        </p:tav>
                                      </p:tavLst>
                                    </p:anim>
                                    <p:set>
                                      <p:cBhvr>
                                        <p:cTn id="183" dur="1" fill="hold">
                                          <p:stCondLst>
                                            <p:cond delay="1999"/>
                                          </p:stCondLst>
                                        </p:cTn>
                                        <p:tgtEl>
                                          <p:spTgt spid="19"/>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1"/>
                                        </p:tgtEl>
                                        <p:attrNameLst>
                                          <p:attrName>ppt_x</p:attrName>
                                        </p:attrNameLst>
                                      </p:cBhvr>
                                      <p:tavLst>
                                        <p:tav tm="0">
                                          <p:val>
                                            <p:strVal val="ppt_x"/>
                                          </p:val>
                                        </p:tav>
                                        <p:tav tm="100000">
                                          <p:val>
                                            <p:strVal val="0-ppt_w/2"/>
                                          </p:val>
                                        </p:tav>
                                      </p:tavLst>
                                    </p:anim>
                                    <p:anim calcmode="lin" valueType="num">
                                      <p:cBhvr additive="base">
                                        <p:cTn id="186" dur="2000"/>
                                        <p:tgtEl>
                                          <p:spTgt spid="21"/>
                                        </p:tgtEl>
                                        <p:attrNameLst>
                                          <p:attrName>ppt_y</p:attrName>
                                        </p:attrNameLst>
                                      </p:cBhvr>
                                      <p:tavLst>
                                        <p:tav tm="0">
                                          <p:val>
                                            <p:strVal val="ppt_y"/>
                                          </p:val>
                                        </p:tav>
                                        <p:tav tm="100000">
                                          <p:val>
                                            <p:strVal val="0-ppt_h/2"/>
                                          </p:val>
                                        </p:tav>
                                      </p:tavLst>
                                    </p:anim>
                                    <p:set>
                                      <p:cBhvr>
                                        <p:cTn id="187" dur="1" fill="hold">
                                          <p:stCondLst>
                                            <p:cond delay="1999"/>
                                          </p:stCondLst>
                                        </p:cTn>
                                        <p:tgtEl>
                                          <p:spTgt spid="21"/>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6"/>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4"/>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6"/>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8"/>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20"/>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5"/>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7"/>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9"/>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1"/>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5"/>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7"/>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36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uadroTexto"/>
          <p:cNvSpPr txBox="1"/>
          <p:nvPr/>
        </p:nvSpPr>
        <p:spPr>
          <a:xfrm>
            <a:off x="2428861" y="571486"/>
            <a:ext cx="5429288" cy="1077218"/>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Esta bella flor aparece en el agua oscura, en busca de luz para abrir sus pétalos, por lo que representa pureza y la elevación del espíritu. También esta flor simboliza la perfección, belleza, armonía, abundancia y elegancia.</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5" name="4 CuadroTexto"/>
          <p:cNvSpPr txBox="1"/>
          <p:nvPr/>
        </p:nvSpPr>
        <p:spPr>
          <a:xfrm>
            <a:off x="4500562" y="1928808"/>
            <a:ext cx="4286280" cy="1569660"/>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La flor de loto tiene diferentes colores como rosa, blanco, azul, rojo, y cada uno representa algo diferente para las culturas orientales. Muchas de las divinidades de Asia, especialmente Buda, aparecen meditando sobre una flor de loto.</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921A9">
                <a:shade val="67500"/>
                <a:satMod val="115000"/>
              </a:srgbClr>
            </a:gs>
            <a:gs pos="100000">
              <a:srgbClr val="C921A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otos-flor-de-loto.jpg"/>
          <p:cNvPicPr>
            <a:picLocks noChangeAspect="1"/>
          </p:cNvPicPr>
          <p:nvPr/>
        </p:nvPicPr>
        <p:blipFill>
          <a:blip r:embed="rId2"/>
          <a:stretch>
            <a:fillRect/>
          </a:stretch>
        </p:blipFill>
        <p:spPr>
          <a:xfrm>
            <a:off x="0" y="0"/>
            <a:ext cx="9144000" cy="5143500"/>
          </a:xfrm>
          <a:prstGeom prst="rect">
            <a:avLst/>
          </a:prstGeom>
        </p:spPr>
      </p:pic>
      <p:pic>
        <p:nvPicPr>
          <p:cNvPr id="4" name="3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0" y="-142894"/>
            <a:ext cx="1016144" cy="1071570"/>
          </a:xfrm>
          <a:prstGeom prst="rect">
            <a:avLst/>
          </a:prstGeom>
        </p:spPr>
      </p:pic>
      <p:pic>
        <p:nvPicPr>
          <p:cNvPr id="5" name="4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3643306" y="4071930"/>
            <a:ext cx="1016144" cy="1071570"/>
          </a:xfrm>
          <a:prstGeom prst="rect">
            <a:avLst/>
          </a:prstGeom>
        </p:spPr>
      </p:pic>
      <p:pic>
        <p:nvPicPr>
          <p:cNvPr id="6" name="5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4572000" y="4071930"/>
            <a:ext cx="1016144" cy="1071570"/>
          </a:xfrm>
          <a:prstGeom prst="rect">
            <a:avLst/>
          </a:prstGeom>
        </p:spPr>
      </p:pic>
      <p:pic>
        <p:nvPicPr>
          <p:cNvPr id="7" name="6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8127856" y="0"/>
            <a:ext cx="1016144" cy="1071570"/>
          </a:xfrm>
          <a:prstGeom prst="rect">
            <a:avLst/>
          </a:prstGeom>
        </p:spPr>
      </p:pic>
      <p:pic>
        <p:nvPicPr>
          <p:cNvPr id="8" name="7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1071538" y="714362"/>
            <a:ext cx="1016144" cy="1071570"/>
          </a:xfrm>
          <a:prstGeom prst="rect">
            <a:avLst/>
          </a:prstGeom>
        </p:spPr>
      </p:pic>
      <p:pic>
        <p:nvPicPr>
          <p:cNvPr id="9" name="8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7143768" y="785800"/>
            <a:ext cx="1016144" cy="1071570"/>
          </a:xfrm>
          <a:prstGeom prst="rect">
            <a:avLst/>
          </a:prstGeom>
        </p:spPr>
      </p:pic>
      <p:pic>
        <p:nvPicPr>
          <p:cNvPr id="10" name="9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1928794" y="1428742"/>
            <a:ext cx="1016144" cy="1071570"/>
          </a:xfrm>
          <a:prstGeom prst="rect">
            <a:avLst/>
          </a:prstGeom>
        </p:spPr>
      </p:pic>
      <p:pic>
        <p:nvPicPr>
          <p:cNvPr id="11" name="10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6215074" y="1428742"/>
            <a:ext cx="1016144" cy="1071570"/>
          </a:xfrm>
          <a:prstGeom prst="rect">
            <a:avLst/>
          </a:prstGeom>
        </p:spPr>
      </p:pic>
      <p:pic>
        <p:nvPicPr>
          <p:cNvPr id="12" name="11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2571736" y="2214560"/>
            <a:ext cx="1016144" cy="1071570"/>
          </a:xfrm>
          <a:prstGeom prst="rect">
            <a:avLst/>
          </a:prstGeom>
        </p:spPr>
      </p:pic>
      <p:pic>
        <p:nvPicPr>
          <p:cNvPr id="13" name="12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5500694" y="2214560"/>
            <a:ext cx="1016144" cy="1071570"/>
          </a:xfrm>
          <a:prstGeom prst="rect">
            <a:avLst/>
          </a:prstGeom>
        </p:spPr>
      </p:pic>
      <p:pic>
        <p:nvPicPr>
          <p:cNvPr id="14" name="13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3143240" y="3143254"/>
            <a:ext cx="1016144" cy="1071570"/>
          </a:xfrm>
          <a:prstGeom prst="rect">
            <a:avLst/>
          </a:prstGeom>
        </p:spPr>
      </p:pic>
      <p:pic>
        <p:nvPicPr>
          <p:cNvPr id="15" name="14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5000628" y="3071816"/>
            <a:ext cx="1016144" cy="1071570"/>
          </a:xfrm>
          <a:prstGeom prst="rect">
            <a:avLst/>
          </a:prstGeom>
        </p:spPr>
      </p:pic>
      <p:sp>
        <p:nvSpPr>
          <p:cNvPr id="16" name="1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1+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921A9">
                <a:shade val="67500"/>
                <a:satMod val="115000"/>
              </a:srgbClr>
            </a:gs>
            <a:gs pos="100000">
              <a:srgbClr val="C921A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32812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857620" y="2000246"/>
            <a:ext cx="1285884" cy="1285884"/>
          </a:xfrm>
          <a:prstGeom prst="rect">
            <a:avLst/>
          </a:prstGeom>
        </p:spPr>
      </p:pic>
      <p:pic>
        <p:nvPicPr>
          <p:cNvPr id="5" name="4 Imagen" descr="spirograph-1982563_960_720.png"/>
          <p:cNvPicPr>
            <a:picLocks noChangeAspect="1"/>
          </p:cNvPicPr>
          <p:nvPr/>
        </p:nvPicPr>
        <p:blipFill>
          <a:blip r:embed="rId3">
            <a:lum bright="40000" contrast="40000"/>
          </a:blip>
          <a:stretch>
            <a:fillRect/>
          </a:stretch>
        </p:blipFill>
        <p:spPr>
          <a:xfrm>
            <a:off x="3857620" y="1142990"/>
            <a:ext cx="1285884" cy="1285884"/>
          </a:xfrm>
          <a:prstGeom prst="rect">
            <a:avLst/>
          </a:prstGeom>
        </p:spPr>
      </p:pic>
      <p:pic>
        <p:nvPicPr>
          <p:cNvPr id="6" name="5 Imagen" descr="spirograph-1982563_960_720.png"/>
          <p:cNvPicPr>
            <a:picLocks noChangeAspect="1"/>
          </p:cNvPicPr>
          <p:nvPr/>
        </p:nvPicPr>
        <p:blipFill>
          <a:blip r:embed="rId3">
            <a:lum bright="40000" contrast="40000"/>
          </a:blip>
          <a:stretch>
            <a:fillRect/>
          </a:stretch>
        </p:blipFill>
        <p:spPr>
          <a:xfrm>
            <a:off x="3857620" y="2928940"/>
            <a:ext cx="1285884" cy="1285884"/>
          </a:xfrm>
          <a:prstGeom prst="rect">
            <a:avLst/>
          </a:prstGeom>
        </p:spPr>
      </p:pic>
      <p:pic>
        <p:nvPicPr>
          <p:cNvPr id="7" name="6 Imagen" descr="spirograph-1982563_960_720.png"/>
          <p:cNvPicPr>
            <a:picLocks noChangeAspect="1"/>
          </p:cNvPicPr>
          <p:nvPr/>
        </p:nvPicPr>
        <p:blipFill>
          <a:blip r:embed="rId3">
            <a:lum bright="40000" contrast="40000"/>
          </a:blip>
          <a:stretch>
            <a:fillRect/>
          </a:stretch>
        </p:blipFill>
        <p:spPr>
          <a:xfrm>
            <a:off x="4643438" y="2143122"/>
            <a:ext cx="1285884" cy="1285884"/>
          </a:xfrm>
          <a:prstGeom prst="rect">
            <a:avLst/>
          </a:prstGeom>
        </p:spPr>
      </p:pic>
      <p:pic>
        <p:nvPicPr>
          <p:cNvPr id="8" name="7 Imagen" descr="spirograph-1982563_960_720.png"/>
          <p:cNvPicPr>
            <a:picLocks noChangeAspect="1"/>
          </p:cNvPicPr>
          <p:nvPr/>
        </p:nvPicPr>
        <p:blipFill>
          <a:blip r:embed="rId3">
            <a:lum bright="40000" contrast="40000"/>
          </a:blip>
          <a:stretch>
            <a:fillRect/>
          </a:stretch>
        </p:blipFill>
        <p:spPr>
          <a:xfrm>
            <a:off x="3000364" y="2214560"/>
            <a:ext cx="1285884" cy="1285884"/>
          </a:xfrm>
          <a:prstGeom prst="rect">
            <a:avLst/>
          </a:prstGeom>
        </p:spPr>
      </p:pic>
      <p:pic>
        <p:nvPicPr>
          <p:cNvPr id="9" name="8 Imagen" descr="spirograph-1982563_960_720.png"/>
          <p:cNvPicPr>
            <a:picLocks noChangeAspect="1"/>
          </p:cNvPicPr>
          <p:nvPr/>
        </p:nvPicPr>
        <p:blipFill>
          <a:blip r:embed="rId3">
            <a:lum bright="40000" contrast="40000"/>
          </a:blip>
          <a:stretch>
            <a:fillRect/>
          </a:stretch>
        </p:blipFill>
        <p:spPr>
          <a:xfrm>
            <a:off x="3214678" y="1428742"/>
            <a:ext cx="1285884" cy="1285884"/>
          </a:xfrm>
          <a:prstGeom prst="rect">
            <a:avLst/>
          </a:prstGeom>
        </p:spPr>
      </p:pic>
      <p:pic>
        <p:nvPicPr>
          <p:cNvPr id="10" name="9 Imagen" descr="spirograph-1982563_960_720.png"/>
          <p:cNvPicPr>
            <a:picLocks noChangeAspect="1"/>
          </p:cNvPicPr>
          <p:nvPr/>
        </p:nvPicPr>
        <p:blipFill>
          <a:blip r:embed="rId3">
            <a:lum bright="40000" contrast="40000"/>
          </a:blip>
          <a:stretch>
            <a:fillRect/>
          </a:stretch>
        </p:blipFill>
        <p:spPr>
          <a:xfrm>
            <a:off x="4572000" y="1428742"/>
            <a:ext cx="1285884" cy="1285884"/>
          </a:xfrm>
          <a:prstGeom prst="rect">
            <a:avLst/>
          </a:prstGeom>
        </p:spPr>
      </p:pic>
      <p:pic>
        <p:nvPicPr>
          <p:cNvPr id="11" name="10 Imagen" descr="spirograph-1982563_960_720.png"/>
          <p:cNvPicPr>
            <a:picLocks noChangeAspect="1"/>
          </p:cNvPicPr>
          <p:nvPr/>
        </p:nvPicPr>
        <p:blipFill>
          <a:blip r:embed="rId3">
            <a:lum bright="40000" contrast="40000"/>
          </a:blip>
          <a:stretch>
            <a:fillRect/>
          </a:stretch>
        </p:blipFill>
        <p:spPr>
          <a:xfrm>
            <a:off x="4429124" y="2714626"/>
            <a:ext cx="1285884" cy="1285884"/>
          </a:xfrm>
          <a:prstGeom prst="rect">
            <a:avLst/>
          </a:prstGeom>
        </p:spPr>
      </p:pic>
      <p:pic>
        <p:nvPicPr>
          <p:cNvPr id="12" name="11 Imagen" descr="spirograph-1982563_960_720.png"/>
          <p:cNvPicPr>
            <a:picLocks noChangeAspect="1"/>
          </p:cNvPicPr>
          <p:nvPr/>
        </p:nvPicPr>
        <p:blipFill>
          <a:blip r:embed="rId3">
            <a:lum bright="40000" contrast="40000"/>
          </a:blip>
          <a:stretch>
            <a:fillRect/>
          </a:stretch>
        </p:blipFill>
        <p:spPr>
          <a:xfrm>
            <a:off x="3214678" y="2786064"/>
            <a:ext cx="1285884" cy="1285884"/>
          </a:xfrm>
          <a:prstGeom prst="rect">
            <a:avLst/>
          </a:prstGeom>
        </p:spPr>
      </p:pic>
      <p:pic>
        <p:nvPicPr>
          <p:cNvPr id="13" name="12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214296"/>
            <a:ext cx="1285884" cy="1285884"/>
          </a:xfrm>
          <a:prstGeom prst="rect">
            <a:avLst/>
          </a:prstGeom>
        </p:spPr>
      </p:pic>
      <p:pic>
        <p:nvPicPr>
          <p:cNvPr id="14" name="13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3857616"/>
            <a:ext cx="1285884" cy="1285884"/>
          </a:xfrm>
          <a:prstGeom prst="rect">
            <a:avLst/>
          </a:prstGeom>
        </p:spPr>
      </p:pic>
      <p:pic>
        <p:nvPicPr>
          <p:cNvPr id="15" name="14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643570" y="2214560"/>
            <a:ext cx="1285884" cy="1285884"/>
          </a:xfrm>
          <a:prstGeom prst="rect">
            <a:avLst/>
          </a:prstGeom>
        </p:spPr>
      </p:pic>
      <p:pic>
        <p:nvPicPr>
          <p:cNvPr id="16" name="15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00298" y="642924"/>
            <a:ext cx="1285884" cy="1285884"/>
          </a:xfrm>
          <a:prstGeom prst="rect">
            <a:avLst/>
          </a:prstGeom>
        </p:spPr>
      </p:pic>
      <p:pic>
        <p:nvPicPr>
          <p:cNvPr id="17" name="16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071670" y="2000246"/>
            <a:ext cx="1285884" cy="1285884"/>
          </a:xfrm>
          <a:prstGeom prst="rect">
            <a:avLst/>
          </a:prstGeom>
        </p:spPr>
      </p:pic>
      <p:pic>
        <p:nvPicPr>
          <p:cNvPr id="18" name="17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14942" y="714362"/>
            <a:ext cx="1285884" cy="1285884"/>
          </a:xfrm>
          <a:prstGeom prst="rect">
            <a:avLst/>
          </a:prstGeom>
        </p:spPr>
      </p:pic>
      <p:pic>
        <p:nvPicPr>
          <p:cNvPr id="19" name="18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072066" y="3429006"/>
            <a:ext cx="1285884" cy="1285884"/>
          </a:xfrm>
          <a:prstGeom prst="rect">
            <a:avLst/>
          </a:prstGeom>
        </p:spPr>
      </p:pic>
      <p:pic>
        <p:nvPicPr>
          <p:cNvPr id="20" name="19 Imagen" descr="spirograph-1982563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357422" y="3143254"/>
            <a:ext cx="1285884" cy="1285884"/>
          </a:xfrm>
          <a:prstGeom prst="rect">
            <a:avLst/>
          </a:prstGeom>
        </p:spPr>
      </p:pic>
      <p:sp>
        <p:nvSpPr>
          <p:cNvPr id="21" name="20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p:val>
                                            <p:fltVal val="0.5"/>
                                          </p:val>
                                        </p:tav>
                                        <p:tav tm="100000">
                                          <p:val>
                                            <p:strVal val="#ppt_x"/>
                                          </p:val>
                                        </p:tav>
                                      </p:tavLst>
                                    </p:anim>
                                    <p:anim calcmode="lin" valueType="num">
                                      <p:cBhvr>
                                        <p:cTn id="84" dur="2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p:val>
                                            <p:fltVal val="0.5"/>
                                          </p:val>
                                        </p:tav>
                                        <p:tav tm="100000">
                                          <p:val>
                                            <p:strVal val="#ppt_x"/>
                                          </p:val>
                                        </p:tav>
                                      </p:tavLst>
                                    </p:anim>
                                    <p:anim calcmode="lin" valueType="num">
                                      <p:cBhvr>
                                        <p:cTn id="90" dur="2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p:val>
                                            <p:fltVal val="0"/>
                                          </p:val>
                                        </p:tav>
                                        <p:tav tm="100000">
                                          <p:val>
                                            <p:strVal val="#ppt_w"/>
                                          </p:val>
                                        </p:tav>
                                      </p:tavLst>
                                    </p:anim>
                                    <p:anim calcmode="lin" valueType="num">
                                      <p:cBhvr>
                                        <p:cTn id="94" dur="2000" fill="hold"/>
                                        <p:tgtEl>
                                          <p:spTgt spid="18"/>
                                        </p:tgtEl>
                                        <p:attrNameLst>
                                          <p:attrName>ppt_h</p:attrName>
                                        </p:attrNameLst>
                                      </p:cBhvr>
                                      <p:tavLst>
                                        <p:tav tm="0">
                                          <p:val>
                                            <p:fltVal val="0"/>
                                          </p:val>
                                        </p:tav>
                                        <p:tav tm="100000">
                                          <p:val>
                                            <p:strVal val="#ppt_h"/>
                                          </p:val>
                                        </p:tav>
                                      </p:tavLst>
                                    </p:anim>
                                    <p:anim calcmode="lin" valueType="num">
                                      <p:cBhvr>
                                        <p:cTn id="95" dur="2000" fill="hold"/>
                                        <p:tgtEl>
                                          <p:spTgt spid="18"/>
                                        </p:tgtEl>
                                        <p:attrNameLst>
                                          <p:attrName>ppt_x</p:attrName>
                                        </p:attrNameLst>
                                      </p:cBhvr>
                                      <p:tavLst>
                                        <p:tav tm="0">
                                          <p:val>
                                            <p:fltVal val="0.5"/>
                                          </p:val>
                                        </p:tav>
                                        <p:tav tm="100000">
                                          <p:val>
                                            <p:strVal val="#ppt_x"/>
                                          </p:val>
                                        </p:tav>
                                      </p:tavLst>
                                    </p:anim>
                                    <p:anim calcmode="lin" valueType="num">
                                      <p:cBhvr>
                                        <p:cTn id="96" dur="2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ppt_w</p:attrName>
                                        </p:attrNameLst>
                                      </p:cBhvr>
                                      <p:tavLst>
                                        <p:tav tm="0">
                                          <p:val>
                                            <p:fltVal val="0"/>
                                          </p:val>
                                        </p:tav>
                                        <p:tav tm="100000">
                                          <p:val>
                                            <p:strVal val="#ppt_w"/>
                                          </p:val>
                                        </p:tav>
                                      </p:tavLst>
                                    </p:anim>
                                    <p:anim calcmode="lin" valueType="num">
                                      <p:cBhvr>
                                        <p:cTn id="100" dur="2000" fill="hold"/>
                                        <p:tgtEl>
                                          <p:spTgt spid="19"/>
                                        </p:tgtEl>
                                        <p:attrNameLst>
                                          <p:attrName>ppt_h</p:attrName>
                                        </p:attrNameLst>
                                      </p:cBhvr>
                                      <p:tavLst>
                                        <p:tav tm="0">
                                          <p:val>
                                            <p:fltVal val="0"/>
                                          </p:val>
                                        </p:tav>
                                        <p:tav tm="100000">
                                          <p:val>
                                            <p:strVal val="#ppt_h"/>
                                          </p:val>
                                        </p:tav>
                                      </p:tavLst>
                                    </p:anim>
                                    <p:anim calcmode="lin" valueType="num">
                                      <p:cBhvr>
                                        <p:cTn id="101" dur="2000" fill="hold"/>
                                        <p:tgtEl>
                                          <p:spTgt spid="19"/>
                                        </p:tgtEl>
                                        <p:attrNameLst>
                                          <p:attrName>ppt_x</p:attrName>
                                        </p:attrNameLst>
                                      </p:cBhvr>
                                      <p:tavLst>
                                        <p:tav tm="0">
                                          <p:val>
                                            <p:fltVal val="0.5"/>
                                          </p:val>
                                        </p:tav>
                                        <p:tav tm="100000">
                                          <p:val>
                                            <p:strVal val="#ppt_x"/>
                                          </p:val>
                                        </p:tav>
                                      </p:tavLst>
                                    </p:anim>
                                    <p:anim calcmode="lin" valueType="num">
                                      <p:cBhvr>
                                        <p:cTn id="102" dur="2000" fill="hold"/>
                                        <p:tgtEl>
                                          <p:spTgt spid="19"/>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2000" fill="hold"/>
                                        <p:tgtEl>
                                          <p:spTgt spid="20"/>
                                        </p:tgtEl>
                                        <p:attrNameLst>
                                          <p:attrName>ppt_w</p:attrName>
                                        </p:attrNameLst>
                                      </p:cBhvr>
                                      <p:tavLst>
                                        <p:tav tm="0">
                                          <p:val>
                                            <p:fltVal val="0"/>
                                          </p:val>
                                        </p:tav>
                                        <p:tav tm="100000">
                                          <p:val>
                                            <p:strVal val="#ppt_w"/>
                                          </p:val>
                                        </p:tav>
                                      </p:tavLst>
                                    </p:anim>
                                    <p:anim calcmode="lin" valueType="num">
                                      <p:cBhvr>
                                        <p:cTn id="106" dur="2000" fill="hold"/>
                                        <p:tgtEl>
                                          <p:spTgt spid="20"/>
                                        </p:tgtEl>
                                        <p:attrNameLst>
                                          <p:attrName>ppt_h</p:attrName>
                                        </p:attrNameLst>
                                      </p:cBhvr>
                                      <p:tavLst>
                                        <p:tav tm="0">
                                          <p:val>
                                            <p:fltVal val="0"/>
                                          </p:val>
                                        </p:tav>
                                        <p:tav tm="100000">
                                          <p:val>
                                            <p:strVal val="#ppt_h"/>
                                          </p:val>
                                        </p:tav>
                                      </p:tavLst>
                                    </p:anim>
                                    <p:anim calcmode="lin" valueType="num">
                                      <p:cBhvr>
                                        <p:cTn id="107" dur="2000" fill="hold"/>
                                        <p:tgtEl>
                                          <p:spTgt spid="20"/>
                                        </p:tgtEl>
                                        <p:attrNameLst>
                                          <p:attrName>ppt_x</p:attrName>
                                        </p:attrNameLst>
                                      </p:cBhvr>
                                      <p:tavLst>
                                        <p:tav tm="0">
                                          <p:val>
                                            <p:fltVal val="0.5"/>
                                          </p:val>
                                        </p:tav>
                                        <p:tav tm="100000">
                                          <p:val>
                                            <p:strVal val="#ppt_x"/>
                                          </p:val>
                                        </p:tav>
                                      </p:tavLst>
                                    </p:anim>
                                    <p:anim calcmode="lin" valueType="num">
                                      <p:cBhvr>
                                        <p:cTn id="108" dur="2000" fill="hold"/>
                                        <p:tgtEl>
                                          <p:spTgt spid="20"/>
                                        </p:tgtEl>
                                        <p:attrNameLst>
                                          <p:attrName>ppt_y</p:attrName>
                                        </p:attrNameLst>
                                      </p:cBhvr>
                                      <p:tavLst>
                                        <p:tav tm="0">
                                          <p:val>
                                            <p:fltVal val="0.5"/>
                                          </p:val>
                                        </p:tav>
                                        <p:tav tm="100000">
                                          <p:val>
                                            <p:strVal val="#ppt_y"/>
                                          </p:val>
                                        </p:tav>
                                      </p:tavLst>
                                    </p:anim>
                                  </p:childTnLst>
                                </p:cTn>
                              </p:par>
                              <p:par>
                                <p:cTn id="109" presetID="8" presetClass="emph" presetSubtype="0" autoRev="1" fill="hold" nodeType="withEffect">
                                  <p:stCondLst>
                                    <p:cond delay="0"/>
                                  </p:stCondLst>
                                  <p:childTnLst>
                                    <p:animRot by="21600000">
                                      <p:cBhvr>
                                        <p:cTn id="110" dur="2000" fill="hold"/>
                                        <p:tgtEl>
                                          <p:spTgt spid="4"/>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5"/>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8"/>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9"/>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0"/>
                                        </p:tgtEl>
                                        <p:attrNameLst>
                                          <p:attrName>r</p:attrName>
                                        </p:attrNameLst>
                                      </p:cBhvr>
                                    </p:animRot>
                                  </p:childTnLst>
                                </p:cTn>
                              </p:par>
                            </p:childTnLst>
                          </p:cTn>
                        </p:par>
                        <p:par>
                          <p:cTn id="143" fill="hold">
                            <p:stCondLst>
                              <p:cond delay="4000"/>
                            </p:stCondLst>
                            <p:childTnLst>
                              <p:par>
                                <p:cTn id="144" presetID="23" presetClass="exit" presetSubtype="544" fill="hold" nodeType="afterEffect">
                                  <p:stCondLst>
                                    <p:cond delay="0"/>
                                  </p:stCondLst>
                                  <p:childTnLst>
                                    <p:anim calcmode="lin" valueType="num">
                                      <p:cBhvr>
                                        <p:cTn id="145" dur="2000"/>
                                        <p:tgtEl>
                                          <p:spTgt spid="4"/>
                                        </p:tgtEl>
                                        <p:attrNameLst>
                                          <p:attrName>ppt_w</p:attrName>
                                        </p:attrNameLst>
                                      </p:cBhvr>
                                      <p:tavLst>
                                        <p:tav tm="0">
                                          <p:val>
                                            <p:strVal val="ppt_w"/>
                                          </p:val>
                                        </p:tav>
                                        <p:tav tm="100000">
                                          <p:val>
                                            <p:fltVal val="0"/>
                                          </p:val>
                                        </p:tav>
                                      </p:tavLst>
                                    </p:anim>
                                    <p:anim calcmode="lin" valueType="num">
                                      <p:cBhvr>
                                        <p:cTn id="146" dur="2000"/>
                                        <p:tgtEl>
                                          <p:spTgt spid="4"/>
                                        </p:tgtEl>
                                        <p:attrNameLst>
                                          <p:attrName>ppt_h</p:attrName>
                                        </p:attrNameLst>
                                      </p:cBhvr>
                                      <p:tavLst>
                                        <p:tav tm="0">
                                          <p:val>
                                            <p:strVal val="ppt_h"/>
                                          </p:val>
                                        </p:tav>
                                        <p:tav tm="100000">
                                          <p:val>
                                            <p:fltVal val="0"/>
                                          </p:val>
                                        </p:tav>
                                      </p:tavLst>
                                    </p:anim>
                                    <p:anim calcmode="lin" valueType="num">
                                      <p:cBhvr>
                                        <p:cTn id="147" dur="2000"/>
                                        <p:tgtEl>
                                          <p:spTgt spid="4"/>
                                        </p:tgtEl>
                                        <p:attrNameLst>
                                          <p:attrName>ppt_x</p:attrName>
                                        </p:attrNameLst>
                                      </p:cBhvr>
                                      <p:tavLst>
                                        <p:tav tm="0">
                                          <p:val>
                                            <p:strVal val="ppt_x"/>
                                          </p:val>
                                        </p:tav>
                                        <p:tav tm="100000">
                                          <p:val>
                                            <p:fltVal val="0.5"/>
                                          </p:val>
                                        </p:tav>
                                      </p:tavLst>
                                    </p:anim>
                                    <p:anim calcmode="lin" valueType="num">
                                      <p:cBhvr>
                                        <p:cTn id="148" dur="2000"/>
                                        <p:tgtEl>
                                          <p:spTgt spid="4"/>
                                        </p:tgtEl>
                                        <p:attrNameLst>
                                          <p:attrName>ppt_y</p:attrName>
                                        </p:attrNameLst>
                                      </p:cBhvr>
                                      <p:tavLst>
                                        <p:tav tm="0">
                                          <p:val>
                                            <p:strVal val="ppt_y"/>
                                          </p:val>
                                        </p:tav>
                                        <p:tav tm="100000">
                                          <p:val>
                                            <p:fltVal val="0.5"/>
                                          </p:val>
                                        </p:tav>
                                      </p:tavLst>
                                    </p:anim>
                                    <p:set>
                                      <p:cBhvr>
                                        <p:cTn id="149" dur="1" fill="hold">
                                          <p:stCondLst>
                                            <p:cond delay="1999"/>
                                          </p:stCondLst>
                                        </p:cTn>
                                        <p:tgtEl>
                                          <p:spTgt spid="4"/>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5"/>
                                        </p:tgtEl>
                                        <p:attrNameLst>
                                          <p:attrName>ppt_w</p:attrName>
                                        </p:attrNameLst>
                                      </p:cBhvr>
                                      <p:tavLst>
                                        <p:tav tm="0">
                                          <p:val>
                                            <p:strVal val="ppt_w"/>
                                          </p:val>
                                        </p:tav>
                                        <p:tav tm="100000">
                                          <p:val>
                                            <p:fltVal val="0"/>
                                          </p:val>
                                        </p:tav>
                                      </p:tavLst>
                                    </p:anim>
                                    <p:anim calcmode="lin" valueType="num">
                                      <p:cBhvr>
                                        <p:cTn id="152" dur="2000"/>
                                        <p:tgtEl>
                                          <p:spTgt spid="5"/>
                                        </p:tgtEl>
                                        <p:attrNameLst>
                                          <p:attrName>ppt_h</p:attrName>
                                        </p:attrNameLst>
                                      </p:cBhvr>
                                      <p:tavLst>
                                        <p:tav tm="0">
                                          <p:val>
                                            <p:strVal val="ppt_h"/>
                                          </p:val>
                                        </p:tav>
                                        <p:tav tm="100000">
                                          <p:val>
                                            <p:fltVal val="0"/>
                                          </p:val>
                                        </p:tav>
                                      </p:tavLst>
                                    </p:anim>
                                    <p:anim calcmode="lin" valueType="num">
                                      <p:cBhvr>
                                        <p:cTn id="153" dur="2000"/>
                                        <p:tgtEl>
                                          <p:spTgt spid="5"/>
                                        </p:tgtEl>
                                        <p:attrNameLst>
                                          <p:attrName>ppt_x</p:attrName>
                                        </p:attrNameLst>
                                      </p:cBhvr>
                                      <p:tavLst>
                                        <p:tav tm="0">
                                          <p:val>
                                            <p:strVal val="ppt_x"/>
                                          </p:val>
                                        </p:tav>
                                        <p:tav tm="100000">
                                          <p:val>
                                            <p:fltVal val="0.5"/>
                                          </p:val>
                                        </p:tav>
                                      </p:tavLst>
                                    </p:anim>
                                    <p:anim calcmode="lin" valueType="num">
                                      <p:cBhvr>
                                        <p:cTn id="154" dur="2000"/>
                                        <p:tgtEl>
                                          <p:spTgt spid="5"/>
                                        </p:tgtEl>
                                        <p:attrNameLst>
                                          <p:attrName>ppt_y</p:attrName>
                                        </p:attrNameLst>
                                      </p:cBhvr>
                                      <p:tavLst>
                                        <p:tav tm="0">
                                          <p:val>
                                            <p:strVal val="ppt_y"/>
                                          </p:val>
                                        </p:tav>
                                        <p:tav tm="100000">
                                          <p:val>
                                            <p:fltVal val="0.5"/>
                                          </p:val>
                                        </p:tav>
                                      </p:tavLst>
                                    </p:anim>
                                    <p:set>
                                      <p:cBhvr>
                                        <p:cTn id="155" dur="1" fill="hold">
                                          <p:stCondLst>
                                            <p:cond delay="1999"/>
                                          </p:stCondLst>
                                        </p:cTn>
                                        <p:tgtEl>
                                          <p:spTgt spid="5"/>
                                        </p:tgtEl>
                                        <p:attrNameLst>
                                          <p:attrName>style.visibility</p:attrName>
                                        </p:attrNameLst>
                                      </p:cBhvr>
                                      <p:to>
                                        <p:strVal val="hidden"/>
                                      </p:to>
                                    </p:set>
                                  </p:childTnLst>
                                </p:cTn>
                              </p:par>
                              <p:par>
                                <p:cTn id="156" presetID="23" presetClass="exit" presetSubtype="544" fill="hold" nodeType="withEffect">
                                  <p:stCondLst>
                                    <p:cond delay="0"/>
                                  </p:stCondLst>
                                  <p:childTnLst>
                                    <p:anim calcmode="lin" valueType="num">
                                      <p:cBhvr>
                                        <p:cTn id="157" dur="2000"/>
                                        <p:tgtEl>
                                          <p:spTgt spid="6"/>
                                        </p:tgtEl>
                                        <p:attrNameLst>
                                          <p:attrName>ppt_w</p:attrName>
                                        </p:attrNameLst>
                                      </p:cBhvr>
                                      <p:tavLst>
                                        <p:tav tm="0">
                                          <p:val>
                                            <p:strVal val="ppt_w"/>
                                          </p:val>
                                        </p:tav>
                                        <p:tav tm="100000">
                                          <p:val>
                                            <p:fltVal val="0"/>
                                          </p:val>
                                        </p:tav>
                                      </p:tavLst>
                                    </p:anim>
                                    <p:anim calcmode="lin" valueType="num">
                                      <p:cBhvr>
                                        <p:cTn id="158" dur="2000"/>
                                        <p:tgtEl>
                                          <p:spTgt spid="6"/>
                                        </p:tgtEl>
                                        <p:attrNameLst>
                                          <p:attrName>ppt_h</p:attrName>
                                        </p:attrNameLst>
                                      </p:cBhvr>
                                      <p:tavLst>
                                        <p:tav tm="0">
                                          <p:val>
                                            <p:strVal val="ppt_h"/>
                                          </p:val>
                                        </p:tav>
                                        <p:tav tm="100000">
                                          <p:val>
                                            <p:fltVal val="0"/>
                                          </p:val>
                                        </p:tav>
                                      </p:tavLst>
                                    </p:anim>
                                    <p:anim calcmode="lin" valueType="num">
                                      <p:cBhvr>
                                        <p:cTn id="159" dur="2000"/>
                                        <p:tgtEl>
                                          <p:spTgt spid="6"/>
                                        </p:tgtEl>
                                        <p:attrNameLst>
                                          <p:attrName>ppt_x</p:attrName>
                                        </p:attrNameLst>
                                      </p:cBhvr>
                                      <p:tavLst>
                                        <p:tav tm="0">
                                          <p:val>
                                            <p:strVal val="ppt_x"/>
                                          </p:val>
                                        </p:tav>
                                        <p:tav tm="100000">
                                          <p:val>
                                            <p:fltVal val="0.5"/>
                                          </p:val>
                                        </p:tav>
                                      </p:tavLst>
                                    </p:anim>
                                    <p:anim calcmode="lin" valueType="num">
                                      <p:cBhvr>
                                        <p:cTn id="160" dur="2000"/>
                                        <p:tgtEl>
                                          <p:spTgt spid="6"/>
                                        </p:tgtEl>
                                        <p:attrNameLst>
                                          <p:attrName>ppt_y</p:attrName>
                                        </p:attrNameLst>
                                      </p:cBhvr>
                                      <p:tavLst>
                                        <p:tav tm="0">
                                          <p:val>
                                            <p:strVal val="ppt_y"/>
                                          </p:val>
                                        </p:tav>
                                        <p:tav tm="100000">
                                          <p:val>
                                            <p:fltVal val="0.5"/>
                                          </p:val>
                                        </p:tav>
                                      </p:tavLst>
                                    </p:anim>
                                    <p:set>
                                      <p:cBhvr>
                                        <p:cTn id="161" dur="1" fill="hold">
                                          <p:stCondLst>
                                            <p:cond delay="1999"/>
                                          </p:stCondLst>
                                        </p:cTn>
                                        <p:tgtEl>
                                          <p:spTgt spid="6"/>
                                        </p:tgtEl>
                                        <p:attrNameLst>
                                          <p:attrName>style.visibility</p:attrName>
                                        </p:attrNameLst>
                                      </p:cBhvr>
                                      <p:to>
                                        <p:strVal val="hidden"/>
                                      </p:to>
                                    </p:set>
                                  </p:childTnLst>
                                </p:cTn>
                              </p:par>
                              <p:par>
                                <p:cTn id="162" presetID="23" presetClass="exit" presetSubtype="544" fill="hold" nodeType="withEffect">
                                  <p:stCondLst>
                                    <p:cond delay="0"/>
                                  </p:stCondLst>
                                  <p:childTnLst>
                                    <p:anim calcmode="lin" valueType="num">
                                      <p:cBhvr>
                                        <p:cTn id="163" dur="2000"/>
                                        <p:tgtEl>
                                          <p:spTgt spid="7"/>
                                        </p:tgtEl>
                                        <p:attrNameLst>
                                          <p:attrName>ppt_w</p:attrName>
                                        </p:attrNameLst>
                                      </p:cBhvr>
                                      <p:tavLst>
                                        <p:tav tm="0">
                                          <p:val>
                                            <p:strVal val="ppt_w"/>
                                          </p:val>
                                        </p:tav>
                                        <p:tav tm="100000">
                                          <p:val>
                                            <p:fltVal val="0"/>
                                          </p:val>
                                        </p:tav>
                                      </p:tavLst>
                                    </p:anim>
                                    <p:anim calcmode="lin" valueType="num">
                                      <p:cBhvr>
                                        <p:cTn id="164" dur="2000"/>
                                        <p:tgtEl>
                                          <p:spTgt spid="7"/>
                                        </p:tgtEl>
                                        <p:attrNameLst>
                                          <p:attrName>ppt_h</p:attrName>
                                        </p:attrNameLst>
                                      </p:cBhvr>
                                      <p:tavLst>
                                        <p:tav tm="0">
                                          <p:val>
                                            <p:strVal val="ppt_h"/>
                                          </p:val>
                                        </p:tav>
                                        <p:tav tm="100000">
                                          <p:val>
                                            <p:fltVal val="0"/>
                                          </p:val>
                                        </p:tav>
                                      </p:tavLst>
                                    </p:anim>
                                    <p:anim calcmode="lin" valueType="num">
                                      <p:cBhvr>
                                        <p:cTn id="165" dur="2000"/>
                                        <p:tgtEl>
                                          <p:spTgt spid="7"/>
                                        </p:tgtEl>
                                        <p:attrNameLst>
                                          <p:attrName>ppt_x</p:attrName>
                                        </p:attrNameLst>
                                      </p:cBhvr>
                                      <p:tavLst>
                                        <p:tav tm="0">
                                          <p:val>
                                            <p:strVal val="ppt_x"/>
                                          </p:val>
                                        </p:tav>
                                        <p:tav tm="100000">
                                          <p:val>
                                            <p:fltVal val="0.5"/>
                                          </p:val>
                                        </p:tav>
                                      </p:tavLst>
                                    </p:anim>
                                    <p:anim calcmode="lin" valueType="num">
                                      <p:cBhvr>
                                        <p:cTn id="166" dur="2000"/>
                                        <p:tgtEl>
                                          <p:spTgt spid="7"/>
                                        </p:tgtEl>
                                        <p:attrNameLst>
                                          <p:attrName>ppt_y</p:attrName>
                                        </p:attrNameLst>
                                      </p:cBhvr>
                                      <p:tavLst>
                                        <p:tav tm="0">
                                          <p:val>
                                            <p:strVal val="ppt_y"/>
                                          </p:val>
                                        </p:tav>
                                        <p:tav tm="100000">
                                          <p:val>
                                            <p:fltVal val="0.5"/>
                                          </p:val>
                                        </p:tav>
                                      </p:tavLst>
                                    </p:anim>
                                    <p:set>
                                      <p:cBhvr>
                                        <p:cTn id="167" dur="1" fill="hold">
                                          <p:stCondLst>
                                            <p:cond delay="1999"/>
                                          </p:stCondLst>
                                        </p:cTn>
                                        <p:tgtEl>
                                          <p:spTgt spid="7"/>
                                        </p:tgtEl>
                                        <p:attrNameLst>
                                          <p:attrName>style.visibility</p:attrName>
                                        </p:attrNameLst>
                                      </p:cBhvr>
                                      <p:to>
                                        <p:strVal val="hidden"/>
                                      </p:to>
                                    </p:set>
                                  </p:childTnLst>
                                </p:cTn>
                              </p:par>
                              <p:par>
                                <p:cTn id="168" presetID="23" presetClass="exit" presetSubtype="544" fill="hold" nodeType="withEffect">
                                  <p:stCondLst>
                                    <p:cond delay="0"/>
                                  </p:stCondLst>
                                  <p:childTnLst>
                                    <p:anim calcmode="lin" valueType="num">
                                      <p:cBhvr>
                                        <p:cTn id="169" dur="2000"/>
                                        <p:tgtEl>
                                          <p:spTgt spid="8"/>
                                        </p:tgtEl>
                                        <p:attrNameLst>
                                          <p:attrName>ppt_w</p:attrName>
                                        </p:attrNameLst>
                                      </p:cBhvr>
                                      <p:tavLst>
                                        <p:tav tm="0">
                                          <p:val>
                                            <p:strVal val="ppt_w"/>
                                          </p:val>
                                        </p:tav>
                                        <p:tav tm="100000">
                                          <p:val>
                                            <p:fltVal val="0"/>
                                          </p:val>
                                        </p:tav>
                                      </p:tavLst>
                                    </p:anim>
                                    <p:anim calcmode="lin" valueType="num">
                                      <p:cBhvr>
                                        <p:cTn id="170" dur="2000"/>
                                        <p:tgtEl>
                                          <p:spTgt spid="8"/>
                                        </p:tgtEl>
                                        <p:attrNameLst>
                                          <p:attrName>ppt_h</p:attrName>
                                        </p:attrNameLst>
                                      </p:cBhvr>
                                      <p:tavLst>
                                        <p:tav tm="0">
                                          <p:val>
                                            <p:strVal val="ppt_h"/>
                                          </p:val>
                                        </p:tav>
                                        <p:tav tm="100000">
                                          <p:val>
                                            <p:fltVal val="0"/>
                                          </p:val>
                                        </p:tav>
                                      </p:tavLst>
                                    </p:anim>
                                    <p:anim calcmode="lin" valueType="num">
                                      <p:cBhvr>
                                        <p:cTn id="171" dur="2000"/>
                                        <p:tgtEl>
                                          <p:spTgt spid="8"/>
                                        </p:tgtEl>
                                        <p:attrNameLst>
                                          <p:attrName>ppt_x</p:attrName>
                                        </p:attrNameLst>
                                      </p:cBhvr>
                                      <p:tavLst>
                                        <p:tav tm="0">
                                          <p:val>
                                            <p:strVal val="ppt_x"/>
                                          </p:val>
                                        </p:tav>
                                        <p:tav tm="100000">
                                          <p:val>
                                            <p:fltVal val="0.5"/>
                                          </p:val>
                                        </p:tav>
                                      </p:tavLst>
                                    </p:anim>
                                    <p:anim calcmode="lin" valueType="num">
                                      <p:cBhvr>
                                        <p:cTn id="172" dur="2000"/>
                                        <p:tgtEl>
                                          <p:spTgt spid="8"/>
                                        </p:tgtEl>
                                        <p:attrNameLst>
                                          <p:attrName>ppt_y</p:attrName>
                                        </p:attrNameLst>
                                      </p:cBhvr>
                                      <p:tavLst>
                                        <p:tav tm="0">
                                          <p:val>
                                            <p:strVal val="ppt_y"/>
                                          </p:val>
                                        </p:tav>
                                        <p:tav tm="100000">
                                          <p:val>
                                            <p:fltVal val="0.5"/>
                                          </p:val>
                                        </p:tav>
                                      </p:tavLst>
                                    </p:anim>
                                    <p:set>
                                      <p:cBhvr>
                                        <p:cTn id="173" dur="1" fill="hold">
                                          <p:stCondLst>
                                            <p:cond delay="1999"/>
                                          </p:stCondLst>
                                        </p:cTn>
                                        <p:tgtEl>
                                          <p:spTgt spid="8"/>
                                        </p:tgtEl>
                                        <p:attrNameLst>
                                          <p:attrName>style.visibility</p:attrName>
                                        </p:attrNameLst>
                                      </p:cBhvr>
                                      <p:to>
                                        <p:strVal val="hidden"/>
                                      </p:to>
                                    </p:set>
                                  </p:childTnLst>
                                </p:cTn>
                              </p:par>
                              <p:par>
                                <p:cTn id="174" presetID="23" presetClass="exit" presetSubtype="544" fill="hold" nodeType="withEffect">
                                  <p:stCondLst>
                                    <p:cond delay="0"/>
                                  </p:stCondLst>
                                  <p:childTnLst>
                                    <p:anim calcmode="lin" valueType="num">
                                      <p:cBhvr>
                                        <p:cTn id="175" dur="2000"/>
                                        <p:tgtEl>
                                          <p:spTgt spid="9"/>
                                        </p:tgtEl>
                                        <p:attrNameLst>
                                          <p:attrName>ppt_w</p:attrName>
                                        </p:attrNameLst>
                                      </p:cBhvr>
                                      <p:tavLst>
                                        <p:tav tm="0">
                                          <p:val>
                                            <p:strVal val="ppt_w"/>
                                          </p:val>
                                        </p:tav>
                                        <p:tav tm="100000">
                                          <p:val>
                                            <p:fltVal val="0"/>
                                          </p:val>
                                        </p:tav>
                                      </p:tavLst>
                                    </p:anim>
                                    <p:anim calcmode="lin" valueType="num">
                                      <p:cBhvr>
                                        <p:cTn id="176" dur="2000"/>
                                        <p:tgtEl>
                                          <p:spTgt spid="9"/>
                                        </p:tgtEl>
                                        <p:attrNameLst>
                                          <p:attrName>ppt_h</p:attrName>
                                        </p:attrNameLst>
                                      </p:cBhvr>
                                      <p:tavLst>
                                        <p:tav tm="0">
                                          <p:val>
                                            <p:strVal val="ppt_h"/>
                                          </p:val>
                                        </p:tav>
                                        <p:tav tm="100000">
                                          <p:val>
                                            <p:fltVal val="0"/>
                                          </p:val>
                                        </p:tav>
                                      </p:tavLst>
                                    </p:anim>
                                    <p:anim calcmode="lin" valueType="num">
                                      <p:cBhvr>
                                        <p:cTn id="177" dur="2000"/>
                                        <p:tgtEl>
                                          <p:spTgt spid="9"/>
                                        </p:tgtEl>
                                        <p:attrNameLst>
                                          <p:attrName>ppt_x</p:attrName>
                                        </p:attrNameLst>
                                      </p:cBhvr>
                                      <p:tavLst>
                                        <p:tav tm="0">
                                          <p:val>
                                            <p:strVal val="ppt_x"/>
                                          </p:val>
                                        </p:tav>
                                        <p:tav tm="100000">
                                          <p:val>
                                            <p:fltVal val="0.5"/>
                                          </p:val>
                                        </p:tav>
                                      </p:tavLst>
                                    </p:anim>
                                    <p:anim calcmode="lin" valueType="num">
                                      <p:cBhvr>
                                        <p:cTn id="178" dur="2000"/>
                                        <p:tgtEl>
                                          <p:spTgt spid="9"/>
                                        </p:tgtEl>
                                        <p:attrNameLst>
                                          <p:attrName>ppt_y</p:attrName>
                                        </p:attrNameLst>
                                      </p:cBhvr>
                                      <p:tavLst>
                                        <p:tav tm="0">
                                          <p:val>
                                            <p:strVal val="ppt_y"/>
                                          </p:val>
                                        </p:tav>
                                        <p:tav tm="100000">
                                          <p:val>
                                            <p:fltVal val="0.5"/>
                                          </p:val>
                                        </p:tav>
                                      </p:tavLst>
                                    </p:anim>
                                    <p:set>
                                      <p:cBhvr>
                                        <p:cTn id="179" dur="1" fill="hold">
                                          <p:stCondLst>
                                            <p:cond delay="1999"/>
                                          </p:stCondLst>
                                        </p:cTn>
                                        <p:tgtEl>
                                          <p:spTgt spid="9"/>
                                        </p:tgtEl>
                                        <p:attrNameLst>
                                          <p:attrName>style.visibility</p:attrName>
                                        </p:attrNameLst>
                                      </p:cBhvr>
                                      <p:to>
                                        <p:strVal val="hidden"/>
                                      </p:to>
                                    </p:set>
                                  </p:childTnLst>
                                </p:cTn>
                              </p:par>
                              <p:par>
                                <p:cTn id="180" presetID="23" presetClass="exit" presetSubtype="544" fill="hold" nodeType="withEffect">
                                  <p:stCondLst>
                                    <p:cond delay="0"/>
                                  </p:stCondLst>
                                  <p:childTnLst>
                                    <p:anim calcmode="lin" valueType="num">
                                      <p:cBhvr>
                                        <p:cTn id="181" dur="2000"/>
                                        <p:tgtEl>
                                          <p:spTgt spid="10"/>
                                        </p:tgtEl>
                                        <p:attrNameLst>
                                          <p:attrName>ppt_w</p:attrName>
                                        </p:attrNameLst>
                                      </p:cBhvr>
                                      <p:tavLst>
                                        <p:tav tm="0">
                                          <p:val>
                                            <p:strVal val="ppt_w"/>
                                          </p:val>
                                        </p:tav>
                                        <p:tav tm="100000">
                                          <p:val>
                                            <p:fltVal val="0"/>
                                          </p:val>
                                        </p:tav>
                                      </p:tavLst>
                                    </p:anim>
                                    <p:anim calcmode="lin" valueType="num">
                                      <p:cBhvr>
                                        <p:cTn id="182" dur="2000"/>
                                        <p:tgtEl>
                                          <p:spTgt spid="10"/>
                                        </p:tgtEl>
                                        <p:attrNameLst>
                                          <p:attrName>ppt_h</p:attrName>
                                        </p:attrNameLst>
                                      </p:cBhvr>
                                      <p:tavLst>
                                        <p:tav tm="0">
                                          <p:val>
                                            <p:strVal val="ppt_h"/>
                                          </p:val>
                                        </p:tav>
                                        <p:tav tm="100000">
                                          <p:val>
                                            <p:fltVal val="0"/>
                                          </p:val>
                                        </p:tav>
                                      </p:tavLst>
                                    </p:anim>
                                    <p:anim calcmode="lin" valueType="num">
                                      <p:cBhvr>
                                        <p:cTn id="183" dur="2000"/>
                                        <p:tgtEl>
                                          <p:spTgt spid="10"/>
                                        </p:tgtEl>
                                        <p:attrNameLst>
                                          <p:attrName>ppt_x</p:attrName>
                                        </p:attrNameLst>
                                      </p:cBhvr>
                                      <p:tavLst>
                                        <p:tav tm="0">
                                          <p:val>
                                            <p:strVal val="ppt_x"/>
                                          </p:val>
                                        </p:tav>
                                        <p:tav tm="100000">
                                          <p:val>
                                            <p:fltVal val="0.5"/>
                                          </p:val>
                                        </p:tav>
                                      </p:tavLst>
                                    </p:anim>
                                    <p:anim calcmode="lin" valueType="num">
                                      <p:cBhvr>
                                        <p:cTn id="184" dur="2000"/>
                                        <p:tgtEl>
                                          <p:spTgt spid="10"/>
                                        </p:tgtEl>
                                        <p:attrNameLst>
                                          <p:attrName>ppt_y</p:attrName>
                                        </p:attrNameLst>
                                      </p:cBhvr>
                                      <p:tavLst>
                                        <p:tav tm="0">
                                          <p:val>
                                            <p:strVal val="ppt_y"/>
                                          </p:val>
                                        </p:tav>
                                        <p:tav tm="100000">
                                          <p:val>
                                            <p:fltVal val="0.5"/>
                                          </p:val>
                                        </p:tav>
                                      </p:tavLst>
                                    </p:anim>
                                    <p:set>
                                      <p:cBhvr>
                                        <p:cTn id="185" dur="1" fill="hold">
                                          <p:stCondLst>
                                            <p:cond delay="1999"/>
                                          </p:stCondLst>
                                        </p:cTn>
                                        <p:tgtEl>
                                          <p:spTgt spid="10"/>
                                        </p:tgtEl>
                                        <p:attrNameLst>
                                          <p:attrName>style.visibility</p:attrName>
                                        </p:attrNameLst>
                                      </p:cBhvr>
                                      <p:to>
                                        <p:strVal val="hidden"/>
                                      </p:to>
                                    </p:set>
                                  </p:childTnLst>
                                </p:cTn>
                              </p:par>
                              <p:par>
                                <p:cTn id="186" presetID="23" presetClass="exit" presetSubtype="544" fill="hold" nodeType="withEffect">
                                  <p:stCondLst>
                                    <p:cond delay="0"/>
                                  </p:stCondLst>
                                  <p:childTnLst>
                                    <p:anim calcmode="lin" valueType="num">
                                      <p:cBhvr>
                                        <p:cTn id="187" dur="2000"/>
                                        <p:tgtEl>
                                          <p:spTgt spid="11"/>
                                        </p:tgtEl>
                                        <p:attrNameLst>
                                          <p:attrName>ppt_w</p:attrName>
                                        </p:attrNameLst>
                                      </p:cBhvr>
                                      <p:tavLst>
                                        <p:tav tm="0">
                                          <p:val>
                                            <p:strVal val="ppt_w"/>
                                          </p:val>
                                        </p:tav>
                                        <p:tav tm="100000">
                                          <p:val>
                                            <p:fltVal val="0"/>
                                          </p:val>
                                        </p:tav>
                                      </p:tavLst>
                                    </p:anim>
                                    <p:anim calcmode="lin" valueType="num">
                                      <p:cBhvr>
                                        <p:cTn id="188" dur="2000"/>
                                        <p:tgtEl>
                                          <p:spTgt spid="11"/>
                                        </p:tgtEl>
                                        <p:attrNameLst>
                                          <p:attrName>ppt_h</p:attrName>
                                        </p:attrNameLst>
                                      </p:cBhvr>
                                      <p:tavLst>
                                        <p:tav tm="0">
                                          <p:val>
                                            <p:strVal val="ppt_h"/>
                                          </p:val>
                                        </p:tav>
                                        <p:tav tm="100000">
                                          <p:val>
                                            <p:fltVal val="0"/>
                                          </p:val>
                                        </p:tav>
                                      </p:tavLst>
                                    </p:anim>
                                    <p:anim calcmode="lin" valueType="num">
                                      <p:cBhvr>
                                        <p:cTn id="189" dur="2000"/>
                                        <p:tgtEl>
                                          <p:spTgt spid="11"/>
                                        </p:tgtEl>
                                        <p:attrNameLst>
                                          <p:attrName>ppt_x</p:attrName>
                                        </p:attrNameLst>
                                      </p:cBhvr>
                                      <p:tavLst>
                                        <p:tav tm="0">
                                          <p:val>
                                            <p:strVal val="ppt_x"/>
                                          </p:val>
                                        </p:tav>
                                        <p:tav tm="100000">
                                          <p:val>
                                            <p:fltVal val="0.5"/>
                                          </p:val>
                                        </p:tav>
                                      </p:tavLst>
                                    </p:anim>
                                    <p:anim calcmode="lin" valueType="num">
                                      <p:cBhvr>
                                        <p:cTn id="190" dur="2000"/>
                                        <p:tgtEl>
                                          <p:spTgt spid="11"/>
                                        </p:tgtEl>
                                        <p:attrNameLst>
                                          <p:attrName>ppt_y</p:attrName>
                                        </p:attrNameLst>
                                      </p:cBhvr>
                                      <p:tavLst>
                                        <p:tav tm="0">
                                          <p:val>
                                            <p:strVal val="ppt_y"/>
                                          </p:val>
                                        </p:tav>
                                        <p:tav tm="100000">
                                          <p:val>
                                            <p:fltVal val="0.5"/>
                                          </p:val>
                                        </p:tav>
                                      </p:tavLst>
                                    </p:anim>
                                    <p:set>
                                      <p:cBhvr>
                                        <p:cTn id="191" dur="1" fill="hold">
                                          <p:stCondLst>
                                            <p:cond delay="1999"/>
                                          </p:stCondLst>
                                        </p:cTn>
                                        <p:tgtEl>
                                          <p:spTgt spid="11"/>
                                        </p:tgtEl>
                                        <p:attrNameLst>
                                          <p:attrName>style.visibility</p:attrName>
                                        </p:attrNameLst>
                                      </p:cBhvr>
                                      <p:to>
                                        <p:strVal val="hidden"/>
                                      </p:to>
                                    </p:set>
                                  </p:childTnLst>
                                </p:cTn>
                              </p:par>
                              <p:par>
                                <p:cTn id="192" presetID="23" presetClass="exit" presetSubtype="544" fill="hold" nodeType="withEffect">
                                  <p:stCondLst>
                                    <p:cond delay="0"/>
                                  </p:stCondLst>
                                  <p:childTnLst>
                                    <p:anim calcmode="lin" valueType="num">
                                      <p:cBhvr>
                                        <p:cTn id="193" dur="2000"/>
                                        <p:tgtEl>
                                          <p:spTgt spid="12"/>
                                        </p:tgtEl>
                                        <p:attrNameLst>
                                          <p:attrName>ppt_w</p:attrName>
                                        </p:attrNameLst>
                                      </p:cBhvr>
                                      <p:tavLst>
                                        <p:tav tm="0">
                                          <p:val>
                                            <p:strVal val="ppt_w"/>
                                          </p:val>
                                        </p:tav>
                                        <p:tav tm="100000">
                                          <p:val>
                                            <p:fltVal val="0"/>
                                          </p:val>
                                        </p:tav>
                                      </p:tavLst>
                                    </p:anim>
                                    <p:anim calcmode="lin" valueType="num">
                                      <p:cBhvr>
                                        <p:cTn id="194" dur="2000"/>
                                        <p:tgtEl>
                                          <p:spTgt spid="12"/>
                                        </p:tgtEl>
                                        <p:attrNameLst>
                                          <p:attrName>ppt_h</p:attrName>
                                        </p:attrNameLst>
                                      </p:cBhvr>
                                      <p:tavLst>
                                        <p:tav tm="0">
                                          <p:val>
                                            <p:strVal val="ppt_h"/>
                                          </p:val>
                                        </p:tav>
                                        <p:tav tm="100000">
                                          <p:val>
                                            <p:fltVal val="0"/>
                                          </p:val>
                                        </p:tav>
                                      </p:tavLst>
                                    </p:anim>
                                    <p:anim calcmode="lin" valueType="num">
                                      <p:cBhvr>
                                        <p:cTn id="195" dur="2000"/>
                                        <p:tgtEl>
                                          <p:spTgt spid="12"/>
                                        </p:tgtEl>
                                        <p:attrNameLst>
                                          <p:attrName>ppt_x</p:attrName>
                                        </p:attrNameLst>
                                      </p:cBhvr>
                                      <p:tavLst>
                                        <p:tav tm="0">
                                          <p:val>
                                            <p:strVal val="ppt_x"/>
                                          </p:val>
                                        </p:tav>
                                        <p:tav tm="100000">
                                          <p:val>
                                            <p:fltVal val="0.5"/>
                                          </p:val>
                                        </p:tav>
                                      </p:tavLst>
                                    </p:anim>
                                    <p:anim calcmode="lin" valueType="num">
                                      <p:cBhvr>
                                        <p:cTn id="196" dur="2000"/>
                                        <p:tgtEl>
                                          <p:spTgt spid="12"/>
                                        </p:tgtEl>
                                        <p:attrNameLst>
                                          <p:attrName>ppt_y</p:attrName>
                                        </p:attrNameLst>
                                      </p:cBhvr>
                                      <p:tavLst>
                                        <p:tav tm="0">
                                          <p:val>
                                            <p:strVal val="ppt_y"/>
                                          </p:val>
                                        </p:tav>
                                        <p:tav tm="100000">
                                          <p:val>
                                            <p:fltVal val="0.5"/>
                                          </p:val>
                                        </p:tav>
                                      </p:tavLst>
                                    </p:anim>
                                    <p:set>
                                      <p:cBhvr>
                                        <p:cTn id="197" dur="1" fill="hold">
                                          <p:stCondLst>
                                            <p:cond delay="1999"/>
                                          </p:stCondLst>
                                        </p:cTn>
                                        <p:tgtEl>
                                          <p:spTgt spid="12"/>
                                        </p:tgtEl>
                                        <p:attrNameLst>
                                          <p:attrName>style.visibility</p:attrName>
                                        </p:attrNameLst>
                                      </p:cBhvr>
                                      <p:to>
                                        <p:strVal val="hidden"/>
                                      </p:to>
                                    </p:set>
                                  </p:childTnLst>
                                </p:cTn>
                              </p:par>
                              <p:par>
                                <p:cTn id="198" presetID="23" presetClass="exit" presetSubtype="32" fill="hold" nodeType="withEffect">
                                  <p:stCondLst>
                                    <p:cond delay="0"/>
                                  </p:stCondLst>
                                  <p:childTnLst>
                                    <p:anim calcmode="lin" valueType="num">
                                      <p:cBhvr>
                                        <p:cTn id="199" dur="2000"/>
                                        <p:tgtEl>
                                          <p:spTgt spid="13"/>
                                        </p:tgtEl>
                                        <p:attrNameLst>
                                          <p:attrName>ppt_w</p:attrName>
                                        </p:attrNameLst>
                                      </p:cBhvr>
                                      <p:tavLst>
                                        <p:tav tm="0">
                                          <p:val>
                                            <p:strVal val="ppt_w"/>
                                          </p:val>
                                        </p:tav>
                                        <p:tav tm="100000">
                                          <p:val>
                                            <p:fltVal val="0"/>
                                          </p:val>
                                        </p:tav>
                                      </p:tavLst>
                                    </p:anim>
                                    <p:anim calcmode="lin" valueType="num">
                                      <p:cBhvr>
                                        <p:cTn id="200" dur="2000"/>
                                        <p:tgtEl>
                                          <p:spTgt spid="13"/>
                                        </p:tgtEl>
                                        <p:attrNameLst>
                                          <p:attrName>ppt_h</p:attrName>
                                        </p:attrNameLst>
                                      </p:cBhvr>
                                      <p:tavLst>
                                        <p:tav tm="0">
                                          <p:val>
                                            <p:strVal val="ppt_h"/>
                                          </p:val>
                                        </p:tav>
                                        <p:tav tm="100000">
                                          <p:val>
                                            <p:fltVal val="0"/>
                                          </p:val>
                                        </p:tav>
                                      </p:tavLst>
                                    </p:anim>
                                    <p:set>
                                      <p:cBhvr>
                                        <p:cTn id="201" dur="1" fill="hold">
                                          <p:stCondLst>
                                            <p:cond delay="1999"/>
                                          </p:stCondLst>
                                        </p:cTn>
                                        <p:tgtEl>
                                          <p:spTgt spid="13"/>
                                        </p:tgtEl>
                                        <p:attrNameLst>
                                          <p:attrName>style.visibility</p:attrName>
                                        </p:attrNameLst>
                                      </p:cBhvr>
                                      <p:to>
                                        <p:strVal val="hidden"/>
                                      </p:to>
                                    </p:set>
                                  </p:childTnLst>
                                </p:cTn>
                              </p:par>
                              <p:par>
                                <p:cTn id="202" presetID="23" presetClass="exit" presetSubtype="32" fill="hold" nodeType="withEffect">
                                  <p:stCondLst>
                                    <p:cond delay="0"/>
                                  </p:stCondLst>
                                  <p:childTnLst>
                                    <p:anim calcmode="lin" valueType="num">
                                      <p:cBhvr>
                                        <p:cTn id="203" dur="2000"/>
                                        <p:tgtEl>
                                          <p:spTgt spid="14"/>
                                        </p:tgtEl>
                                        <p:attrNameLst>
                                          <p:attrName>ppt_w</p:attrName>
                                        </p:attrNameLst>
                                      </p:cBhvr>
                                      <p:tavLst>
                                        <p:tav tm="0">
                                          <p:val>
                                            <p:strVal val="ppt_w"/>
                                          </p:val>
                                        </p:tav>
                                        <p:tav tm="100000">
                                          <p:val>
                                            <p:fltVal val="0"/>
                                          </p:val>
                                        </p:tav>
                                      </p:tavLst>
                                    </p:anim>
                                    <p:anim calcmode="lin" valueType="num">
                                      <p:cBhvr>
                                        <p:cTn id="204" dur="2000"/>
                                        <p:tgtEl>
                                          <p:spTgt spid="14"/>
                                        </p:tgtEl>
                                        <p:attrNameLst>
                                          <p:attrName>ppt_h</p:attrName>
                                        </p:attrNameLst>
                                      </p:cBhvr>
                                      <p:tavLst>
                                        <p:tav tm="0">
                                          <p:val>
                                            <p:strVal val="ppt_h"/>
                                          </p:val>
                                        </p:tav>
                                        <p:tav tm="100000">
                                          <p:val>
                                            <p:fltVal val="0"/>
                                          </p:val>
                                        </p:tav>
                                      </p:tavLst>
                                    </p:anim>
                                    <p:set>
                                      <p:cBhvr>
                                        <p:cTn id="205" dur="1" fill="hold">
                                          <p:stCondLst>
                                            <p:cond delay="1999"/>
                                          </p:stCondLst>
                                        </p:cTn>
                                        <p:tgtEl>
                                          <p:spTgt spid="14"/>
                                        </p:tgtEl>
                                        <p:attrNameLst>
                                          <p:attrName>style.visibility</p:attrName>
                                        </p:attrNameLst>
                                      </p:cBhvr>
                                      <p:to>
                                        <p:strVal val="hidden"/>
                                      </p:to>
                                    </p:set>
                                  </p:childTnLst>
                                </p:cTn>
                              </p:par>
                              <p:par>
                                <p:cTn id="206" presetID="23" presetClass="exit" presetSubtype="32" fill="hold" nodeType="withEffect">
                                  <p:stCondLst>
                                    <p:cond delay="0"/>
                                  </p:stCondLst>
                                  <p:childTnLst>
                                    <p:anim calcmode="lin" valueType="num">
                                      <p:cBhvr>
                                        <p:cTn id="207" dur="2000"/>
                                        <p:tgtEl>
                                          <p:spTgt spid="15"/>
                                        </p:tgtEl>
                                        <p:attrNameLst>
                                          <p:attrName>ppt_w</p:attrName>
                                        </p:attrNameLst>
                                      </p:cBhvr>
                                      <p:tavLst>
                                        <p:tav tm="0">
                                          <p:val>
                                            <p:strVal val="ppt_w"/>
                                          </p:val>
                                        </p:tav>
                                        <p:tav tm="100000">
                                          <p:val>
                                            <p:fltVal val="0"/>
                                          </p:val>
                                        </p:tav>
                                      </p:tavLst>
                                    </p:anim>
                                    <p:anim calcmode="lin" valueType="num">
                                      <p:cBhvr>
                                        <p:cTn id="208" dur="2000"/>
                                        <p:tgtEl>
                                          <p:spTgt spid="15"/>
                                        </p:tgtEl>
                                        <p:attrNameLst>
                                          <p:attrName>ppt_h</p:attrName>
                                        </p:attrNameLst>
                                      </p:cBhvr>
                                      <p:tavLst>
                                        <p:tav tm="0">
                                          <p:val>
                                            <p:strVal val="ppt_h"/>
                                          </p:val>
                                        </p:tav>
                                        <p:tav tm="100000">
                                          <p:val>
                                            <p:fltVal val="0"/>
                                          </p:val>
                                        </p:tav>
                                      </p:tavLst>
                                    </p:anim>
                                    <p:set>
                                      <p:cBhvr>
                                        <p:cTn id="209" dur="1" fill="hold">
                                          <p:stCondLst>
                                            <p:cond delay="1999"/>
                                          </p:stCondLst>
                                        </p:cTn>
                                        <p:tgtEl>
                                          <p:spTgt spid="15"/>
                                        </p:tgtEl>
                                        <p:attrNameLst>
                                          <p:attrName>style.visibility</p:attrName>
                                        </p:attrNameLst>
                                      </p:cBhvr>
                                      <p:to>
                                        <p:strVal val="hidden"/>
                                      </p:to>
                                    </p:set>
                                  </p:childTnLst>
                                </p:cTn>
                              </p:par>
                              <p:par>
                                <p:cTn id="210" presetID="23" presetClass="exit" presetSubtype="32" fill="hold" nodeType="withEffect">
                                  <p:stCondLst>
                                    <p:cond delay="0"/>
                                  </p:stCondLst>
                                  <p:childTnLst>
                                    <p:anim calcmode="lin" valueType="num">
                                      <p:cBhvr>
                                        <p:cTn id="211" dur="2000"/>
                                        <p:tgtEl>
                                          <p:spTgt spid="16"/>
                                        </p:tgtEl>
                                        <p:attrNameLst>
                                          <p:attrName>ppt_w</p:attrName>
                                        </p:attrNameLst>
                                      </p:cBhvr>
                                      <p:tavLst>
                                        <p:tav tm="0">
                                          <p:val>
                                            <p:strVal val="ppt_w"/>
                                          </p:val>
                                        </p:tav>
                                        <p:tav tm="100000">
                                          <p:val>
                                            <p:fltVal val="0"/>
                                          </p:val>
                                        </p:tav>
                                      </p:tavLst>
                                    </p:anim>
                                    <p:anim calcmode="lin" valueType="num">
                                      <p:cBhvr>
                                        <p:cTn id="212" dur="2000"/>
                                        <p:tgtEl>
                                          <p:spTgt spid="16"/>
                                        </p:tgtEl>
                                        <p:attrNameLst>
                                          <p:attrName>ppt_h</p:attrName>
                                        </p:attrNameLst>
                                      </p:cBhvr>
                                      <p:tavLst>
                                        <p:tav tm="0">
                                          <p:val>
                                            <p:strVal val="ppt_h"/>
                                          </p:val>
                                        </p:tav>
                                        <p:tav tm="100000">
                                          <p:val>
                                            <p:fltVal val="0"/>
                                          </p:val>
                                        </p:tav>
                                      </p:tavLst>
                                    </p:anim>
                                    <p:set>
                                      <p:cBhvr>
                                        <p:cTn id="213" dur="1" fill="hold">
                                          <p:stCondLst>
                                            <p:cond delay="1999"/>
                                          </p:stCondLst>
                                        </p:cTn>
                                        <p:tgtEl>
                                          <p:spTgt spid="16"/>
                                        </p:tgtEl>
                                        <p:attrNameLst>
                                          <p:attrName>style.visibility</p:attrName>
                                        </p:attrNameLst>
                                      </p:cBhvr>
                                      <p:to>
                                        <p:strVal val="hidden"/>
                                      </p:to>
                                    </p:set>
                                  </p:childTnLst>
                                </p:cTn>
                              </p:par>
                              <p:par>
                                <p:cTn id="214" presetID="23" presetClass="exit" presetSubtype="32" fill="hold" nodeType="withEffect">
                                  <p:stCondLst>
                                    <p:cond delay="0"/>
                                  </p:stCondLst>
                                  <p:childTnLst>
                                    <p:anim calcmode="lin" valueType="num">
                                      <p:cBhvr>
                                        <p:cTn id="215" dur="2000"/>
                                        <p:tgtEl>
                                          <p:spTgt spid="17"/>
                                        </p:tgtEl>
                                        <p:attrNameLst>
                                          <p:attrName>ppt_w</p:attrName>
                                        </p:attrNameLst>
                                      </p:cBhvr>
                                      <p:tavLst>
                                        <p:tav tm="0">
                                          <p:val>
                                            <p:strVal val="ppt_w"/>
                                          </p:val>
                                        </p:tav>
                                        <p:tav tm="100000">
                                          <p:val>
                                            <p:fltVal val="0"/>
                                          </p:val>
                                        </p:tav>
                                      </p:tavLst>
                                    </p:anim>
                                    <p:anim calcmode="lin" valueType="num">
                                      <p:cBhvr>
                                        <p:cTn id="216" dur="2000"/>
                                        <p:tgtEl>
                                          <p:spTgt spid="17"/>
                                        </p:tgtEl>
                                        <p:attrNameLst>
                                          <p:attrName>ppt_h</p:attrName>
                                        </p:attrNameLst>
                                      </p:cBhvr>
                                      <p:tavLst>
                                        <p:tav tm="0">
                                          <p:val>
                                            <p:strVal val="ppt_h"/>
                                          </p:val>
                                        </p:tav>
                                        <p:tav tm="100000">
                                          <p:val>
                                            <p:fltVal val="0"/>
                                          </p:val>
                                        </p:tav>
                                      </p:tavLst>
                                    </p:anim>
                                    <p:set>
                                      <p:cBhvr>
                                        <p:cTn id="217" dur="1" fill="hold">
                                          <p:stCondLst>
                                            <p:cond delay="1999"/>
                                          </p:stCondLst>
                                        </p:cTn>
                                        <p:tgtEl>
                                          <p:spTgt spid="17"/>
                                        </p:tgtEl>
                                        <p:attrNameLst>
                                          <p:attrName>style.visibility</p:attrName>
                                        </p:attrNameLst>
                                      </p:cBhvr>
                                      <p:to>
                                        <p:strVal val="hidden"/>
                                      </p:to>
                                    </p:set>
                                  </p:childTnLst>
                                </p:cTn>
                              </p:par>
                              <p:par>
                                <p:cTn id="218" presetID="23" presetClass="exit" presetSubtype="32" fill="hold" nodeType="withEffect">
                                  <p:stCondLst>
                                    <p:cond delay="0"/>
                                  </p:stCondLst>
                                  <p:childTnLst>
                                    <p:anim calcmode="lin" valueType="num">
                                      <p:cBhvr>
                                        <p:cTn id="219" dur="2000"/>
                                        <p:tgtEl>
                                          <p:spTgt spid="18"/>
                                        </p:tgtEl>
                                        <p:attrNameLst>
                                          <p:attrName>ppt_w</p:attrName>
                                        </p:attrNameLst>
                                      </p:cBhvr>
                                      <p:tavLst>
                                        <p:tav tm="0">
                                          <p:val>
                                            <p:strVal val="ppt_w"/>
                                          </p:val>
                                        </p:tav>
                                        <p:tav tm="100000">
                                          <p:val>
                                            <p:fltVal val="0"/>
                                          </p:val>
                                        </p:tav>
                                      </p:tavLst>
                                    </p:anim>
                                    <p:anim calcmode="lin" valueType="num">
                                      <p:cBhvr>
                                        <p:cTn id="220" dur="2000"/>
                                        <p:tgtEl>
                                          <p:spTgt spid="18"/>
                                        </p:tgtEl>
                                        <p:attrNameLst>
                                          <p:attrName>ppt_h</p:attrName>
                                        </p:attrNameLst>
                                      </p:cBhvr>
                                      <p:tavLst>
                                        <p:tav tm="0">
                                          <p:val>
                                            <p:strVal val="ppt_h"/>
                                          </p:val>
                                        </p:tav>
                                        <p:tav tm="100000">
                                          <p:val>
                                            <p:fltVal val="0"/>
                                          </p:val>
                                        </p:tav>
                                      </p:tavLst>
                                    </p:anim>
                                    <p:set>
                                      <p:cBhvr>
                                        <p:cTn id="221" dur="1" fill="hold">
                                          <p:stCondLst>
                                            <p:cond delay="1999"/>
                                          </p:stCondLst>
                                        </p:cTn>
                                        <p:tgtEl>
                                          <p:spTgt spid="18"/>
                                        </p:tgtEl>
                                        <p:attrNameLst>
                                          <p:attrName>style.visibility</p:attrName>
                                        </p:attrNameLst>
                                      </p:cBhvr>
                                      <p:to>
                                        <p:strVal val="hidden"/>
                                      </p:to>
                                    </p:set>
                                  </p:childTnLst>
                                </p:cTn>
                              </p:par>
                              <p:par>
                                <p:cTn id="222" presetID="23" presetClass="exit" presetSubtype="32" fill="hold" nodeType="withEffect">
                                  <p:stCondLst>
                                    <p:cond delay="0"/>
                                  </p:stCondLst>
                                  <p:childTnLst>
                                    <p:anim calcmode="lin" valueType="num">
                                      <p:cBhvr>
                                        <p:cTn id="223" dur="2000"/>
                                        <p:tgtEl>
                                          <p:spTgt spid="19"/>
                                        </p:tgtEl>
                                        <p:attrNameLst>
                                          <p:attrName>ppt_w</p:attrName>
                                        </p:attrNameLst>
                                      </p:cBhvr>
                                      <p:tavLst>
                                        <p:tav tm="0">
                                          <p:val>
                                            <p:strVal val="ppt_w"/>
                                          </p:val>
                                        </p:tav>
                                        <p:tav tm="100000">
                                          <p:val>
                                            <p:fltVal val="0"/>
                                          </p:val>
                                        </p:tav>
                                      </p:tavLst>
                                    </p:anim>
                                    <p:anim calcmode="lin" valueType="num">
                                      <p:cBhvr>
                                        <p:cTn id="224" dur="2000"/>
                                        <p:tgtEl>
                                          <p:spTgt spid="19"/>
                                        </p:tgtEl>
                                        <p:attrNameLst>
                                          <p:attrName>ppt_h</p:attrName>
                                        </p:attrNameLst>
                                      </p:cBhvr>
                                      <p:tavLst>
                                        <p:tav tm="0">
                                          <p:val>
                                            <p:strVal val="ppt_h"/>
                                          </p:val>
                                        </p:tav>
                                        <p:tav tm="100000">
                                          <p:val>
                                            <p:fltVal val="0"/>
                                          </p:val>
                                        </p:tav>
                                      </p:tavLst>
                                    </p:anim>
                                    <p:set>
                                      <p:cBhvr>
                                        <p:cTn id="225" dur="1" fill="hold">
                                          <p:stCondLst>
                                            <p:cond delay="1999"/>
                                          </p:stCondLst>
                                        </p:cTn>
                                        <p:tgtEl>
                                          <p:spTgt spid="19"/>
                                        </p:tgtEl>
                                        <p:attrNameLst>
                                          <p:attrName>style.visibility</p:attrName>
                                        </p:attrNameLst>
                                      </p:cBhvr>
                                      <p:to>
                                        <p:strVal val="hidden"/>
                                      </p:to>
                                    </p:set>
                                  </p:childTnLst>
                                </p:cTn>
                              </p:par>
                              <p:par>
                                <p:cTn id="226" presetID="23" presetClass="exit" presetSubtype="32" fill="hold" nodeType="withEffect">
                                  <p:stCondLst>
                                    <p:cond delay="0"/>
                                  </p:stCondLst>
                                  <p:childTnLst>
                                    <p:anim calcmode="lin" valueType="num">
                                      <p:cBhvr>
                                        <p:cTn id="227" dur="2000"/>
                                        <p:tgtEl>
                                          <p:spTgt spid="20"/>
                                        </p:tgtEl>
                                        <p:attrNameLst>
                                          <p:attrName>ppt_w</p:attrName>
                                        </p:attrNameLst>
                                      </p:cBhvr>
                                      <p:tavLst>
                                        <p:tav tm="0">
                                          <p:val>
                                            <p:strVal val="ppt_w"/>
                                          </p:val>
                                        </p:tav>
                                        <p:tav tm="100000">
                                          <p:val>
                                            <p:fltVal val="0"/>
                                          </p:val>
                                        </p:tav>
                                      </p:tavLst>
                                    </p:anim>
                                    <p:anim calcmode="lin" valueType="num">
                                      <p:cBhvr>
                                        <p:cTn id="228" dur="2000"/>
                                        <p:tgtEl>
                                          <p:spTgt spid="20"/>
                                        </p:tgtEl>
                                        <p:attrNameLst>
                                          <p:attrName>ppt_h</p:attrName>
                                        </p:attrNameLst>
                                      </p:cBhvr>
                                      <p:tavLst>
                                        <p:tav tm="0">
                                          <p:val>
                                            <p:strVal val="ppt_h"/>
                                          </p:val>
                                        </p:tav>
                                        <p:tav tm="100000">
                                          <p:val>
                                            <p:fltVal val="0"/>
                                          </p:val>
                                        </p:tav>
                                      </p:tavLst>
                                    </p:anim>
                                    <p:set>
                                      <p:cBhvr>
                                        <p:cTn id="229" dur="1" fill="hold">
                                          <p:stCondLst>
                                            <p:cond delay="1999"/>
                                          </p:stCondLst>
                                        </p:cTn>
                                        <p:tgtEl>
                                          <p:spTgt spid="20"/>
                                        </p:tgtEl>
                                        <p:attrNameLst>
                                          <p:attrName>style.visibility</p:attrName>
                                        </p:attrNameLst>
                                      </p:cBhvr>
                                      <p:to>
                                        <p:strVal val="hidden"/>
                                      </p:to>
                                    </p:set>
                                  </p:childTnLst>
                                </p:cTn>
                              </p:par>
                              <p:par>
                                <p:cTn id="230" presetID="8" presetClass="emph" presetSubtype="0" autoRev="1" fill="hold" nodeType="withEffect">
                                  <p:stCondLst>
                                    <p:cond delay="0"/>
                                  </p:stCondLst>
                                  <p:childTnLst>
                                    <p:animRot by="21600000">
                                      <p:cBhvr>
                                        <p:cTn id="231" dur="2000" fill="hold"/>
                                        <p:tgtEl>
                                          <p:spTgt spid="4"/>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5"/>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6"/>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7"/>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8"/>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1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5"/>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6"/>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7"/>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8"/>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9"/>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20"/>
                                        </p:tgtEl>
                                        <p:attrNameLst>
                                          <p:attrName>r</p:attrName>
                                        </p:attrNameLst>
                                      </p:cBhvr>
                                    </p:animRo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21"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wheel(8)">
                                      <p:cBhvr>
                                        <p:cTn id="2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36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857488" y="1071552"/>
            <a:ext cx="5357850" cy="1815882"/>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Se cree que la flor de loto al estar cerrada representa las infinitas posibilidades del hombre y cuando está abierta simboliza la creación del universo. Esta idea forma parte de la filosofía budista. Además, la flor de loto se asocia de loto con la resurrección y el renacer espiritual de las personas, ya que esta flor es capaz de surgir del interior del agua y luego florecer.</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girl_25-wallpaper-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3786182" y="0"/>
            <a:ext cx="658284" cy="642924"/>
          </a:xfrm>
          <a:prstGeom prst="rect">
            <a:avLst/>
          </a:prstGeom>
          <a:effectLst>
            <a:reflection blurRad="6350" stA="50000" endA="295" endPos="92000" dist="101600" dir="5400000" sy="-100000" algn="bl" rotWithShape="0"/>
          </a:effectLst>
        </p:spPr>
      </p:pic>
      <p:pic>
        <p:nvPicPr>
          <p:cNvPr id="5" name="4 Imagen" descr="18096-color-bloom-design.png"/>
          <p:cNvPicPr>
            <a:picLocks noChangeAspect="1"/>
          </p:cNvPicPr>
          <p:nvPr/>
        </p:nvPicPr>
        <p:blipFill>
          <a:blip r:embed="rId3" cstate="print">
            <a:lum contrast="40000"/>
          </a:blip>
          <a:stretch>
            <a:fillRect/>
          </a:stretch>
        </p:blipFill>
        <p:spPr>
          <a:xfrm>
            <a:off x="0" y="2000246"/>
            <a:ext cx="658284" cy="642924"/>
          </a:xfrm>
          <a:prstGeom prst="rect">
            <a:avLst/>
          </a:prstGeom>
          <a:effectLst>
            <a:reflection blurRad="6350" stA="50000" endA="295" endPos="92000" dist="101600" dir="5400000" sy="-100000" algn="bl" rotWithShape="0"/>
          </a:effectLst>
        </p:spPr>
      </p:pic>
      <p:pic>
        <p:nvPicPr>
          <p:cNvPr id="6" name="5 Imagen" descr="18096-color-bloom-design.png"/>
          <p:cNvPicPr>
            <a:picLocks noChangeAspect="1"/>
          </p:cNvPicPr>
          <p:nvPr/>
        </p:nvPicPr>
        <p:blipFill>
          <a:blip r:embed="rId3" cstate="print">
            <a:lum contrast="40000"/>
          </a:blip>
          <a:stretch>
            <a:fillRect/>
          </a:stretch>
        </p:blipFill>
        <p:spPr>
          <a:xfrm>
            <a:off x="2714612" y="0"/>
            <a:ext cx="658284" cy="642924"/>
          </a:xfrm>
          <a:prstGeom prst="rect">
            <a:avLst/>
          </a:prstGeom>
          <a:effectLst>
            <a:reflection blurRad="6350" stA="50000" endA="295" endPos="92000" dist="101600" dir="5400000" sy="-100000" algn="bl" rotWithShape="0"/>
          </a:effectLst>
        </p:spPr>
      </p:pic>
      <p:pic>
        <p:nvPicPr>
          <p:cNvPr id="7" name="6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1785918" y="285734"/>
            <a:ext cx="658284" cy="642924"/>
          </a:xfrm>
          <a:prstGeom prst="rect">
            <a:avLst/>
          </a:prstGeom>
          <a:effectLst>
            <a:reflection blurRad="6350" stA="50000" endA="295" endPos="92000" dist="101600" dir="5400000" sy="-100000" algn="bl" rotWithShape="0"/>
          </a:effectLst>
        </p:spPr>
      </p:pic>
      <p:pic>
        <p:nvPicPr>
          <p:cNvPr id="8" name="7 Imagen" descr="18096-color-bloom-design.png"/>
          <p:cNvPicPr>
            <a:picLocks noChangeAspect="1"/>
          </p:cNvPicPr>
          <p:nvPr/>
        </p:nvPicPr>
        <p:blipFill>
          <a:blip r:embed="rId3" cstate="print">
            <a:lum contrast="40000"/>
          </a:blip>
          <a:stretch>
            <a:fillRect/>
          </a:stretch>
        </p:blipFill>
        <p:spPr>
          <a:xfrm>
            <a:off x="1000100" y="714362"/>
            <a:ext cx="658284" cy="642924"/>
          </a:xfrm>
          <a:prstGeom prst="rect">
            <a:avLst/>
          </a:prstGeom>
          <a:effectLst>
            <a:reflection blurRad="6350" stA="50000" endA="295" endPos="92000" dist="101600" dir="5400000" sy="-100000" algn="bl" rotWithShape="0"/>
          </a:effectLst>
        </p:spPr>
      </p:pic>
      <p:pic>
        <p:nvPicPr>
          <p:cNvPr id="9" name="8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357158" y="1357304"/>
            <a:ext cx="658284" cy="642924"/>
          </a:xfrm>
          <a:prstGeom prst="rect">
            <a:avLst/>
          </a:prstGeom>
          <a:effectLst>
            <a:reflection blurRad="6350" stA="50000" endA="295" endPos="92000" dist="101600" dir="5400000" sy="-100000" algn="bl" rotWithShape="0"/>
          </a:effectLst>
        </p:spPr>
      </p:pic>
      <p:pic>
        <p:nvPicPr>
          <p:cNvPr id="10" name="9 Imagen" descr="18096-color-bloom-design.png"/>
          <p:cNvPicPr>
            <a:picLocks noChangeAspect="1"/>
          </p:cNvPicPr>
          <p:nvPr/>
        </p:nvPicPr>
        <p:blipFill>
          <a:blip r:embed="rId3" cstate="print">
            <a:lum contrast="40000"/>
          </a:blip>
          <a:stretch>
            <a:fillRect/>
          </a:stretch>
        </p:blipFill>
        <p:spPr>
          <a:xfrm>
            <a:off x="8485716" y="2071684"/>
            <a:ext cx="658284" cy="642924"/>
          </a:xfrm>
          <a:prstGeom prst="rect">
            <a:avLst/>
          </a:prstGeom>
          <a:effectLst>
            <a:reflection blurRad="6350" stA="50000" endA="295" endPos="92000" dist="101600" dir="5400000" sy="-100000" algn="bl" rotWithShape="0"/>
          </a:effectLst>
        </p:spPr>
      </p:pic>
      <p:pic>
        <p:nvPicPr>
          <p:cNvPr id="11" name="10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6500826" y="285734"/>
            <a:ext cx="658284" cy="642924"/>
          </a:xfrm>
          <a:prstGeom prst="rect">
            <a:avLst/>
          </a:prstGeom>
          <a:effectLst>
            <a:reflection blurRad="6350" stA="50000" endA="295" endPos="92000" dist="101600" dir="5400000" sy="-100000" algn="bl" rotWithShape="0"/>
          </a:effectLst>
        </p:spPr>
      </p:pic>
      <p:pic>
        <p:nvPicPr>
          <p:cNvPr id="12" name="11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4714876" y="0"/>
            <a:ext cx="658284" cy="642924"/>
          </a:xfrm>
          <a:prstGeom prst="rect">
            <a:avLst/>
          </a:prstGeom>
          <a:effectLst>
            <a:reflection blurRad="6350" stA="50000" endA="295" endPos="92000" dist="101600" dir="5400000" sy="-100000" algn="bl" rotWithShape="0"/>
          </a:effectLst>
        </p:spPr>
      </p:pic>
      <p:pic>
        <p:nvPicPr>
          <p:cNvPr id="13" name="12 Imagen" descr="18096-color-bloom-design.png"/>
          <p:cNvPicPr>
            <a:picLocks noChangeAspect="1"/>
          </p:cNvPicPr>
          <p:nvPr/>
        </p:nvPicPr>
        <p:blipFill>
          <a:blip r:embed="rId3" cstate="print">
            <a:lum contrast="40000"/>
          </a:blip>
          <a:stretch>
            <a:fillRect/>
          </a:stretch>
        </p:blipFill>
        <p:spPr>
          <a:xfrm>
            <a:off x="5643570" y="0"/>
            <a:ext cx="658284" cy="642924"/>
          </a:xfrm>
          <a:prstGeom prst="rect">
            <a:avLst/>
          </a:prstGeom>
          <a:effectLst>
            <a:reflection blurRad="6350" stA="50000" endA="295" endPos="92000" dist="101600" dir="5400000" sy="-100000" algn="bl" rotWithShape="0"/>
          </a:effectLst>
        </p:spPr>
      </p:pic>
      <p:pic>
        <p:nvPicPr>
          <p:cNvPr id="14" name="13 Imagen" descr="18096-color-bloom-design.png"/>
          <p:cNvPicPr>
            <a:picLocks noChangeAspect="1"/>
          </p:cNvPicPr>
          <p:nvPr/>
        </p:nvPicPr>
        <p:blipFill>
          <a:blip r:embed="rId3" cstate="print">
            <a:lum contrast="40000"/>
          </a:blip>
          <a:stretch>
            <a:fillRect/>
          </a:stretch>
        </p:blipFill>
        <p:spPr>
          <a:xfrm>
            <a:off x="7215206" y="714362"/>
            <a:ext cx="658284" cy="642924"/>
          </a:xfrm>
          <a:prstGeom prst="rect">
            <a:avLst/>
          </a:prstGeom>
          <a:effectLst>
            <a:reflection blurRad="6350" stA="50000" endA="295" endPos="92000" dist="101600" dir="5400000" sy="-100000" algn="bl" rotWithShape="0"/>
          </a:effectLst>
        </p:spPr>
      </p:pic>
      <p:pic>
        <p:nvPicPr>
          <p:cNvPr id="15" name="14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7929586" y="1285866"/>
            <a:ext cx="658284" cy="642924"/>
          </a:xfrm>
          <a:prstGeom prst="rect">
            <a:avLst/>
          </a:prstGeom>
          <a:effectLst>
            <a:reflection blurRad="6350" stA="50000" endA="295" endPos="92000" dist="101600" dir="5400000" sy="-100000" algn="bl" rotWithShape="0"/>
          </a:effectLst>
        </p:spPr>
      </p:pic>
      <p:sp>
        <p:nvSpPr>
          <p:cNvPr id="16" name="1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1+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1+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7283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14744" y="0"/>
            <a:ext cx="860105" cy="857238"/>
          </a:xfrm>
          <a:prstGeom prst="rect">
            <a:avLst/>
          </a:prstGeom>
        </p:spPr>
      </p:pic>
      <p:pic>
        <p:nvPicPr>
          <p:cNvPr id="5" name="4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0"/>
            <a:ext cx="860105" cy="857238"/>
          </a:xfrm>
          <a:prstGeom prst="rect">
            <a:avLst/>
          </a:prstGeom>
        </p:spPr>
      </p:pic>
      <p:pic>
        <p:nvPicPr>
          <p:cNvPr id="6" name="5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4286262"/>
            <a:ext cx="860105" cy="857238"/>
          </a:xfrm>
          <a:prstGeom prst="rect">
            <a:avLst/>
          </a:prstGeom>
        </p:spPr>
      </p:pic>
      <p:pic>
        <p:nvPicPr>
          <p:cNvPr id="7" name="6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283895" y="4286262"/>
            <a:ext cx="860105" cy="857238"/>
          </a:xfrm>
          <a:prstGeom prst="rect">
            <a:avLst/>
          </a:prstGeom>
        </p:spPr>
      </p:pic>
      <p:pic>
        <p:nvPicPr>
          <p:cNvPr id="8" name="7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86050" y="2071684"/>
            <a:ext cx="860105" cy="857238"/>
          </a:xfrm>
          <a:prstGeom prst="rect">
            <a:avLst/>
          </a:prstGeom>
        </p:spPr>
      </p:pic>
      <p:pic>
        <p:nvPicPr>
          <p:cNvPr id="9" name="8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868" y="1285866"/>
            <a:ext cx="860105" cy="857238"/>
          </a:xfrm>
          <a:prstGeom prst="rect">
            <a:avLst/>
          </a:prstGeom>
        </p:spPr>
      </p:pic>
      <p:pic>
        <p:nvPicPr>
          <p:cNvPr id="10" name="9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214546" y="3143254"/>
            <a:ext cx="860105" cy="857238"/>
          </a:xfrm>
          <a:prstGeom prst="rect">
            <a:avLst/>
          </a:prstGeom>
        </p:spPr>
      </p:pic>
      <p:pic>
        <p:nvPicPr>
          <p:cNvPr id="11" name="10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14414" y="3857634"/>
            <a:ext cx="860105" cy="857238"/>
          </a:xfrm>
          <a:prstGeom prst="rect">
            <a:avLst/>
          </a:prstGeom>
        </p:spPr>
      </p:pic>
      <p:pic>
        <p:nvPicPr>
          <p:cNvPr id="12" name="11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29190" y="1214428"/>
            <a:ext cx="860105" cy="857238"/>
          </a:xfrm>
          <a:prstGeom prst="rect">
            <a:avLst/>
          </a:prstGeom>
        </p:spPr>
      </p:pic>
      <p:pic>
        <p:nvPicPr>
          <p:cNvPr id="13" name="12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643570" y="2143122"/>
            <a:ext cx="860105" cy="857238"/>
          </a:xfrm>
          <a:prstGeom prst="rect">
            <a:avLst/>
          </a:prstGeom>
        </p:spPr>
      </p:pic>
      <p:pic>
        <p:nvPicPr>
          <p:cNvPr id="14" name="13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00826" y="3071816"/>
            <a:ext cx="860105" cy="857238"/>
          </a:xfrm>
          <a:prstGeom prst="rect">
            <a:avLst/>
          </a:prstGeom>
        </p:spPr>
      </p:pic>
      <p:pic>
        <p:nvPicPr>
          <p:cNvPr id="15" name="14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500958" y="3643320"/>
            <a:ext cx="860105" cy="857238"/>
          </a:xfrm>
          <a:prstGeom prst="rect">
            <a:avLst/>
          </a:prstGeom>
        </p:spPr>
      </p:pic>
      <p:sp>
        <p:nvSpPr>
          <p:cNvPr id="16" name="15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0-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0-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0-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0-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0-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9"/>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0"/>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1"/>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4"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3399FF">
                <a:shade val="67500"/>
                <a:satMod val="115000"/>
              </a:srgbClr>
            </a:gs>
            <a:gs pos="100000">
              <a:srgbClr val="33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936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uadroTexto"/>
          <p:cNvSpPr txBox="1"/>
          <p:nvPr/>
        </p:nvSpPr>
        <p:spPr>
          <a:xfrm>
            <a:off x="2214547" y="928676"/>
            <a:ext cx="6143667" cy="1815882"/>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rPr>
              <a:t>En el yoga existe una posición que se llama postura de loto o </a:t>
            </a:r>
            <a:r>
              <a:rPr lang="es-PE" sz="1600" dirty="0" err="1" smtClean="0">
                <a:solidFill>
                  <a:schemeClr val="bg1"/>
                </a:solidFill>
                <a:effectLst>
                  <a:outerShdw blurRad="38100" dist="38100" dir="2700000" algn="tl">
                    <a:srgbClr val="000000">
                      <a:alpha val="43137"/>
                    </a:srgbClr>
                  </a:outerShdw>
                </a:effectLst>
              </a:rPr>
              <a:t>Padmasana</a:t>
            </a:r>
            <a:r>
              <a:rPr lang="es-PE" sz="1600" dirty="0" smtClean="0">
                <a:solidFill>
                  <a:schemeClr val="bg1"/>
                </a:solidFill>
                <a:effectLst>
                  <a:outerShdw blurRad="38100" dist="38100" dir="2700000" algn="tl">
                    <a:srgbClr val="000000">
                      <a:alpha val="43137"/>
                    </a:srgbClr>
                  </a:outerShdw>
                </a:effectLst>
              </a:rPr>
              <a:t>. Esta se usa para meditar. Consiste en cruzar las piernas y luego colocar cada pie, sobre el muslo opuesto y luego poner las manos abiertas con los dedos hacia arriba, sobre las rodillas. Esta postura es una de las más recomendadas para meditar ya que mantiene al cuerpo en equilibrio, ayuda a relajar los músculos y calma la mente, por lo que favorece la meditación.</a:t>
            </a:r>
            <a:br>
              <a:rPr lang="es-PE" sz="1600" dirty="0" smtClean="0">
                <a:solidFill>
                  <a:schemeClr val="bg1"/>
                </a:solidFill>
                <a:effectLst>
                  <a:outerShdw blurRad="38100" dist="38100" dir="2700000" algn="tl">
                    <a:srgbClr val="000000">
                      <a:alpha val="43137"/>
                    </a:srgbClr>
                  </a:outerShdw>
                </a:effectLst>
              </a:rPr>
            </a:br>
            <a:r>
              <a:rPr lang="es-PE" sz="1600" dirty="0" smtClean="0">
                <a:solidFill>
                  <a:schemeClr val="bg1"/>
                </a:solidFill>
                <a:effectLst>
                  <a:outerShdw blurRad="38100" dist="38100" dir="2700000" algn="tl">
                    <a:srgbClr val="000000">
                      <a:alpha val="43137"/>
                    </a:srgbClr>
                  </a:outerShdw>
                </a:effectLst>
              </a:rPr>
              <a:t/>
            </a:r>
            <a:br>
              <a:rPr lang="es-PE" sz="1600" dirty="0" smtClean="0">
                <a:solidFill>
                  <a:schemeClr val="bg1"/>
                </a:solidFill>
                <a:effectLst>
                  <a:outerShdw blurRad="38100" dist="38100" dir="2700000" algn="tl">
                    <a:srgbClr val="000000">
                      <a:alpha val="43137"/>
                    </a:srgbClr>
                  </a:outerShdw>
                </a:effectLst>
              </a:rPr>
            </a:br>
            <a:endParaRPr lang="es-PE" sz="1600"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7000">
              <a:srgbClr val="6C125B"/>
            </a:gs>
            <a:gs pos="50000">
              <a:srgbClr val="FFB9FF">
                <a:shade val="67500"/>
                <a:satMod val="115000"/>
              </a:srgbClr>
            </a:gs>
            <a:gs pos="100000">
              <a:srgbClr val="FFB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622369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1357304"/>
            <a:ext cx="1214446" cy="1214446"/>
          </a:xfrm>
          <a:prstGeom prst="rect">
            <a:avLst/>
          </a:prstGeom>
        </p:spPr>
      </p:pic>
      <p:pic>
        <p:nvPicPr>
          <p:cNvPr id="5" name="4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428874"/>
            <a:ext cx="1214446" cy="1214446"/>
          </a:xfrm>
          <a:prstGeom prst="rect">
            <a:avLst/>
          </a:prstGeom>
        </p:spPr>
      </p:pic>
      <p:pic>
        <p:nvPicPr>
          <p:cNvPr id="6" name="5 Imagen" descr="spirograph-1984109_960_720.png"/>
          <p:cNvPicPr>
            <a:picLocks noChangeAspect="1"/>
          </p:cNvPicPr>
          <p:nvPr/>
        </p:nvPicPr>
        <p:blipFill>
          <a:blip r:embed="rId3">
            <a:duotone>
              <a:prstClr val="black"/>
              <a:srgbClr val="FF66FF">
                <a:tint val="45000"/>
                <a:satMod val="400000"/>
              </a:srgbClr>
            </a:duotone>
            <a:lum contrast="40000"/>
          </a:blip>
          <a:stretch>
            <a:fillRect/>
          </a:stretch>
        </p:blipFill>
        <p:spPr>
          <a:xfrm>
            <a:off x="1214414" y="1357304"/>
            <a:ext cx="1214446" cy="1214446"/>
          </a:xfrm>
          <a:prstGeom prst="rect">
            <a:avLst/>
          </a:prstGeom>
        </p:spPr>
      </p:pic>
      <p:pic>
        <p:nvPicPr>
          <p:cNvPr id="7" name="6 Imagen" descr="spirograph-1984109_960_720.png"/>
          <p:cNvPicPr>
            <a:picLocks noChangeAspect="1"/>
          </p:cNvPicPr>
          <p:nvPr/>
        </p:nvPicPr>
        <p:blipFill>
          <a:blip r:embed="rId3">
            <a:duotone>
              <a:prstClr val="black"/>
              <a:srgbClr val="FF66FF">
                <a:tint val="45000"/>
                <a:satMod val="400000"/>
              </a:srgbClr>
            </a:duotone>
            <a:lum contrast="40000"/>
          </a:blip>
          <a:stretch>
            <a:fillRect/>
          </a:stretch>
        </p:blipFill>
        <p:spPr>
          <a:xfrm>
            <a:off x="1214414" y="2428874"/>
            <a:ext cx="1214446" cy="1214446"/>
          </a:xfrm>
          <a:prstGeom prst="rect">
            <a:avLst/>
          </a:prstGeom>
        </p:spPr>
      </p:pic>
      <p:pic>
        <p:nvPicPr>
          <p:cNvPr id="8" name="7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1357304"/>
            <a:ext cx="1214446" cy="1214446"/>
          </a:xfrm>
          <a:prstGeom prst="rect">
            <a:avLst/>
          </a:prstGeom>
        </p:spPr>
      </p:pic>
      <p:pic>
        <p:nvPicPr>
          <p:cNvPr id="9" name="8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2428874"/>
            <a:ext cx="1214446" cy="1214446"/>
          </a:xfrm>
          <a:prstGeom prst="rect">
            <a:avLst/>
          </a:prstGeom>
        </p:spPr>
      </p:pic>
      <p:pic>
        <p:nvPicPr>
          <p:cNvPr id="10" name="9 Imagen" descr="spirograph-1984109_960_720.png"/>
          <p:cNvPicPr>
            <a:picLocks noChangeAspect="1"/>
          </p:cNvPicPr>
          <p:nvPr/>
        </p:nvPicPr>
        <p:blipFill>
          <a:blip r:embed="rId3">
            <a:duotone>
              <a:prstClr val="black"/>
              <a:srgbClr val="FF66FF">
                <a:tint val="45000"/>
                <a:satMod val="400000"/>
              </a:srgbClr>
            </a:duotone>
            <a:lum contrast="40000"/>
          </a:blip>
          <a:stretch>
            <a:fillRect/>
          </a:stretch>
        </p:blipFill>
        <p:spPr>
          <a:xfrm>
            <a:off x="3643306" y="1357304"/>
            <a:ext cx="1214446" cy="1214446"/>
          </a:xfrm>
          <a:prstGeom prst="rect">
            <a:avLst/>
          </a:prstGeom>
        </p:spPr>
      </p:pic>
      <p:pic>
        <p:nvPicPr>
          <p:cNvPr id="11" name="10 Imagen" descr="spirograph-1984109_960_720.png"/>
          <p:cNvPicPr>
            <a:picLocks noChangeAspect="1"/>
          </p:cNvPicPr>
          <p:nvPr/>
        </p:nvPicPr>
        <p:blipFill>
          <a:blip r:embed="rId3">
            <a:duotone>
              <a:prstClr val="black"/>
              <a:srgbClr val="FF66FF">
                <a:tint val="45000"/>
                <a:satMod val="400000"/>
              </a:srgbClr>
            </a:duotone>
            <a:lum contrast="40000"/>
          </a:blip>
          <a:stretch>
            <a:fillRect/>
          </a:stretch>
        </p:blipFill>
        <p:spPr>
          <a:xfrm>
            <a:off x="3643306" y="2428874"/>
            <a:ext cx="1214446" cy="1214446"/>
          </a:xfrm>
          <a:prstGeom prst="rect">
            <a:avLst/>
          </a:prstGeom>
        </p:spPr>
      </p:pic>
      <p:pic>
        <p:nvPicPr>
          <p:cNvPr id="12" name="11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1357304"/>
            <a:ext cx="1214446" cy="1214446"/>
          </a:xfrm>
          <a:prstGeom prst="rect">
            <a:avLst/>
          </a:prstGeom>
        </p:spPr>
      </p:pic>
      <p:pic>
        <p:nvPicPr>
          <p:cNvPr id="13" name="12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2428874"/>
            <a:ext cx="1214446" cy="1214446"/>
          </a:xfrm>
          <a:prstGeom prst="rect">
            <a:avLst/>
          </a:prstGeom>
        </p:spPr>
      </p:pic>
      <p:pic>
        <p:nvPicPr>
          <p:cNvPr id="14" name="13 Imagen" descr="spirograph-1984109_960_720.png"/>
          <p:cNvPicPr>
            <a:picLocks noChangeAspect="1"/>
          </p:cNvPicPr>
          <p:nvPr/>
        </p:nvPicPr>
        <p:blipFill>
          <a:blip r:embed="rId3">
            <a:duotone>
              <a:prstClr val="black"/>
              <a:srgbClr val="FF66FF">
                <a:tint val="45000"/>
                <a:satMod val="400000"/>
              </a:srgbClr>
            </a:duotone>
            <a:lum contrast="40000"/>
          </a:blip>
          <a:stretch>
            <a:fillRect/>
          </a:stretch>
        </p:blipFill>
        <p:spPr>
          <a:xfrm>
            <a:off x="6072198" y="1357304"/>
            <a:ext cx="1214446" cy="1214446"/>
          </a:xfrm>
          <a:prstGeom prst="rect">
            <a:avLst/>
          </a:prstGeom>
        </p:spPr>
      </p:pic>
      <p:pic>
        <p:nvPicPr>
          <p:cNvPr id="15" name="14 Imagen" descr="spirograph-1984109_960_720.png"/>
          <p:cNvPicPr>
            <a:picLocks noChangeAspect="1"/>
          </p:cNvPicPr>
          <p:nvPr/>
        </p:nvPicPr>
        <p:blipFill>
          <a:blip r:embed="rId3">
            <a:duotone>
              <a:prstClr val="black"/>
              <a:srgbClr val="FF66FF">
                <a:tint val="45000"/>
                <a:satMod val="400000"/>
              </a:srgbClr>
            </a:duotone>
            <a:lum contrast="40000"/>
          </a:blip>
          <a:stretch>
            <a:fillRect/>
          </a:stretch>
        </p:blipFill>
        <p:spPr>
          <a:xfrm>
            <a:off x="6072198" y="2428874"/>
            <a:ext cx="1214446" cy="1214446"/>
          </a:xfrm>
          <a:prstGeom prst="rect">
            <a:avLst/>
          </a:prstGeom>
        </p:spPr>
      </p:pic>
      <p:pic>
        <p:nvPicPr>
          <p:cNvPr id="16" name="15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0" y="1357304"/>
            <a:ext cx="1214446" cy="1214446"/>
          </a:xfrm>
          <a:prstGeom prst="rect">
            <a:avLst/>
          </a:prstGeom>
        </p:spPr>
      </p:pic>
      <p:pic>
        <p:nvPicPr>
          <p:cNvPr id="17" name="16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0" y="2428874"/>
            <a:ext cx="1214446" cy="1214446"/>
          </a:xfrm>
          <a:prstGeom prst="rect">
            <a:avLst/>
          </a:prstGeom>
        </p:spPr>
      </p:pic>
      <p:pic>
        <p:nvPicPr>
          <p:cNvPr id="18" name="17 Imagen" descr="spirograph-1984109_960_720.png"/>
          <p:cNvPicPr>
            <a:picLocks noChangeAspect="1"/>
          </p:cNvPicPr>
          <p:nvPr/>
        </p:nvPicPr>
        <p:blipFill>
          <a:blip r:embed="rId3">
            <a:duotone>
              <a:prstClr val="black"/>
              <a:srgbClr val="FF66FF">
                <a:tint val="45000"/>
                <a:satMod val="400000"/>
              </a:srgbClr>
            </a:duotone>
            <a:lum contrast="40000"/>
          </a:blip>
          <a:stretch>
            <a:fillRect/>
          </a:stretch>
        </p:blipFill>
        <p:spPr>
          <a:xfrm>
            <a:off x="8358214" y="1357304"/>
            <a:ext cx="1214446" cy="1214446"/>
          </a:xfrm>
          <a:prstGeom prst="rect">
            <a:avLst/>
          </a:prstGeom>
        </p:spPr>
      </p:pic>
      <p:pic>
        <p:nvPicPr>
          <p:cNvPr id="19" name="18 Imagen" descr="spirograph-1984109_960_720.png"/>
          <p:cNvPicPr>
            <a:picLocks noChangeAspect="1"/>
          </p:cNvPicPr>
          <p:nvPr/>
        </p:nvPicPr>
        <p:blipFill>
          <a:blip r:embed="rId3">
            <a:duotone>
              <a:prstClr val="black"/>
              <a:srgbClr val="FF66FF">
                <a:tint val="45000"/>
                <a:satMod val="400000"/>
              </a:srgbClr>
            </a:duotone>
            <a:lum contrast="40000"/>
          </a:blip>
          <a:stretch>
            <a:fillRect/>
          </a:stretch>
        </p:blipFill>
        <p:spPr>
          <a:xfrm>
            <a:off x="8358214" y="2428874"/>
            <a:ext cx="1214446" cy="1214446"/>
          </a:xfrm>
          <a:prstGeom prst="rect">
            <a:avLst/>
          </a:prstGeom>
        </p:spPr>
      </p:pic>
      <p:sp>
        <p:nvSpPr>
          <p:cNvPr id="20" name="19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ppt_x"/>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ppt_x"/>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ppt_x"/>
                                          </p:val>
                                        </p:tav>
                                      </p:tavLst>
                                    </p:anim>
                                    <p:anim calcmode="lin" valueType="num">
                                      <p:cBhvr additive="base">
                                        <p:cTn id="138" dur="2000"/>
                                        <p:tgtEl>
                                          <p:spTgt spid="5"/>
                                        </p:tgtEl>
                                        <p:attrNameLst>
                                          <p:attrName>ppt_y</p:attrName>
                                        </p:attrNameLst>
                                      </p:cBhvr>
                                      <p:tavLst>
                                        <p:tav tm="0">
                                          <p:val>
                                            <p:strVal val="ppt_y"/>
                                          </p:val>
                                        </p:tav>
                                        <p:tav tm="100000">
                                          <p:val>
                                            <p:strVal val="0-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ppt_x"/>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ppt_x"/>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ppt_x"/>
                                          </p:val>
                                        </p:tav>
                                      </p:tavLst>
                                    </p:anim>
                                    <p:anim calcmode="lin" valueType="num">
                                      <p:cBhvr additive="base">
                                        <p:cTn id="150" dur="2000"/>
                                        <p:tgtEl>
                                          <p:spTgt spid="11"/>
                                        </p:tgtEl>
                                        <p:attrNameLst>
                                          <p:attrName>ppt_y</p:attrName>
                                        </p:attrNameLst>
                                      </p:cBhvr>
                                      <p:tavLst>
                                        <p:tav tm="0">
                                          <p:val>
                                            <p:strVal val="ppt_y"/>
                                          </p:val>
                                        </p:tav>
                                        <p:tav tm="100000">
                                          <p:val>
                                            <p:strVal val="0-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ppt_x"/>
                                          </p:val>
                                        </p:tav>
                                      </p:tavLst>
                                    </p:anim>
                                    <p:anim calcmode="lin" valueType="num">
                                      <p:cBhvr additive="base">
                                        <p:cTn id="154" dur="2000"/>
                                        <p:tgtEl>
                                          <p:spTgt spid="13"/>
                                        </p:tgtEl>
                                        <p:attrNameLst>
                                          <p:attrName>ppt_y</p:attrName>
                                        </p:attrNameLst>
                                      </p:cBhvr>
                                      <p:tavLst>
                                        <p:tav tm="0">
                                          <p:val>
                                            <p:strVal val="ppt_y"/>
                                          </p:val>
                                        </p:tav>
                                        <p:tav tm="100000">
                                          <p:val>
                                            <p:strVal val="0-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ppt_x"/>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ppt_x"/>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8"/>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2"/>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3"/>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230068"/>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Reservoir_Purple_Lotus_Flower_Closeup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809757" cy="809757"/>
          </a:xfrm>
          <a:prstGeom prst="rect">
            <a:avLst/>
          </a:prstGeom>
          <a:effectLst>
            <a:reflection blurRad="6350" stA="50000" endA="295" endPos="92000" dist="101600" dir="5400000" sy="-100000" algn="bl" rotWithShape="0"/>
          </a:effectLst>
        </p:spPr>
      </p:pic>
      <p:pic>
        <p:nvPicPr>
          <p:cNvPr id="4" name="3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143900" y="4333743"/>
            <a:ext cx="809757" cy="809757"/>
          </a:xfrm>
          <a:prstGeom prst="rect">
            <a:avLst/>
          </a:prstGeom>
          <a:effectLst>
            <a:reflection blurRad="6350" stA="50000" endA="295" endPos="92000" dist="101600" dir="5400000" sy="-100000" algn="bl" rotWithShape="0"/>
          </a:effectLst>
        </p:spPr>
      </p:pic>
      <p:pic>
        <p:nvPicPr>
          <p:cNvPr id="5" name="4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714612" y="3500444"/>
            <a:ext cx="809757" cy="809757"/>
          </a:xfrm>
          <a:prstGeom prst="rect">
            <a:avLst/>
          </a:prstGeom>
          <a:effectLst>
            <a:reflection blurRad="6350" stA="50000" endA="295" endPos="92000" dist="101600" dir="5400000" sy="-100000" algn="bl" rotWithShape="0"/>
          </a:effectLst>
        </p:spPr>
      </p:pic>
      <p:pic>
        <p:nvPicPr>
          <p:cNvPr id="6" name="5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85720" y="857238"/>
            <a:ext cx="809757" cy="809757"/>
          </a:xfrm>
          <a:prstGeom prst="rect">
            <a:avLst/>
          </a:prstGeom>
          <a:effectLst>
            <a:reflection blurRad="6350" stA="50000" endA="295" endPos="92000" dist="101600" dir="5400000" sy="-100000" algn="bl" rotWithShape="0"/>
          </a:effectLst>
        </p:spPr>
      </p:pic>
      <p:pic>
        <p:nvPicPr>
          <p:cNvPr id="7" name="6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768" y="4333743"/>
            <a:ext cx="809757" cy="809757"/>
          </a:xfrm>
          <a:prstGeom prst="rect">
            <a:avLst/>
          </a:prstGeom>
          <a:effectLst>
            <a:reflection blurRad="6350" stA="50000" endA="295" endPos="92000" dist="101600" dir="5400000" sy="-100000" algn="bl" rotWithShape="0"/>
          </a:effectLst>
        </p:spPr>
      </p:pic>
      <p:pic>
        <p:nvPicPr>
          <p:cNvPr id="8" name="7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472" y="1714494"/>
            <a:ext cx="809757" cy="809757"/>
          </a:xfrm>
          <a:prstGeom prst="rect">
            <a:avLst/>
          </a:prstGeom>
          <a:effectLst>
            <a:reflection blurRad="6350" stA="50000" endA="295" endPos="92000" dist="101600" dir="5400000" sy="-100000" algn="bl" rotWithShape="0"/>
          </a:effectLst>
        </p:spPr>
      </p:pic>
      <p:pic>
        <p:nvPicPr>
          <p:cNvPr id="9" name="8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143636" y="4333743"/>
            <a:ext cx="809757" cy="809757"/>
          </a:xfrm>
          <a:prstGeom prst="rect">
            <a:avLst/>
          </a:prstGeom>
          <a:effectLst>
            <a:reflection blurRad="6350" stA="50000" endA="295" endPos="92000" dist="101600" dir="5400000" sy="-100000" algn="bl" rotWithShape="0"/>
          </a:effectLst>
        </p:spPr>
      </p:pic>
      <p:pic>
        <p:nvPicPr>
          <p:cNvPr id="10" name="9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14414" y="2357436"/>
            <a:ext cx="809757" cy="809757"/>
          </a:xfrm>
          <a:prstGeom prst="rect">
            <a:avLst/>
          </a:prstGeom>
          <a:effectLst>
            <a:reflection blurRad="6350" stA="50000" endA="295" endPos="92000" dist="101600" dir="5400000" sy="-100000" algn="bl" rotWithShape="0"/>
          </a:effectLst>
        </p:spPr>
      </p:pic>
      <p:pic>
        <p:nvPicPr>
          <p:cNvPr id="11" name="10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928794" y="3000378"/>
            <a:ext cx="809757" cy="809757"/>
          </a:xfrm>
          <a:prstGeom prst="rect">
            <a:avLst/>
          </a:prstGeom>
          <a:effectLst>
            <a:reflection blurRad="6350" stA="50000" endA="295" endPos="92000" dist="101600" dir="5400000" sy="-100000" algn="bl" rotWithShape="0"/>
          </a:effectLst>
        </p:spPr>
      </p:pic>
      <p:pic>
        <p:nvPicPr>
          <p:cNvPr id="12" name="11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3857634"/>
            <a:ext cx="809757" cy="809757"/>
          </a:xfrm>
          <a:prstGeom prst="rect">
            <a:avLst/>
          </a:prstGeom>
          <a:effectLst>
            <a:reflection blurRad="6350" stA="50000" endA="295" endPos="92000" dist="101600" dir="5400000" sy="-100000" algn="bl" rotWithShape="0"/>
          </a:effectLst>
        </p:spPr>
      </p:pic>
      <p:pic>
        <p:nvPicPr>
          <p:cNvPr id="13" name="12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4071948"/>
            <a:ext cx="809757" cy="809757"/>
          </a:xfrm>
          <a:prstGeom prst="rect">
            <a:avLst/>
          </a:prstGeom>
          <a:effectLst>
            <a:reflection blurRad="6350" stA="50000" endA="295" endPos="92000" dist="101600" dir="5400000" sy="-100000" algn="bl" rotWithShape="0"/>
          </a:effectLst>
        </p:spPr>
      </p:pic>
      <p:pic>
        <p:nvPicPr>
          <p:cNvPr id="14" name="13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86380" y="4333743"/>
            <a:ext cx="809757" cy="809757"/>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2" presetClass="entr" presetSubtype="9"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F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335378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0"/>
            <a:ext cx="762258" cy="762258"/>
          </a:xfrm>
          <a:prstGeom prst="rect">
            <a:avLst/>
          </a:prstGeom>
          <a:effectLst>
            <a:reflection blurRad="6350" stA="50000" endA="295" endPos="92000" dist="101600" dir="5400000" sy="-100000" algn="bl" rotWithShape="0"/>
          </a:effectLst>
        </p:spPr>
      </p:pic>
      <p:pic>
        <p:nvPicPr>
          <p:cNvPr id="4" name="3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0"/>
            <a:ext cx="762258" cy="762258"/>
          </a:xfrm>
          <a:prstGeom prst="rect">
            <a:avLst/>
          </a:prstGeom>
          <a:effectLst>
            <a:reflection blurRad="6350" stA="50000" endA="295" endPos="92000" dist="101600" dir="5400000" sy="-100000" algn="bl" rotWithShape="0"/>
          </a:effectLst>
        </p:spPr>
      </p:pic>
      <p:pic>
        <p:nvPicPr>
          <p:cNvPr id="5" name="4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3786182" y="714362"/>
            <a:ext cx="762258" cy="762258"/>
          </a:xfrm>
          <a:prstGeom prst="rect">
            <a:avLst/>
          </a:prstGeom>
          <a:effectLst>
            <a:reflection blurRad="6350" stA="50000" endA="295" endPos="92000" dist="101600" dir="5400000" sy="-100000" algn="bl" rotWithShape="0"/>
          </a:effectLst>
        </p:spPr>
      </p:pic>
      <p:pic>
        <p:nvPicPr>
          <p:cNvPr id="6" name="5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4572000" y="714362"/>
            <a:ext cx="762258" cy="762258"/>
          </a:xfrm>
          <a:prstGeom prst="rect">
            <a:avLst/>
          </a:prstGeom>
          <a:effectLst>
            <a:reflection blurRad="6350" stA="50000" endA="295" endPos="92000" dist="101600" dir="5400000" sy="-100000" algn="bl" rotWithShape="0"/>
          </a:effectLst>
        </p:spPr>
      </p:pic>
      <p:pic>
        <p:nvPicPr>
          <p:cNvPr id="7" name="6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1428760"/>
            <a:ext cx="762258" cy="762258"/>
          </a:xfrm>
          <a:prstGeom prst="rect">
            <a:avLst/>
          </a:prstGeom>
          <a:effectLst>
            <a:reflection blurRad="6350" stA="50000" endA="295" endPos="92000" dist="101600" dir="5400000" sy="-100000" algn="bl" rotWithShape="0"/>
          </a:effectLst>
        </p:spPr>
      </p:pic>
      <p:pic>
        <p:nvPicPr>
          <p:cNvPr id="8" name="7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428760"/>
            <a:ext cx="762258" cy="762258"/>
          </a:xfrm>
          <a:prstGeom prst="rect">
            <a:avLst/>
          </a:prstGeom>
          <a:effectLst>
            <a:reflection blurRad="6350" stA="50000" endA="295" endPos="92000" dist="101600" dir="5400000" sy="-100000" algn="bl" rotWithShape="0"/>
          </a:effectLst>
        </p:spPr>
      </p:pic>
      <p:pic>
        <p:nvPicPr>
          <p:cNvPr id="9" name="8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3786182" y="2143122"/>
            <a:ext cx="762258" cy="762258"/>
          </a:xfrm>
          <a:prstGeom prst="rect">
            <a:avLst/>
          </a:prstGeom>
          <a:effectLst>
            <a:reflection blurRad="6350" stA="50000" endA="295" endPos="92000" dist="101600" dir="5400000" sy="-100000" algn="bl" rotWithShape="0"/>
          </a:effectLst>
        </p:spPr>
      </p:pic>
      <p:pic>
        <p:nvPicPr>
          <p:cNvPr id="10" name="9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4572000" y="2143122"/>
            <a:ext cx="762258" cy="762258"/>
          </a:xfrm>
          <a:prstGeom prst="rect">
            <a:avLst/>
          </a:prstGeom>
          <a:effectLst>
            <a:reflection blurRad="6350" stA="50000" endA="295" endPos="92000" dist="101600" dir="5400000" sy="-100000" algn="bl" rotWithShape="0"/>
          </a:effectLst>
        </p:spPr>
      </p:pic>
      <p:pic>
        <p:nvPicPr>
          <p:cNvPr id="11" name="10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2857520"/>
            <a:ext cx="762258" cy="762258"/>
          </a:xfrm>
          <a:prstGeom prst="rect">
            <a:avLst/>
          </a:prstGeom>
          <a:effectLst>
            <a:reflection blurRad="6350" stA="50000" endA="295" endPos="92000" dist="101600" dir="5400000" sy="-100000" algn="bl" rotWithShape="0"/>
          </a:effectLst>
        </p:spPr>
      </p:pic>
      <p:pic>
        <p:nvPicPr>
          <p:cNvPr id="12" name="11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2857520"/>
            <a:ext cx="762258" cy="762258"/>
          </a:xfrm>
          <a:prstGeom prst="rect">
            <a:avLst/>
          </a:prstGeom>
          <a:effectLst>
            <a:reflection blurRad="6350" stA="50000" endA="295" endPos="92000" dist="101600" dir="5400000" sy="-100000" algn="bl" rotWithShape="0"/>
          </a:effectLst>
        </p:spPr>
      </p:pic>
      <p:pic>
        <p:nvPicPr>
          <p:cNvPr id="13" name="12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3786182" y="3571882"/>
            <a:ext cx="762258" cy="762258"/>
          </a:xfrm>
          <a:prstGeom prst="rect">
            <a:avLst/>
          </a:prstGeom>
          <a:effectLst>
            <a:reflection blurRad="6350" stA="50000" endA="295" endPos="92000" dist="101600" dir="5400000" sy="-100000" algn="bl" rotWithShape="0"/>
          </a:effectLst>
        </p:spPr>
      </p:pic>
      <p:pic>
        <p:nvPicPr>
          <p:cNvPr id="14" name="13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4572000" y="3571882"/>
            <a:ext cx="762258" cy="762258"/>
          </a:xfrm>
          <a:prstGeom prst="rect">
            <a:avLst/>
          </a:prstGeom>
          <a:effectLst>
            <a:reflection blurRad="6350" stA="50000" endA="295" endPos="92000" dist="101600" dir="5400000" sy="-100000" algn="bl" rotWithShape="0"/>
          </a:effectLst>
        </p:spPr>
      </p:pic>
      <p:pic>
        <p:nvPicPr>
          <p:cNvPr id="15" name="14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4381242"/>
            <a:ext cx="762258" cy="762258"/>
          </a:xfrm>
          <a:prstGeom prst="rect">
            <a:avLst/>
          </a:prstGeom>
          <a:effectLst>
            <a:reflection blurRad="6350" stA="50000" endA="295" endPos="92000" dist="101600" dir="5400000" sy="-100000" algn="bl" rotWithShape="0"/>
          </a:effectLst>
        </p:spPr>
      </p:pic>
      <p:pic>
        <p:nvPicPr>
          <p:cNvPr id="16" name="15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4381242"/>
            <a:ext cx="762258" cy="762258"/>
          </a:xfrm>
          <a:prstGeom prst="rect">
            <a:avLst/>
          </a:prstGeom>
          <a:effectLst>
            <a:reflection blurRad="6350" stA="50000" endA="295" endPos="92000" dist="101600" dir="5400000" sy="-100000" algn="bl" rotWithShape="0"/>
          </a:effectLst>
        </p:spPr>
      </p:pic>
      <p:sp>
        <p:nvSpPr>
          <p:cNvPr id="17" name="16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1+#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1+#ppt_w/2"/>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ppt_y"/>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1+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1+ppt_w/2"/>
                                          </p:val>
                                        </p:tav>
                                      </p:tavLst>
                                    </p:anim>
                                    <p:anim calcmode="lin" valueType="num">
                                      <p:cBhvr additive="base">
                                        <p:cTn id="102" dur="2000"/>
                                        <p:tgtEl>
                                          <p:spTgt spid="7"/>
                                        </p:tgtEl>
                                        <p:attrNameLst>
                                          <p:attrName>ppt_y</p:attrName>
                                        </p:attrNameLst>
                                      </p:cBhvr>
                                      <p:tavLst>
                                        <p:tav tm="0">
                                          <p:val>
                                            <p:strVal val="ppt_y"/>
                                          </p:val>
                                        </p:tav>
                                        <p:tav tm="100000">
                                          <p:val>
                                            <p:strVal val="ppt_y"/>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1+ppt_w/2"/>
                                          </p:val>
                                        </p:tav>
                                      </p:tavLst>
                                    </p:anim>
                                    <p:anim calcmode="lin" valueType="num">
                                      <p:cBhvr additive="base">
                                        <p:cTn id="110" dur="2000"/>
                                        <p:tgtEl>
                                          <p:spTgt spid="11"/>
                                        </p:tgtEl>
                                        <p:attrNameLst>
                                          <p:attrName>ppt_y</p:attrName>
                                        </p:attrNameLst>
                                      </p:cBhvr>
                                      <p:tavLst>
                                        <p:tav tm="0">
                                          <p:val>
                                            <p:strVal val="ppt_y"/>
                                          </p:val>
                                        </p:tav>
                                        <p:tav tm="100000">
                                          <p:val>
                                            <p:strVal val="ppt_y"/>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5"/>
                                        </p:tgtEl>
                                        <p:attrNameLst>
                                          <p:attrName>ppt_x</p:attrName>
                                        </p:attrNameLst>
                                      </p:cBhvr>
                                      <p:tavLst>
                                        <p:tav tm="0">
                                          <p:val>
                                            <p:strVal val="ppt_x"/>
                                          </p:val>
                                        </p:tav>
                                        <p:tav tm="100000">
                                          <p:val>
                                            <p:strVal val="1+ppt_w/2"/>
                                          </p:val>
                                        </p:tav>
                                      </p:tavLst>
                                    </p:anim>
                                    <p:anim calcmode="lin" valueType="num">
                                      <p:cBhvr additive="base">
                                        <p:cTn id="118" dur="2000"/>
                                        <p:tgtEl>
                                          <p:spTgt spid="15"/>
                                        </p:tgtEl>
                                        <p:attrNameLst>
                                          <p:attrName>ppt_y</p:attrName>
                                        </p:attrNameLst>
                                      </p:cBhvr>
                                      <p:tavLst>
                                        <p:tav tm="0">
                                          <p:val>
                                            <p:strVal val="ppt_y"/>
                                          </p:val>
                                        </p:tav>
                                        <p:tav tm="100000">
                                          <p:val>
                                            <p:strVal val="ppt_y"/>
                                          </p:val>
                                        </p:tav>
                                      </p:tavLst>
                                    </p:anim>
                                    <p:set>
                                      <p:cBhvr>
                                        <p:cTn id="119" dur="1" fill="hold">
                                          <p:stCondLst>
                                            <p:cond delay="1999"/>
                                          </p:stCondLst>
                                        </p:cTn>
                                        <p:tgtEl>
                                          <p:spTgt spid="15"/>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1"/>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3"/>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5"/>
                                        </p:tgtEl>
                                        <p:attrNameLst>
                                          <p:attrName>r</p:attrName>
                                        </p:attrNameLst>
                                      </p:cBhvr>
                                    </p:animRot>
                                  </p:childTnLst>
                                </p:cTn>
                              </p:par>
                              <p:par>
                                <p:cTn id="134" presetID="2" presetClass="exit" presetSubtype="8" fill="hold" nodeType="withEffect">
                                  <p:stCondLst>
                                    <p:cond delay="0"/>
                                  </p:stCondLst>
                                  <p:childTnLst>
                                    <p:anim calcmode="lin" valueType="num">
                                      <p:cBhvr additive="base">
                                        <p:cTn id="135" dur="2000"/>
                                        <p:tgtEl>
                                          <p:spTgt spid="4"/>
                                        </p:tgtEl>
                                        <p:attrNameLst>
                                          <p:attrName>ppt_x</p:attrName>
                                        </p:attrNameLst>
                                      </p:cBhvr>
                                      <p:tavLst>
                                        <p:tav tm="0">
                                          <p:val>
                                            <p:strVal val="ppt_x"/>
                                          </p:val>
                                        </p:tav>
                                        <p:tav tm="100000">
                                          <p:val>
                                            <p:strVal val="0-ppt_w/2"/>
                                          </p:val>
                                        </p:tav>
                                      </p:tavLst>
                                    </p:anim>
                                    <p:anim calcmode="lin" valueType="num">
                                      <p:cBhvr additive="base">
                                        <p:cTn id="136" dur="2000"/>
                                        <p:tgtEl>
                                          <p:spTgt spid="4"/>
                                        </p:tgtEl>
                                        <p:attrNameLst>
                                          <p:attrName>ppt_y</p:attrName>
                                        </p:attrNameLst>
                                      </p:cBhvr>
                                      <p:tavLst>
                                        <p:tav tm="0">
                                          <p:val>
                                            <p:strVal val="ppt_y"/>
                                          </p:val>
                                        </p:tav>
                                        <p:tav tm="100000">
                                          <p:val>
                                            <p:strVal val="ppt_y"/>
                                          </p:val>
                                        </p:tav>
                                      </p:tavLst>
                                    </p:anim>
                                    <p:set>
                                      <p:cBhvr>
                                        <p:cTn id="137" dur="1" fill="hold">
                                          <p:stCondLst>
                                            <p:cond delay="1999"/>
                                          </p:stCondLst>
                                        </p:cTn>
                                        <p:tgtEl>
                                          <p:spTgt spid="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6"/>
                                        </p:tgtEl>
                                        <p:attrNameLst>
                                          <p:attrName>ppt_x</p:attrName>
                                        </p:attrNameLst>
                                      </p:cBhvr>
                                      <p:tavLst>
                                        <p:tav tm="0">
                                          <p:val>
                                            <p:strVal val="ppt_x"/>
                                          </p:val>
                                        </p:tav>
                                        <p:tav tm="100000">
                                          <p:val>
                                            <p:strVal val="0-ppt_w/2"/>
                                          </p:val>
                                        </p:tav>
                                      </p:tavLst>
                                    </p:anim>
                                    <p:anim calcmode="lin" valueType="num">
                                      <p:cBhvr additive="base">
                                        <p:cTn id="140" dur="2000"/>
                                        <p:tgtEl>
                                          <p:spTgt spid="6"/>
                                        </p:tgtEl>
                                        <p:attrNameLst>
                                          <p:attrName>ppt_y</p:attrName>
                                        </p:attrNameLst>
                                      </p:cBhvr>
                                      <p:tavLst>
                                        <p:tav tm="0">
                                          <p:val>
                                            <p:strVal val="ppt_y"/>
                                          </p:val>
                                        </p:tav>
                                        <p:tav tm="100000">
                                          <p:val>
                                            <p:strVal val="ppt_y"/>
                                          </p:val>
                                        </p:tav>
                                      </p:tavLst>
                                    </p:anim>
                                    <p:set>
                                      <p:cBhvr>
                                        <p:cTn id="141" dur="1" fill="hold">
                                          <p:stCondLst>
                                            <p:cond delay="1999"/>
                                          </p:stCondLst>
                                        </p:cTn>
                                        <p:tgtEl>
                                          <p:spTgt spid="6"/>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8"/>
                                        </p:tgtEl>
                                        <p:attrNameLst>
                                          <p:attrName>ppt_x</p:attrName>
                                        </p:attrNameLst>
                                      </p:cBhvr>
                                      <p:tavLst>
                                        <p:tav tm="0">
                                          <p:val>
                                            <p:strVal val="ppt_x"/>
                                          </p:val>
                                        </p:tav>
                                        <p:tav tm="100000">
                                          <p:val>
                                            <p:strVal val="0-ppt_w/2"/>
                                          </p:val>
                                        </p:tav>
                                      </p:tavLst>
                                    </p:anim>
                                    <p:anim calcmode="lin" valueType="num">
                                      <p:cBhvr additive="base">
                                        <p:cTn id="144" dur="2000"/>
                                        <p:tgtEl>
                                          <p:spTgt spid="8"/>
                                        </p:tgtEl>
                                        <p:attrNameLst>
                                          <p:attrName>ppt_y</p:attrName>
                                        </p:attrNameLst>
                                      </p:cBhvr>
                                      <p:tavLst>
                                        <p:tav tm="0">
                                          <p:val>
                                            <p:strVal val="ppt_y"/>
                                          </p:val>
                                        </p:tav>
                                        <p:tav tm="100000">
                                          <p:val>
                                            <p:strVal val="ppt_y"/>
                                          </p:val>
                                        </p:tav>
                                      </p:tavLst>
                                    </p:anim>
                                    <p:set>
                                      <p:cBhvr>
                                        <p:cTn id="145" dur="1" fill="hold">
                                          <p:stCondLst>
                                            <p:cond delay="1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10"/>
                                        </p:tgtEl>
                                        <p:attrNameLst>
                                          <p:attrName>ppt_x</p:attrName>
                                        </p:attrNameLst>
                                      </p:cBhvr>
                                      <p:tavLst>
                                        <p:tav tm="0">
                                          <p:val>
                                            <p:strVal val="ppt_x"/>
                                          </p:val>
                                        </p:tav>
                                        <p:tav tm="100000">
                                          <p:val>
                                            <p:strVal val="0-ppt_w/2"/>
                                          </p:val>
                                        </p:tav>
                                      </p:tavLst>
                                    </p:anim>
                                    <p:anim calcmode="lin" valueType="num">
                                      <p:cBhvr additive="base">
                                        <p:cTn id="148" dur="2000"/>
                                        <p:tgtEl>
                                          <p:spTgt spid="10"/>
                                        </p:tgtEl>
                                        <p:attrNameLst>
                                          <p:attrName>ppt_y</p:attrName>
                                        </p:attrNameLst>
                                      </p:cBhvr>
                                      <p:tavLst>
                                        <p:tav tm="0">
                                          <p:val>
                                            <p:strVal val="ppt_y"/>
                                          </p:val>
                                        </p:tav>
                                        <p:tav tm="100000">
                                          <p:val>
                                            <p:strVal val="ppt_y"/>
                                          </p:val>
                                        </p:tav>
                                      </p:tavLst>
                                    </p:anim>
                                    <p:set>
                                      <p:cBhvr>
                                        <p:cTn id="149" dur="1" fill="hold">
                                          <p:stCondLst>
                                            <p:cond delay="1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12"/>
                                        </p:tgtEl>
                                        <p:attrNameLst>
                                          <p:attrName>ppt_x</p:attrName>
                                        </p:attrNameLst>
                                      </p:cBhvr>
                                      <p:tavLst>
                                        <p:tav tm="0">
                                          <p:val>
                                            <p:strVal val="ppt_x"/>
                                          </p:val>
                                        </p:tav>
                                        <p:tav tm="100000">
                                          <p:val>
                                            <p:strVal val="0-ppt_w/2"/>
                                          </p:val>
                                        </p:tav>
                                      </p:tavLst>
                                    </p:anim>
                                    <p:anim calcmode="lin" valueType="num">
                                      <p:cBhvr additive="base">
                                        <p:cTn id="152" dur="2000"/>
                                        <p:tgtEl>
                                          <p:spTgt spid="12"/>
                                        </p:tgtEl>
                                        <p:attrNameLst>
                                          <p:attrName>ppt_y</p:attrName>
                                        </p:attrNameLst>
                                      </p:cBhvr>
                                      <p:tavLst>
                                        <p:tav tm="0">
                                          <p:val>
                                            <p:strVal val="ppt_y"/>
                                          </p:val>
                                        </p:tav>
                                        <p:tav tm="100000">
                                          <p:val>
                                            <p:strVal val="ppt_y"/>
                                          </p:val>
                                        </p:tav>
                                      </p:tavLst>
                                    </p:anim>
                                    <p:set>
                                      <p:cBhvr>
                                        <p:cTn id="153" dur="1" fill="hold">
                                          <p:stCondLst>
                                            <p:cond delay="1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14"/>
                                        </p:tgtEl>
                                        <p:attrNameLst>
                                          <p:attrName>ppt_x</p:attrName>
                                        </p:attrNameLst>
                                      </p:cBhvr>
                                      <p:tavLst>
                                        <p:tav tm="0">
                                          <p:val>
                                            <p:strVal val="ppt_x"/>
                                          </p:val>
                                        </p:tav>
                                        <p:tav tm="100000">
                                          <p:val>
                                            <p:strVal val="0-ppt_w/2"/>
                                          </p:val>
                                        </p:tav>
                                      </p:tavLst>
                                    </p:anim>
                                    <p:anim calcmode="lin" valueType="num">
                                      <p:cBhvr additive="base">
                                        <p:cTn id="156" dur="2000"/>
                                        <p:tgtEl>
                                          <p:spTgt spid="14"/>
                                        </p:tgtEl>
                                        <p:attrNameLst>
                                          <p:attrName>ppt_y</p:attrName>
                                        </p:attrNameLst>
                                      </p:cBhvr>
                                      <p:tavLst>
                                        <p:tav tm="0">
                                          <p:val>
                                            <p:strVal val="ppt_y"/>
                                          </p:val>
                                        </p:tav>
                                        <p:tav tm="100000">
                                          <p:val>
                                            <p:strVal val="ppt_y"/>
                                          </p:val>
                                        </p:tav>
                                      </p:tavLst>
                                    </p:anim>
                                    <p:set>
                                      <p:cBhvr>
                                        <p:cTn id="157" dur="1" fill="hold">
                                          <p:stCondLst>
                                            <p:cond delay="1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6"/>
                                        </p:tgtEl>
                                        <p:attrNameLst>
                                          <p:attrName>ppt_x</p:attrName>
                                        </p:attrNameLst>
                                      </p:cBhvr>
                                      <p:tavLst>
                                        <p:tav tm="0">
                                          <p:val>
                                            <p:strVal val="ppt_x"/>
                                          </p:val>
                                        </p:tav>
                                        <p:tav tm="100000">
                                          <p:val>
                                            <p:strVal val="0-ppt_w/2"/>
                                          </p:val>
                                        </p:tav>
                                      </p:tavLst>
                                    </p:anim>
                                    <p:anim calcmode="lin" valueType="num">
                                      <p:cBhvr additive="base">
                                        <p:cTn id="160" dur="2000"/>
                                        <p:tgtEl>
                                          <p:spTgt spid="16"/>
                                        </p:tgtEl>
                                        <p:attrNameLst>
                                          <p:attrName>ppt_y</p:attrName>
                                        </p:attrNameLst>
                                      </p:cBhvr>
                                      <p:tavLst>
                                        <p:tav tm="0">
                                          <p:val>
                                            <p:strVal val="ppt_y"/>
                                          </p:val>
                                        </p:tav>
                                        <p:tav tm="100000">
                                          <p:val>
                                            <p:strVal val="ppt_y"/>
                                          </p:val>
                                        </p:tav>
                                      </p:tavLst>
                                    </p:anim>
                                    <p:set>
                                      <p:cBhvr>
                                        <p:cTn id="161" dur="1" fill="hold">
                                          <p:stCondLst>
                                            <p:cond delay="1999"/>
                                          </p:stCondLst>
                                        </p:cTn>
                                        <p:tgtEl>
                                          <p:spTgt spid="16"/>
                                        </p:tgtEl>
                                        <p:attrNameLst>
                                          <p:attrName>style.visibility</p:attrName>
                                        </p:attrNameLst>
                                      </p:cBhvr>
                                      <p:to>
                                        <p:strVal val="hidden"/>
                                      </p:to>
                                    </p:set>
                                  </p:childTnLst>
                                </p:cTn>
                              </p:par>
                              <p:par>
                                <p:cTn id="162" presetID="8" presetClass="emph" presetSubtype="0" autoRev="1" fill="hold" nodeType="withEffect">
                                  <p:stCondLst>
                                    <p:cond delay="0"/>
                                  </p:stCondLst>
                                  <p:childTnLst>
                                    <p:animRot by="-21600000">
                                      <p:cBhvr>
                                        <p:cTn id="163" dur="2000" fill="hold"/>
                                        <p:tgtEl>
                                          <p:spTgt spid="4"/>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6"/>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8"/>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0"/>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4"/>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870915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0" y="0"/>
            <a:ext cx="725701" cy="714362"/>
          </a:xfrm>
          <a:prstGeom prst="rect">
            <a:avLst/>
          </a:prstGeom>
          <a:effectLst/>
        </p:spPr>
      </p:pic>
      <p:pic>
        <p:nvPicPr>
          <p:cNvPr id="6" name="5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4429138"/>
            <a:ext cx="725701" cy="714362"/>
          </a:xfrm>
          <a:prstGeom prst="rect">
            <a:avLst/>
          </a:prstGeom>
          <a:effectLst/>
        </p:spPr>
      </p:pic>
      <p:pic>
        <p:nvPicPr>
          <p:cNvPr id="7" name="6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418299" y="1857370"/>
            <a:ext cx="725701" cy="714362"/>
          </a:xfrm>
          <a:prstGeom prst="rect">
            <a:avLst/>
          </a:prstGeom>
          <a:effectLst/>
        </p:spPr>
      </p:pic>
      <p:pic>
        <p:nvPicPr>
          <p:cNvPr id="8" name="7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418299" y="2643188"/>
            <a:ext cx="725701" cy="714362"/>
          </a:xfrm>
          <a:prstGeom prst="rect">
            <a:avLst/>
          </a:prstGeom>
          <a:effectLst/>
        </p:spPr>
      </p:pic>
      <p:pic>
        <p:nvPicPr>
          <p:cNvPr id="9" name="8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57224" y="642924"/>
            <a:ext cx="725701" cy="714362"/>
          </a:xfrm>
          <a:prstGeom prst="rect">
            <a:avLst/>
          </a:prstGeom>
          <a:effectLst/>
        </p:spPr>
      </p:pic>
      <p:pic>
        <p:nvPicPr>
          <p:cNvPr id="10" name="9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57224" y="3929072"/>
            <a:ext cx="725701" cy="714362"/>
          </a:xfrm>
          <a:prstGeom prst="rect">
            <a:avLst/>
          </a:prstGeom>
          <a:effectLst/>
        </p:spPr>
      </p:pic>
      <p:pic>
        <p:nvPicPr>
          <p:cNvPr id="11" name="10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1785918" y="1071552"/>
            <a:ext cx="725701" cy="714362"/>
          </a:xfrm>
          <a:prstGeom prst="rect">
            <a:avLst/>
          </a:prstGeom>
          <a:effectLst/>
        </p:spPr>
      </p:pic>
      <p:pic>
        <p:nvPicPr>
          <p:cNvPr id="12" name="11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785918" y="3500444"/>
            <a:ext cx="725701" cy="714362"/>
          </a:xfrm>
          <a:prstGeom prst="rect">
            <a:avLst/>
          </a:prstGeom>
          <a:effectLst/>
        </p:spPr>
      </p:pic>
      <p:pic>
        <p:nvPicPr>
          <p:cNvPr id="13" name="12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857488" y="1357304"/>
            <a:ext cx="725701" cy="714362"/>
          </a:xfrm>
          <a:prstGeom prst="rect">
            <a:avLst/>
          </a:prstGeom>
          <a:effectLst/>
        </p:spPr>
      </p:pic>
      <p:pic>
        <p:nvPicPr>
          <p:cNvPr id="14" name="13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857488" y="3143254"/>
            <a:ext cx="725701" cy="714362"/>
          </a:xfrm>
          <a:prstGeom prst="rect">
            <a:avLst/>
          </a:prstGeom>
          <a:effectLst/>
        </p:spPr>
      </p:pic>
      <p:pic>
        <p:nvPicPr>
          <p:cNvPr id="15" name="14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714744" y="1571618"/>
            <a:ext cx="725701" cy="714362"/>
          </a:xfrm>
          <a:prstGeom prst="rect">
            <a:avLst/>
          </a:prstGeom>
          <a:effectLst/>
        </p:spPr>
      </p:pic>
      <p:pic>
        <p:nvPicPr>
          <p:cNvPr id="16" name="15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14744" y="2857502"/>
            <a:ext cx="725701" cy="714362"/>
          </a:xfrm>
          <a:prstGeom prst="rect">
            <a:avLst/>
          </a:prstGeom>
          <a:effectLst/>
        </p:spPr>
      </p:pic>
      <p:pic>
        <p:nvPicPr>
          <p:cNvPr id="17" name="16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643438" y="1785932"/>
            <a:ext cx="725701" cy="714362"/>
          </a:xfrm>
          <a:prstGeom prst="rect">
            <a:avLst/>
          </a:prstGeom>
          <a:effectLst/>
        </p:spPr>
      </p:pic>
      <p:pic>
        <p:nvPicPr>
          <p:cNvPr id="18" name="17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2714626"/>
            <a:ext cx="725701" cy="714362"/>
          </a:xfrm>
          <a:prstGeom prst="rect">
            <a:avLst/>
          </a:prstGeom>
          <a:effectLst/>
        </p:spPr>
      </p:pic>
      <p:pic>
        <p:nvPicPr>
          <p:cNvPr id="19" name="18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643570" y="1785932"/>
            <a:ext cx="725701" cy="714362"/>
          </a:xfrm>
          <a:prstGeom prst="rect">
            <a:avLst/>
          </a:prstGeom>
          <a:effectLst/>
        </p:spPr>
      </p:pic>
      <p:pic>
        <p:nvPicPr>
          <p:cNvPr id="20" name="19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643570" y="2643188"/>
            <a:ext cx="725701" cy="714362"/>
          </a:xfrm>
          <a:prstGeom prst="rect">
            <a:avLst/>
          </a:prstGeom>
          <a:effectLst/>
        </p:spPr>
      </p:pic>
      <p:pic>
        <p:nvPicPr>
          <p:cNvPr id="21" name="20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6572264" y="1785932"/>
            <a:ext cx="725701" cy="714362"/>
          </a:xfrm>
          <a:prstGeom prst="rect">
            <a:avLst/>
          </a:prstGeom>
          <a:effectLst/>
        </p:spPr>
      </p:pic>
      <p:pic>
        <p:nvPicPr>
          <p:cNvPr id="22" name="21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72264" y="2643188"/>
            <a:ext cx="725701" cy="714362"/>
          </a:xfrm>
          <a:prstGeom prst="rect">
            <a:avLst/>
          </a:prstGeom>
          <a:effectLst/>
        </p:spPr>
      </p:pic>
      <p:pic>
        <p:nvPicPr>
          <p:cNvPr id="23" name="22 Imagen" descr="9377.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500958" y="1785932"/>
            <a:ext cx="725701" cy="714362"/>
          </a:xfrm>
          <a:prstGeom prst="rect">
            <a:avLst/>
          </a:prstGeom>
          <a:effectLst/>
        </p:spPr>
      </p:pic>
      <p:pic>
        <p:nvPicPr>
          <p:cNvPr id="24" name="23 Imagen" descr="9377.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500958" y="2643188"/>
            <a:ext cx="725701" cy="714362"/>
          </a:xfrm>
          <a:prstGeom prst="rect">
            <a:avLst/>
          </a:prstGeom>
          <a:effectLst/>
        </p:spPr>
      </p:pic>
      <p:sp>
        <p:nvSpPr>
          <p:cNvPr id="25" name="24 Rectángulo"/>
          <p:cNvSpPr/>
          <p:nvPr/>
        </p:nvSpPr>
        <p:spPr>
          <a:xfrm>
            <a:off x="152400" y="15240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1+#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1+#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1+#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1+#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1+#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1+#ppt_w/2"/>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1+#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6"/>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1+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1+ppt_w/2"/>
                                          </p:val>
                                        </p:tav>
                                      </p:tavLst>
                                    </p:anim>
                                    <p:anim calcmode="lin" valueType="num">
                                      <p:cBhvr additive="base">
                                        <p:cTn id="142" dur="2000"/>
                                        <p:tgtEl>
                                          <p:spTgt spid="11"/>
                                        </p:tgtEl>
                                        <p:attrNameLst>
                                          <p:attrName>ppt_y</p:attrName>
                                        </p:attrNameLst>
                                      </p:cBhvr>
                                      <p:tavLst>
                                        <p:tav tm="0">
                                          <p:val>
                                            <p:strVal val="ppt_y"/>
                                          </p:val>
                                        </p:tav>
                                        <p:tav tm="100000">
                                          <p:val>
                                            <p:strVal val="1+ppt_h/2"/>
                                          </p:val>
                                        </p:tav>
                                      </p:tavLst>
                                    </p:anim>
                                    <p:set>
                                      <p:cBhvr>
                                        <p:cTn id="143" dur="1" fill="hold">
                                          <p:stCondLst>
                                            <p:cond delay="1999"/>
                                          </p:stCondLst>
                                        </p:cTn>
                                        <p:tgtEl>
                                          <p:spTgt spid="11"/>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1+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1+ppt_w/2"/>
                                          </p:val>
                                        </p:tav>
                                      </p:tavLst>
                                    </p:anim>
                                    <p:anim calcmode="lin" valueType="num">
                                      <p:cBhvr additive="base">
                                        <p:cTn id="154" dur="2000"/>
                                        <p:tgtEl>
                                          <p:spTgt spid="17"/>
                                        </p:tgtEl>
                                        <p:attrNameLst>
                                          <p:attrName>ppt_y</p:attrName>
                                        </p:attrNameLst>
                                      </p:cBhvr>
                                      <p:tavLst>
                                        <p:tav tm="0">
                                          <p:val>
                                            <p:strVal val="ppt_y"/>
                                          </p:val>
                                        </p:tav>
                                        <p:tav tm="100000">
                                          <p:val>
                                            <p:strVal val="1+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1+ppt_w/2"/>
                                          </p:val>
                                        </p:tav>
                                      </p:tavLst>
                                    </p:anim>
                                    <p:anim calcmode="lin" valueType="num">
                                      <p:cBhvr additive="base">
                                        <p:cTn id="158" dur="2000"/>
                                        <p:tgtEl>
                                          <p:spTgt spid="19"/>
                                        </p:tgtEl>
                                        <p:attrNameLst>
                                          <p:attrName>ppt_y</p:attrName>
                                        </p:attrNameLst>
                                      </p:cBhvr>
                                      <p:tavLst>
                                        <p:tav tm="0">
                                          <p:val>
                                            <p:strVal val="ppt_y"/>
                                          </p:val>
                                        </p:tav>
                                        <p:tav tm="100000">
                                          <p:val>
                                            <p:strVal val="1+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1+ppt_w/2"/>
                                          </p:val>
                                        </p:tav>
                                      </p:tavLst>
                                    </p:anim>
                                    <p:anim calcmode="lin" valueType="num">
                                      <p:cBhvr additive="base">
                                        <p:cTn id="162" dur="2000"/>
                                        <p:tgtEl>
                                          <p:spTgt spid="21"/>
                                        </p:tgtEl>
                                        <p:attrNameLst>
                                          <p:attrName>ppt_y</p:attrName>
                                        </p:attrNameLst>
                                      </p:cBhvr>
                                      <p:tavLst>
                                        <p:tav tm="0">
                                          <p:val>
                                            <p:strVal val="ppt_y"/>
                                          </p:val>
                                        </p:tav>
                                        <p:tav tm="100000">
                                          <p:val>
                                            <p:strVal val="1+ppt_h/2"/>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3"/>
                                        </p:tgtEl>
                                        <p:attrNameLst>
                                          <p:attrName>ppt_x</p:attrName>
                                        </p:attrNameLst>
                                      </p:cBhvr>
                                      <p:tavLst>
                                        <p:tav tm="0">
                                          <p:val>
                                            <p:strVal val="ppt_x"/>
                                          </p:val>
                                        </p:tav>
                                        <p:tav tm="100000">
                                          <p:val>
                                            <p:strVal val="1+ppt_w/2"/>
                                          </p:val>
                                        </p:tav>
                                      </p:tavLst>
                                    </p:anim>
                                    <p:anim calcmode="lin" valueType="num">
                                      <p:cBhvr additive="base">
                                        <p:cTn id="166" dur="2000"/>
                                        <p:tgtEl>
                                          <p:spTgt spid="23"/>
                                        </p:tgtEl>
                                        <p:attrNameLst>
                                          <p:attrName>ppt_y</p:attrName>
                                        </p:attrNameLst>
                                      </p:cBhvr>
                                      <p:tavLst>
                                        <p:tav tm="0">
                                          <p:val>
                                            <p:strVal val="ppt_y"/>
                                          </p:val>
                                        </p:tav>
                                        <p:tav tm="100000">
                                          <p:val>
                                            <p:strVal val="1+ppt_h/2"/>
                                          </p:val>
                                        </p:tav>
                                      </p:tavLst>
                                    </p:anim>
                                    <p:set>
                                      <p:cBhvr>
                                        <p:cTn id="167" dur="1" fill="hold">
                                          <p:stCondLst>
                                            <p:cond delay="1999"/>
                                          </p:stCondLst>
                                        </p:cTn>
                                        <p:tgtEl>
                                          <p:spTgt spid="23"/>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3"/>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5"/>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21"/>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23"/>
                                        </p:tgtEl>
                                        <p:attrNameLst>
                                          <p:attrName>r</p:attrName>
                                        </p:attrNameLst>
                                      </p:cBhvr>
                                    </p:animRot>
                                  </p:childTnLst>
                                </p:cTn>
                              </p:par>
                              <p:par>
                                <p:cTn id="188" presetID="2" presetClass="exit" presetSubtype="3"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1+ppt_w/2"/>
                                          </p:val>
                                        </p:tav>
                                      </p:tavLst>
                                    </p:anim>
                                    <p:anim calcmode="lin" valueType="num">
                                      <p:cBhvr additive="base">
                                        <p:cTn id="190" dur="2000"/>
                                        <p:tgtEl>
                                          <p:spTgt spid="6"/>
                                        </p:tgtEl>
                                        <p:attrNameLst>
                                          <p:attrName>ppt_y</p:attrName>
                                        </p:attrNameLst>
                                      </p:cBhvr>
                                      <p:tavLst>
                                        <p:tav tm="0">
                                          <p:val>
                                            <p:strVal val="ppt_y"/>
                                          </p:val>
                                        </p:tav>
                                        <p:tav tm="100000">
                                          <p:val>
                                            <p:strVal val="0-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0-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1+ppt_w/2"/>
                                          </p:val>
                                        </p:tav>
                                      </p:tavLst>
                                    </p:anim>
                                    <p:anim calcmode="lin" valueType="num">
                                      <p:cBhvr additive="base">
                                        <p:cTn id="202" dur="2000"/>
                                        <p:tgtEl>
                                          <p:spTgt spid="12"/>
                                        </p:tgtEl>
                                        <p:attrNameLst>
                                          <p:attrName>ppt_y</p:attrName>
                                        </p:attrNameLst>
                                      </p:cBhvr>
                                      <p:tavLst>
                                        <p:tav tm="0">
                                          <p:val>
                                            <p:strVal val="ppt_y"/>
                                          </p:val>
                                        </p:tav>
                                        <p:tav tm="100000">
                                          <p:val>
                                            <p:strVal val="0-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1+ppt_w/2"/>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1+ppt_w/2"/>
                                          </p:val>
                                        </p:tav>
                                      </p:tavLst>
                                    </p:anim>
                                    <p:anim calcmode="lin" valueType="num">
                                      <p:cBhvr additive="base">
                                        <p:cTn id="210" dur="2000"/>
                                        <p:tgtEl>
                                          <p:spTgt spid="16"/>
                                        </p:tgtEl>
                                        <p:attrNameLst>
                                          <p:attrName>ppt_y</p:attrName>
                                        </p:attrNameLst>
                                      </p:cBhvr>
                                      <p:tavLst>
                                        <p:tav tm="0">
                                          <p:val>
                                            <p:strVal val="ppt_y"/>
                                          </p:val>
                                        </p:tav>
                                        <p:tav tm="100000">
                                          <p:val>
                                            <p:strVal val="0-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1+ppt_w/2"/>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1+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1+ppt_w/2"/>
                                          </p:val>
                                        </p:tav>
                                      </p:tavLst>
                                    </p:anim>
                                    <p:anim calcmode="lin" valueType="num">
                                      <p:cBhvr additive="base">
                                        <p:cTn id="222" dur="2000"/>
                                        <p:tgtEl>
                                          <p:spTgt spid="22"/>
                                        </p:tgtEl>
                                        <p:attrNameLst>
                                          <p:attrName>ppt_y</p:attrName>
                                        </p:attrNameLst>
                                      </p:cBhvr>
                                      <p:tavLst>
                                        <p:tav tm="0">
                                          <p:val>
                                            <p:strVal val="ppt_y"/>
                                          </p:val>
                                        </p:tav>
                                        <p:tav tm="100000">
                                          <p:val>
                                            <p:strVal val="0-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1+ppt_w/2"/>
                                          </p:val>
                                        </p:tav>
                                      </p:tavLst>
                                    </p:anim>
                                    <p:anim calcmode="lin" valueType="num">
                                      <p:cBhvr additive="base">
                                        <p:cTn id="226" dur="2000"/>
                                        <p:tgtEl>
                                          <p:spTgt spid="24"/>
                                        </p:tgtEl>
                                        <p:attrNameLst>
                                          <p:attrName>ppt_y</p:attrName>
                                        </p:attrNameLst>
                                      </p:cBhvr>
                                      <p:tavLst>
                                        <p:tav tm="0">
                                          <p:val>
                                            <p:strVal val="ppt_y"/>
                                          </p:val>
                                        </p:tav>
                                        <p:tav tm="100000">
                                          <p:val>
                                            <p:strVal val="0-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0"/>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2"/>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6"/>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8"/>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0"/>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390641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0" y="0"/>
            <a:ext cx="532493" cy="520069"/>
          </a:xfrm>
          <a:prstGeom prst="rect">
            <a:avLst/>
          </a:prstGeom>
          <a:effectLst/>
        </p:spPr>
      </p:pic>
      <p:pic>
        <p:nvPicPr>
          <p:cNvPr id="5" name="4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0" y="4623431"/>
            <a:ext cx="532493" cy="520069"/>
          </a:xfrm>
          <a:prstGeom prst="rect">
            <a:avLst/>
          </a:prstGeom>
          <a:effectLst/>
        </p:spPr>
      </p:pic>
      <p:pic>
        <p:nvPicPr>
          <p:cNvPr id="6" name="5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8611507" y="0"/>
            <a:ext cx="532493" cy="520069"/>
          </a:xfrm>
          <a:prstGeom prst="rect">
            <a:avLst/>
          </a:prstGeom>
          <a:effectLst/>
        </p:spPr>
      </p:pic>
      <p:pic>
        <p:nvPicPr>
          <p:cNvPr id="7" name="6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8611507" y="4500576"/>
            <a:ext cx="532493" cy="520069"/>
          </a:xfrm>
          <a:prstGeom prst="rect">
            <a:avLst/>
          </a:prstGeom>
          <a:effectLst/>
        </p:spPr>
      </p:pic>
      <p:pic>
        <p:nvPicPr>
          <p:cNvPr id="8" name="7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1428728" y="214296"/>
            <a:ext cx="532493" cy="520069"/>
          </a:xfrm>
          <a:prstGeom prst="rect">
            <a:avLst/>
          </a:prstGeom>
          <a:effectLst/>
        </p:spPr>
      </p:pic>
      <p:pic>
        <p:nvPicPr>
          <p:cNvPr id="9" name="8 Imagen" descr="18096-color-bloom-design.png"/>
          <p:cNvPicPr>
            <a:picLocks noChangeAspect="1"/>
          </p:cNvPicPr>
          <p:nvPr/>
        </p:nvPicPr>
        <p:blipFill>
          <a:blip r:embed="rId3" cstate="print">
            <a:lum contrast="40000"/>
          </a:blip>
          <a:stretch>
            <a:fillRect/>
          </a:stretch>
        </p:blipFill>
        <p:spPr>
          <a:xfrm>
            <a:off x="2214546" y="571486"/>
            <a:ext cx="532493" cy="520069"/>
          </a:xfrm>
          <a:prstGeom prst="rect">
            <a:avLst/>
          </a:prstGeom>
          <a:effectLst/>
        </p:spPr>
      </p:pic>
      <p:pic>
        <p:nvPicPr>
          <p:cNvPr id="10" name="9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2786050" y="1071552"/>
            <a:ext cx="532493" cy="520069"/>
          </a:xfrm>
          <a:prstGeom prst="rect">
            <a:avLst/>
          </a:prstGeom>
          <a:effectLst/>
        </p:spPr>
      </p:pic>
      <p:pic>
        <p:nvPicPr>
          <p:cNvPr id="11" name="10 Imagen" descr="18096-color-bloom-design.png"/>
          <p:cNvPicPr>
            <a:picLocks noChangeAspect="1"/>
          </p:cNvPicPr>
          <p:nvPr/>
        </p:nvPicPr>
        <p:blipFill>
          <a:blip r:embed="rId3" cstate="print">
            <a:lum contrast="40000"/>
          </a:blip>
          <a:stretch>
            <a:fillRect/>
          </a:stretch>
        </p:blipFill>
        <p:spPr>
          <a:xfrm>
            <a:off x="3571868" y="1714494"/>
            <a:ext cx="532493" cy="520069"/>
          </a:xfrm>
          <a:prstGeom prst="rect">
            <a:avLst/>
          </a:prstGeom>
          <a:effectLst/>
        </p:spPr>
      </p:pic>
      <p:pic>
        <p:nvPicPr>
          <p:cNvPr id="12" name="11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5572132" y="3571882"/>
            <a:ext cx="532493" cy="520069"/>
          </a:xfrm>
          <a:prstGeom prst="rect">
            <a:avLst/>
          </a:prstGeom>
          <a:effectLst/>
        </p:spPr>
      </p:pic>
      <p:pic>
        <p:nvPicPr>
          <p:cNvPr id="13" name="12 Imagen" descr="18096-color-bloom-design.png"/>
          <p:cNvPicPr>
            <a:picLocks noChangeAspect="1"/>
          </p:cNvPicPr>
          <p:nvPr/>
        </p:nvPicPr>
        <p:blipFill>
          <a:blip r:embed="rId3" cstate="print">
            <a:lum contrast="40000"/>
          </a:blip>
          <a:stretch>
            <a:fillRect/>
          </a:stretch>
        </p:blipFill>
        <p:spPr>
          <a:xfrm>
            <a:off x="6286512" y="4071948"/>
            <a:ext cx="532493" cy="520069"/>
          </a:xfrm>
          <a:prstGeom prst="rect">
            <a:avLst/>
          </a:prstGeom>
          <a:effectLst/>
        </p:spPr>
      </p:pic>
      <p:pic>
        <p:nvPicPr>
          <p:cNvPr id="14" name="13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6929454" y="4357700"/>
            <a:ext cx="532493" cy="520069"/>
          </a:xfrm>
          <a:prstGeom prst="rect">
            <a:avLst/>
          </a:prstGeom>
          <a:effectLst/>
        </p:spPr>
      </p:pic>
      <p:pic>
        <p:nvPicPr>
          <p:cNvPr id="15" name="14 Imagen" descr="18096-color-bloom-design.png"/>
          <p:cNvPicPr>
            <a:picLocks noChangeAspect="1"/>
          </p:cNvPicPr>
          <p:nvPr/>
        </p:nvPicPr>
        <p:blipFill>
          <a:blip r:embed="rId3" cstate="print">
            <a:lum contrast="40000"/>
          </a:blip>
          <a:stretch>
            <a:fillRect/>
          </a:stretch>
        </p:blipFill>
        <p:spPr>
          <a:xfrm>
            <a:off x="7786710" y="4623431"/>
            <a:ext cx="532493" cy="520069"/>
          </a:xfrm>
          <a:prstGeom prst="rect">
            <a:avLst/>
          </a:prstGeom>
          <a:effectLst/>
        </p:spPr>
      </p:pic>
      <p:pic>
        <p:nvPicPr>
          <p:cNvPr id="16" name="15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5429256" y="1214428"/>
            <a:ext cx="532493" cy="520069"/>
          </a:xfrm>
          <a:prstGeom prst="rect">
            <a:avLst/>
          </a:prstGeom>
          <a:effectLst/>
        </p:spPr>
      </p:pic>
      <p:pic>
        <p:nvPicPr>
          <p:cNvPr id="17" name="16 Imagen" descr="18096-color-bloom-design.png"/>
          <p:cNvPicPr>
            <a:picLocks noChangeAspect="1"/>
          </p:cNvPicPr>
          <p:nvPr/>
        </p:nvPicPr>
        <p:blipFill>
          <a:blip r:embed="rId3" cstate="print">
            <a:lum contrast="40000"/>
          </a:blip>
          <a:stretch>
            <a:fillRect/>
          </a:stretch>
        </p:blipFill>
        <p:spPr>
          <a:xfrm>
            <a:off x="6000760" y="642924"/>
            <a:ext cx="532493" cy="520069"/>
          </a:xfrm>
          <a:prstGeom prst="rect">
            <a:avLst/>
          </a:prstGeom>
          <a:effectLst/>
        </p:spPr>
      </p:pic>
      <p:pic>
        <p:nvPicPr>
          <p:cNvPr id="18" name="17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6786578" y="214296"/>
            <a:ext cx="532493" cy="520069"/>
          </a:xfrm>
          <a:prstGeom prst="rect">
            <a:avLst/>
          </a:prstGeom>
          <a:effectLst/>
        </p:spPr>
      </p:pic>
      <p:pic>
        <p:nvPicPr>
          <p:cNvPr id="19" name="18 Imagen" descr="18096-color-bloom-design.png"/>
          <p:cNvPicPr>
            <a:picLocks noChangeAspect="1"/>
          </p:cNvPicPr>
          <p:nvPr/>
        </p:nvPicPr>
        <p:blipFill>
          <a:blip r:embed="rId3" cstate="print">
            <a:lum contrast="40000"/>
          </a:blip>
          <a:stretch>
            <a:fillRect/>
          </a:stretch>
        </p:blipFill>
        <p:spPr>
          <a:xfrm>
            <a:off x="7643834" y="0"/>
            <a:ext cx="532493" cy="520069"/>
          </a:xfrm>
          <a:prstGeom prst="rect">
            <a:avLst/>
          </a:prstGeom>
          <a:effectLst/>
        </p:spPr>
      </p:pic>
      <p:pic>
        <p:nvPicPr>
          <p:cNvPr id="20" name="19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1643042" y="4429138"/>
            <a:ext cx="532493" cy="520069"/>
          </a:xfrm>
          <a:prstGeom prst="rect">
            <a:avLst/>
          </a:prstGeom>
          <a:effectLst/>
        </p:spPr>
      </p:pic>
      <p:pic>
        <p:nvPicPr>
          <p:cNvPr id="21" name="20 Imagen" descr="18096-color-bloom-design.png"/>
          <p:cNvPicPr>
            <a:picLocks noChangeAspect="1"/>
          </p:cNvPicPr>
          <p:nvPr/>
        </p:nvPicPr>
        <p:blipFill>
          <a:blip r:embed="rId3" cstate="print">
            <a:lum contrast="40000"/>
          </a:blip>
          <a:stretch>
            <a:fillRect/>
          </a:stretch>
        </p:blipFill>
        <p:spPr>
          <a:xfrm>
            <a:off x="2428860" y="4143386"/>
            <a:ext cx="532493" cy="520069"/>
          </a:xfrm>
          <a:prstGeom prst="rect">
            <a:avLst/>
          </a:prstGeom>
          <a:effectLst/>
        </p:spPr>
      </p:pic>
      <p:pic>
        <p:nvPicPr>
          <p:cNvPr id="22" name="21 Imagen" descr="18096-color-bloom-design.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3071802" y="3643320"/>
            <a:ext cx="532493" cy="520069"/>
          </a:xfrm>
          <a:prstGeom prst="rect">
            <a:avLst/>
          </a:prstGeom>
          <a:effectLst/>
        </p:spPr>
      </p:pic>
      <p:pic>
        <p:nvPicPr>
          <p:cNvPr id="23" name="22 Imagen" descr="18096-color-bloom-design.png"/>
          <p:cNvPicPr>
            <a:picLocks noChangeAspect="1"/>
          </p:cNvPicPr>
          <p:nvPr/>
        </p:nvPicPr>
        <p:blipFill>
          <a:blip r:embed="rId3" cstate="print">
            <a:lum contrast="40000"/>
          </a:blip>
          <a:stretch>
            <a:fillRect/>
          </a:stretch>
        </p:blipFill>
        <p:spPr>
          <a:xfrm>
            <a:off x="3571868" y="2786064"/>
            <a:ext cx="532493" cy="520069"/>
          </a:xfrm>
          <a:prstGeom prst="rect">
            <a:avLst/>
          </a:prstGeom>
          <a:effectLst/>
        </p:spPr>
      </p:pic>
      <p:pic>
        <p:nvPicPr>
          <p:cNvPr id="24" name="23 Imagen" descr="18096-color-bloom-design.png"/>
          <p:cNvPicPr>
            <a:picLocks noChangeAspect="1"/>
          </p:cNvPicPr>
          <p:nvPr/>
        </p:nvPicPr>
        <p:blipFill>
          <a:blip r:embed="rId3" cstate="print">
            <a:lum contrast="40000"/>
          </a:blip>
          <a:stretch>
            <a:fillRect/>
          </a:stretch>
        </p:blipFill>
        <p:spPr>
          <a:xfrm>
            <a:off x="4786314" y="2857502"/>
            <a:ext cx="532493" cy="520069"/>
          </a:xfrm>
          <a:prstGeom prst="rect">
            <a:avLst/>
          </a:prstGeom>
          <a:effectLst/>
        </p:spPr>
      </p:pic>
      <p:pic>
        <p:nvPicPr>
          <p:cNvPr id="25" name="24 Imagen" descr="18096-color-bloom-design.png"/>
          <p:cNvPicPr>
            <a:picLocks noChangeAspect="1"/>
          </p:cNvPicPr>
          <p:nvPr/>
        </p:nvPicPr>
        <p:blipFill>
          <a:blip r:embed="rId3" cstate="print">
            <a:lum contrast="40000"/>
          </a:blip>
          <a:stretch>
            <a:fillRect/>
          </a:stretch>
        </p:blipFill>
        <p:spPr>
          <a:xfrm>
            <a:off x="4786314" y="1785932"/>
            <a:ext cx="532493" cy="520069"/>
          </a:xfrm>
          <a:prstGeom prst="rect">
            <a:avLst/>
          </a:prstGeom>
          <a:effectLst/>
        </p:spPr>
      </p:pic>
      <p:pic>
        <p:nvPicPr>
          <p:cNvPr id="26" name="25 Imagen" descr="18096-color-bloom-design.png"/>
          <p:cNvPicPr>
            <a:picLocks noChangeAspect="1"/>
          </p:cNvPicPr>
          <p:nvPr/>
        </p:nvPicPr>
        <p:blipFill>
          <a:blip r:embed="rId3" cstate="print">
            <a:lum contrast="40000"/>
          </a:blip>
          <a:stretch>
            <a:fillRect/>
          </a:stretch>
        </p:blipFill>
        <p:spPr>
          <a:xfrm>
            <a:off x="857224" y="4623431"/>
            <a:ext cx="532493" cy="520069"/>
          </a:xfrm>
          <a:prstGeom prst="rect">
            <a:avLst/>
          </a:prstGeom>
          <a:effectLst/>
        </p:spPr>
      </p:pic>
      <p:pic>
        <p:nvPicPr>
          <p:cNvPr id="27" name="26 Imagen" descr="18096-color-bloom-design.png"/>
          <p:cNvPicPr>
            <a:picLocks noChangeAspect="1"/>
          </p:cNvPicPr>
          <p:nvPr/>
        </p:nvPicPr>
        <p:blipFill>
          <a:blip r:embed="rId3" cstate="print">
            <a:lum contrast="40000"/>
          </a:blip>
          <a:stretch>
            <a:fillRect/>
          </a:stretch>
        </p:blipFill>
        <p:spPr>
          <a:xfrm>
            <a:off x="642910" y="0"/>
            <a:ext cx="532493" cy="520069"/>
          </a:xfrm>
          <a:prstGeom prst="rect">
            <a:avLst/>
          </a:prstGeom>
          <a:effectLst/>
        </p:spPr>
      </p:pic>
      <p:sp>
        <p:nvSpPr>
          <p:cNvPr id="28" name="27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2000" fill="hold"/>
                                        <p:tgtEl>
                                          <p:spTgt spid="27"/>
                                        </p:tgtEl>
                                        <p:attrNameLst>
                                          <p:attrName>ppt_x</p:attrName>
                                        </p:attrNameLst>
                                      </p:cBhvr>
                                      <p:tavLst>
                                        <p:tav tm="0">
                                          <p:val>
                                            <p:strVal val="1+#ppt_w/2"/>
                                          </p:val>
                                        </p:tav>
                                        <p:tav tm="100000">
                                          <p:val>
                                            <p:strVal val="#ppt_x"/>
                                          </p:val>
                                        </p:tav>
                                      </p:tavLst>
                                    </p:anim>
                                    <p:anim calcmode="lin" valueType="num">
                                      <p:cBhvr additive="base">
                                        <p:cTn id="30" dur="2000" fill="hold"/>
                                        <p:tgtEl>
                                          <p:spTgt spid="2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0-#ppt_w/2"/>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0-#ppt_w/2"/>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0-#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0-#ppt_w/2"/>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2000" fill="hold"/>
                                        <p:tgtEl>
                                          <p:spTgt spid="20"/>
                                        </p:tgtEl>
                                        <p:attrNameLst>
                                          <p:attrName>ppt_x</p:attrName>
                                        </p:attrNameLst>
                                      </p:cBhvr>
                                      <p:tavLst>
                                        <p:tav tm="0">
                                          <p:val>
                                            <p:strVal val="1+#ppt_w/2"/>
                                          </p:val>
                                        </p:tav>
                                        <p:tav tm="100000">
                                          <p:val>
                                            <p:strVal val="#ppt_x"/>
                                          </p:val>
                                        </p:tav>
                                      </p:tavLst>
                                    </p:anim>
                                    <p:anim calcmode="lin" valueType="num">
                                      <p:cBhvr additive="base">
                                        <p:cTn id="62" dur="2000" fill="hold"/>
                                        <p:tgtEl>
                                          <p:spTgt spid="2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2000" fill="hold"/>
                                        <p:tgtEl>
                                          <p:spTgt spid="21"/>
                                        </p:tgtEl>
                                        <p:attrNameLst>
                                          <p:attrName>ppt_x</p:attrName>
                                        </p:attrNameLst>
                                      </p:cBhvr>
                                      <p:tavLst>
                                        <p:tav tm="0">
                                          <p:val>
                                            <p:strVal val="1+#ppt_w/2"/>
                                          </p:val>
                                        </p:tav>
                                        <p:tav tm="100000">
                                          <p:val>
                                            <p:strVal val="#ppt_x"/>
                                          </p:val>
                                        </p:tav>
                                      </p:tavLst>
                                    </p:anim>
                                    <p:anim calcmode="lin" valueType="num">
                                      <p:cBhvr additive="base">
                                        <p:cTn id="66" dur="2000" fill="hold"/>
                                        <p:tgtEl>
                                          <p:spTgt spid="2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000" fill="hold"/>
                                        <p:tgtEl>
                                          <p:spTgt spid="22"/>
                                        </p:tgtEl>
                                        <p:attrNameLst>
                                          <p:attrName>ppt_x</p:attrName>
                                        </p:attrNameLst>
                                      </p:cBhvr>
                                      <p:tavLst>
                                        <p:tav tm="0">
                                          <p:val>
                                            <p:strVal val="1+#ppt_w/2"/>
                                          </p:val>
                                        </p:tav>
                                        <p:tav tm="100000">
                                          <p:val>
                                            <p:strVal val="#ppt_x"/>
                                          </p:val>
                                        </p:tav>
                                      </p:tavLst>
                                    </p:anim>
                                    <p:anim calcmode="lin" valueType="num">
                                      <p:cBhvr additive="base">
                                        <p:cTn id="70" dur="2000" fill="hold"/>
                                        <p:tgtEl>
                                          <p:spTgt spid="22"/>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3"/>
                                        </p:tgtEl>
                                        <p:attrNameLst>
                                          <p:attrName>style.visibility</p:attrName>
                                        </p:attrNameLst>
                                      </p:cBhvr>
                                      <p:to>
                                        <p:strVal val="visible"/>
                                      </p:to>
                                    </p:set>
                                    <p:anim calcmode="lin" valueType="num">
                                      <p:cBhvr additive="base">
                                        <p:cTn id="73" dur="2000" fill="hold"/>
                                        <p:tgtEl>
                                          <p:spTgt spid="23"/>
                                        </p:tgtEl>
                                        <p:attrNameLst>
                                          <p:attrName>ppt_x</p:attrName>
                                        </p:attrNameLst>
                                      </p:cBhvr>
                                      <p:tavLst>
                                        <p:tav tm="0">
                                          <p:val>
                                            <p:strVal val="1+#ppt_w/2"/>
                                          </p:val>
                                        </p:tav>
                                        <p:tav tm="100000">
                                          <p:val>
                                            <p:strVal val="#ppt_x"/>
                                          </p:val>
                                        </p:tav>
                                      </p:tavLst>
                                    </p:anim>
                                    <p:anim calcmode="lin" valueType="num">
                                      <p:cBhvr additive="base">
                                        <p:cTn id="74" dur="2000" fill="hold"/>
                                        <p:tgtEl>
                                          <p:spTgt spid="23"/>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2000" fill="hold"/>
                                        <p:tgtEl>
                                          <p:spTgt spid="26"/>
                                        </p:tgtEl>
                                        <p:attrNameLst>
                                          <p:attrName>ppt_x</p:attrName>
                                        </p:attrNameLst>
                                      </p:cBhvr>
                                      <p:tavLst>
                                        <p:tav tm="0">
                                          <p:val>
                                            <p:strVal val="1+#ppt_w/2"/>
                                          </p:val>
                                        </p:tav>
                                        <p:tav tm="100000">
                                          <p:val>
                                            <p:strVal val="#ppt_x"/>
                                          </p:val>
                                        </p:tav>
                                      </p:tavLst>
                                    </p:anim>
                                    <p:anim calcmode="lin" valueType="num">
                                      <p:cBhvr additive="base">
                                        <p:cTn id="78" dur="2000" fill="hold"/>
                                        <p:tgtEl>
                                          <p:spTgt spid="26"/>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0-#ppt_w/2"/>
                                          </p:val>
                                        </p:tav>
                                        <p:tav tm="100000">
                                          <p:val>
                                            <p:strVal val="#ppt_x"/>
                                          </p:val>
                                        </p:tav>
                                      </p:tavLst>
                                    </p:anim>
                                    <p:anim calcmode="lin" valueType="num">
                                      <p:cBhvr additive="base">
                                        <p:cTn id="82" dur="2000" fill="hold"/>
                                        <p:tgtEl>
                                          <p:spTgt spid="7"/>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0-#ppt_w/2"/>
                                          </p:val>
                                        </p:tav>
                                        <p:tav tm="100000">
                                          <p:val>
                                            <p:strVal val="#ppt_x"/>
                                          </p:val>
                                        </p:tav>
                                      </p:tavLst>
                                    </p:anim>
                                    <p:anim calcmode="lin" valueType="num">
                                      <p:cBhvr additive="base">
                                        <p:cTn id="86" dur="2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2000" fill="hold"/>
                                        <p:tgtEl>
                                          <p:spTgt spid="15"/>
                                        </p:tgtEl>
                                        <p:attrNameLst>
                                          <p:attrName>ppt_x</p:attrName>
                                        </p:attrNameLst>
                                      </p:cBhvr>
                                      <p:tavLst>
                                        <p:tav tm="0">
                                          <p:val>
                                            <p:strVal val="0-#ppt_w/2"/>
                                          </p:val>
                                        </p:tav>
                                        <p:tav tm="100000">
                                          <p:val>
                                            <p:strVal val="#ppt_x"/>
                                          </p:val>
                                        </p:tav>
                                      </p:tavLst>
                                    </p:anim>
                                    <p:anim calcmode="lin" valueType="num">
                                      <p:cBhvr additive="base">
                                        <p:cTn id="98" dur="2000" fill="hold"/>
                                        <p:tgtEl>
                                          <p:spTgt spid="15"/>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2000" fill="hold"/>
                                        <p:tgtEl>
                                          <p:spTgt spid="24"/>
                                        </p:tgtEl>
                                        <p:attrNameLst>
                                          <p:attrName>ppt_x</p:attrName>
                                        </p:attrNameLst>
                                      </p:cBhvr>
                                      <p:tavLst>
                                        <p:tav tm="0">
                                          <p:val>
                                            <p:strVal val="0-#ppt_w/2"/>
                                          </p:val>
                                        </p:tav>
                                        <p:tav tm="100000">
                                          <p:val>
                                            <p:strVal val="#ppt_x"/>
                                          </p:val>
                                        </p:tav>
                                      </p:tavLst>
                                    </p:anim>
                                    <p:anim calcmode="lin" valueType="num">
                                      <p:cBhvr additive="base">
                                        <p:cTn id="102" dur="2000" fill="hold"/>
                                        <p:tgtEl>
                                          <p:spTgt spid="24"/>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6"/>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1"/>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6"/>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3"/>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4"/>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1+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1+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7"/>
                                        </p:tgtEl>
                                        <p:attrNameLst>
                                          <p:attrName>ppt_x</p:attrName>
                                        </p:attrNameLst>
                                      </p:cBhvr>
                                      <p:tavLst>
                                        <p:tav tm="0">
                                          <p:val>
                                            <p:strVal val="ppt_x"/>
                                          </p:val>
                                        </p:tav>
                                        <p:tav tm="100000">
                                          <p:val>
                                            <p:strVal val="1+ppt_w/2"/>
                                          </p:val>
                                        </p:tav>
                                      </p:tavLst>
                                    </p:anim>
                                    <p:anim calcmode="lin" valueType="num">
                                      <p:cBhvr additive="base">
                                        <p:cTn id="174" dur="2000"/>
                                        <p:tgtEl>
                                          <p:spTgt spid="27"/>
                                        </p:tgtEl>
                                        <p:attrNameLst>
                                          <p:attrName>ppt_y</p:attrName>
                                        </p:attrNameLst>
                                      </p:cBhvr>
                                      <p:tavLst>
                                        <p:tav tm="0">
                                          <p:val>
                                            <p:strVal val="ppt_y"/>
                                          </p:val>
                                        </p:tav>
                                        <p:tav tm="100000">
                                          <p:val>
                                            <p:strVal val="1+ppt_h/2"/>
                                          </p:val>
                                        </p:tav>
                                      </p:tavLst>
                                    </p:anim>
                                    <p:set>
                                      <p:cBhvr>
                                        <p:cTn id="175" dur="1" fill="hold">
                                          <p:stCondLst>
                                            <p:cond delay="1999"/>
                                          </p:stCondLst>
                                        </p:cTn>
                                        <p:tgtEl>
                                          <p:spTgt spid="2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0-ppt_w/2"/>
                                          </p:val>
                                        </p:tav>
                                      </p:tavLst>
                                    </p:anim>
                                    <p:anim calcmode="lin" valueType="num">
                                      <p:cBhvr additive="base">
                                        <p:cTn id="178" dur="2000"/>
                                        <p:tgtEl>
                                          <p:spTgt spid="6"/>
                                        </p:tgtEl>
                                        <p:attrNameLst>
                                          <p:attrName>ppt_y</p:attrName>
                                        </p:attrNameLst>
                                      </p:cBhvr>
                                      <p:tavLst>
                                        <p:tav tm="0">
                                          <p:val>
                                            <p:strVal val="ppt_y"/>
                                          </p:val>
                                        </p:tav>
                                        <p:tav tm="100000">
                                          <p:val>
                                            <p:strVal val="1+ppt_h/2"/>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0-ppt_w/2"/>
                                          </p:val>
                                        </p:tav>
                                      </p:tavLst>
                                    </p:anim>
                                    <p:anim calcmode="lin" valueType="num">
                                      <p:cBhvr additive="base">
                                        <p:cTn id="182" dur="2000"/>
                                        <p:tgtEl>
                                          <p:spTgt spid="16"/>
                                        </p:tgtEl>
                                        <p:attrNameLst>
                                          <p:attrName>ppt_y</p:attrName>
                                        </p:attrNameLst>
                                      </p:cBhvr>
                                      <p:tavLst>
                                        <p:tav tm="0">
                                          <p:val>
                                            <p:strVal val="ppt_y"/>
                                          </p:val>
                                        </p:tav>
                                        <p:tav tm="100000">
                                          <p:val>
                                            <p:strVal val="1+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0-ppt_w/2"/>
                                          </p:val>
                                        </p:tav>
                                      </p:tavLst>
                                    </p:anim>
                                    <p:anim calcmode="lin" valueType="num">
                                      <p:cBhvr additive="base">
                                        <p:cTn id="186" dur="2000"/>
                                        <p:tgtEl>
                                          <p:spTgt spid="17"/>
                                        </p:tgtEl>
                                        <p:attrNameLst>
                                          <p:attrName>ppt_y</p:attrName>
                                        </p:attrNameLst>
                                      </p:cBhvr>
                                      <p:tavLst>
                                        <p:tav tm="0">
                                          <p:val>
                                            <p:strVal val="ppt_y"/>
                                          </p:val>
                                        </p:tav>
                                        <p:tav tm="100000">
                                          <p:val>
                                            <p:strVal val="1+ppt_h/2"/>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0-ppt_w/2"/>
                                          </p:val>
                                        </p:tav>
                                      </p:tavLst>
                                    </p:anim>
                                    <p:anim calcmode="lin" valueType="num">
                                      <p:cBhvr additive="base">
                                        <p:cTn id="190" dur="2000"/>
                                        <p:tgtEl>
                                          <p:spTgt spid="18"/>
                                        </p:tgtEl>
                                        <p:attrNameLst>
                                          <p:attrName>ppt_y</p:attrName>
                                        </p:attrNameLst>
                                      </p:cBhvr>
                                      <p:tavLst>
                                        <p:tav tm="0">
                                          <p:val>
                                            <p:strVal val="ppt_y"/>
                                          </p:val>
                                        </p:tav>
                                        <p:tav tm="100000">
                                          <p:val>
                                            <p:strVal val="1+ppt_h/2"/>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1+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5"/>
                                        </p:tgtEl>
                                        <p:attrNameLst>
                                          <p:attrName>ppt_x</p:attrName>
                                        </p:attrNameLst>
                                      </p:cBhvr>
                                      <p:tavLst>
                                        <p:tav tm="0">
                                          <p:val>
                                            <p:strVal val="ppt_x"/>
                                          </p:val>
                                        </p:tav>
                                        <p:tav tm="100000">
                                          <p:val>
                                            <p:strVal val="0-ppt_w/2"/>
                                          </p:val>
                                        </p:tav>
                                      </p:tavLst>
                                    </p:anim>
                                    <p:anim calcmode="lin" valueType="num">
                                      <p:cBhvr additive="base">
                                        <p:cTn id="198" dur="2000"/>
                                        <p:tgtEl>
                                          <p:spTgt spid="25"/>
                                        </p:tgtEl>
                                        <p:attrNameLst>
                                          <p:attrName>ppt_y</p:attrName>
                                        </p:attrNameLst>
                                      </p:cBhvr>
                                      <p:tavLst>
                                        <p:tav tm="0">
                                          <p:val>
                                            <p:strVal val="ppt_y"/>
                                          </p:val>
                                        </p:tav>
                                        <p:tav tm="100000">
                                          <p:val>
                                            <p:strVal val="1+ppt_h/2"/>
                                          </p:val>
                                        </p:tav>
                                      </p:tavLst>
                                    </p:anim>
                                    <p:set>
                                      <p:cBhvr>
                                        <p:cTn id="199" dur="1" fill="hold">
                                          <p:stCondLst>
                                            <p:cond delay="1999"/>
                                          </p:stCondLst>
                                        </p:cTn>
                                        <p:tgtEl>
                                          <p:spTgt spid="25"/>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5"/>
                                        </p:tgtEl>
                                        <p:attrNameLst>
                                          <p:attrName>ppt_x</p:attrName>
                                        </p:attrNameLst>
                                      </p:cBhvr>
                                      <p:tavLst>
                                        <p:tav tm="0">
                                          <p:val>
                                            <p:strVal val="ppt_x"/>
                                          </p:val>
                                        </p:tav>
                                        <p:tav tm="100000">
                                          <p:val>
                                            <p:strVal val="1+ppt_w/2"/>
                                          </p:val>
                                        </p:tav>
                                      </p:tavLst>
                                    </p:anim>
                                    <p:anim calcmode="lin" valueType="num">
                                      <p:cBhvr additive="base">
                                        <p:cTn id="202" dur="2000"/>
                                        <p:tgtEl>
                                          <p:spTgt spid="5"/>
                                        </p:tgtEl>
                                        <p:attrNameLst>
                                          <p:attrName>ppt_y</p:attrName>
                                        </p:attrNameLst>
                                      </p:cBhvr>
                                      <p:tavLst>
                                        <p:tav tm="0">
                                          <p:val>
                                            <p:strVal val="ppt_y"/>
                                          </p:val>
                                        </p:tav>
                                        <p:tav tm="100000">
                                          <p:val>
                                            <p:strVal val="0-ppt_h/2"/>
                                          </p:val>
                                        </p:tav>
                                      </p:tavLst>
                                    </p:anim>
                                    <p:set>
                                      <p:cBhvr>
                                        <p:cTn id="203" dur="1" fill="hold">
                                          <p:stCondLst>
                                            <p:cond delay="1999"/>
                                          </p:stCondLst>
                                        </p:cTn>
                                        <p:tgtEl>
                                          <p:spTgt spid="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1+ppt_w/2"/>
                                          </p:val>
                                        </p:tav>
                                      </p:tavLst>
                                    </p:anim>
                                    <p:anim calcmode="lin" valueType="num">
                                      <p:cBhvr additive="base">
                                        <p:cTn id="206" dur="2000"/>
                                        <p:tgtEl>
                                          <p:spTgt spid="20"/>
                                        </p:tgtEl>
                                        <p:attrNameLst>
                                          <p:attrName>ppt_y</p:attrName>
                                        </p:attrNameLst>
                                      </p:cBhvr>
                                      <p:tavLst>
                                        <p:tav tm="0">
                                          <p:val>
                                            <p:strVal val="ppt_y"/>
                                          </p:val>
                                        </p:tav>
                                        <p:tav tm="100000">
                                          <p:val>
                                            <p:strVal val="0-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21"/>
                                        </p:tgtEl>
                                        <p:attrNameLst>
                                          <p:attrName>ppt_x</p:attrName>
                                        </p:attrNameLst>
                                      </p:cBhvr>
                                      <p:tavLst>
                                        <p:tav tm="0">
                                          <p:val>
                                            <p:strVal val="ppt_x"/>
                                          </p:val>
                                        </p:tav>
                                        <p:tav tm="100000">
                                          <p:val>
                                            <p:strVal val="1+ppt_w/2"/>
                                          </p:val>
                                        </p:tav>
                                      </p:tavLst>
                                    </p:anim>
                                    <p:anim calcmode="lin" valueType="num">
                                      <p:cBhvr additive="base">
                                        <p:cTn id="210" dur="2000"/>
                                        <p:tgtEl>
                                          <p:spTgt spid="21"/>
                                        </p:tgtEl>
                                        <p:attrNameLst>
                                          <p:attrName>ppt_y</p:attrName>
                                        </p:attrNameLst>
                                      </p:cBhvr>
                                      <p:tavLst>
                                        <p:tav tm="0">
                                          <p:val>
                                            <p:strVal val="ppt_y"/>
                                          </p:val>
                                        </p:tav>
                                        <p:tav tm="100000">
                                          <p:val>
                                            <p:strVal val="0-ppt_h/2"/>
                                          </p:val>
                                        </p:tav>
                                      </p:tavLst>
                                    </p:anim>
                                    <p:set>
                                      <p:cBhvr>
                                        <p:cTn id="211" dur="1" fill="hold">
                                          <p:stCondLst>
                                            <p:cond delay="1999"/>
                                          </p:stCondLst>
                                        </p:cTn>
                                        <p:tgtEl>
                                          <p:spTgt spid="21"/>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1+ppt_w/2"/>
                                          </p:val>
                                        </p:tav>
                                      </p:tavLst>
                                    </p:anim>
                                    <p:anim calcmode="lin" valueType="num">
                                      <p:cBhvr additive="base">
                                        <p:cTn id="214" dur="2000"/>
                                        <p:tgtEl>
                                          <p:spTgt spid="22"/>
                                        </p:tgtEl>
                                        <p:attrNameLst>
                                          <p:attrName>ppt_y</p:attrName>
                                        </p:attrNameLst>
                                      </p:cBhvr>
                                      <p:tavLst>
                                        <p:tav tm="0">
                                          <p:val>
                                            <p:strVal val="ppt_y"/>
                                          </p:val>
                                        </p:tav>
                                        <p:tav tm="100000">
                                          <p:val>
                                            <p:strVal val="0-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1+ppt_w/2"/>
                                          </p:val>
                                        </p:tav>
                                      </p:tavLst>
                                    </p:anim>
                                    <p:anim calcmode="lin" valueType="num">
                                      <p:cBhvr additive="base">
                                        <p:cTn id="218" dur="2000"/>
                                        <p:tgtEl>
                                          <p:spTgt spid="23"/>
                                        </p:tgtEl>
                                        <p:attrNameLst>
                                          <p:attrName>ppt_y</p:attrName>
                                        </p:attrNameLst>
                                      </p:cBhvr>
                                      <p:tavLst>
                                        <p:tav tm="0">
                                          <p:val>
                                            <p:strVal val="ppt_y"/>
                                          </p:val>
                                        </p:tav>
                                        <p:tav tm="100000">
                                          <p:val>
                                            <p:strVal val="0-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1+ppt_w/2"/>
                                          </p:val>
                                        </p:tav>
                                      </p:tavLst>
                                    </p:anim>
                                    <p:anim calcmode="lin" valueType="num">
                                      <p:cBhvr additive="base">
                                        <p:cTn id="222" dur="2000"/>
                                        <p:tgtEl>
                                          <p:spTgt spid="26"/>
                                        </p:tgtEl>
                                        <p:attrNameLst>
                                          <p:attrName>ppt_y</p:attrName>
                                        </p:attrNameLst>
                                      </p:cBhvr>
                                      <p:tavLst>
                                        <p:tav tm="0">
                                          <p:val>
                                            <p:strVal val="ppt_y"/>
                                          </p:val>
                                        </p:tav>
                                        <p:tav tm="100000">
                                          <p:val>
                                            <p:strVal val="0-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7"/>
                                        </p:tgtEl>
                                        <p:attrNameLst>
                                          <p:attrName>ppt_x</p:attrName>
                                        </p:attrNameLst>
                                      </p:cBhvr>
                                      <p:tavLst>
                                        <p:tav tm="0">
                                          <p:val>
                                            <p:strVal val="ppt_x"/>
                                          </p:val>
                                        </p:tav>
                                        <p:tav tm="100000">
                                          <p:val>
                                            <p:strVal val="0-ppt_w/2"/>
                                          </p:val>
                                        </p:tav>
                                      </p:tavLst>
                                    </p:anim>
                                    <p:anim calcmode="lin" valueType="num">
                                      <p:cBhvr additive="base">
                                        <p:cTn id="226" dur="2000"/>
                                        <p:tgtEl>
                                          <p:spTgt spid="7"/>
                                        </p:tgtEl>
                                        <p:attrNameLst>
                                          <p:attrName>ppt_y</p:attrName>
                                        </p:attrNameLst>
                                      </p:cBhvr>
                                      <p:tavLst>
                                        <p:tav tm="0">
                                          <p:val>
                                            <p:strVal val="ppt_y"/>
                                          </p:val>
                                        </p:tav>
                                        <p:tav tm="100000">
                                          <p:val>
                                            <p:strVal val="0-ppt_h/2"/>
                                          </p:val>
                                        </p:tav>
                                      </p:tavLst>
                                    </p:anim>
                                    <p:set>
                                      <p:cBhvr>
                                        <p:cTn id="227" dur="1" fill="hold">
                                          <p:stCondLst>
                                            <p:cond delay="1999"/>
                                          </p:stCondLst>
                                        </p:cTn>
                                        <p:tgtEl>
                                          <p:spTgt spid="7"/>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2"/>
                                        </p:tgtEl>
                                        <p:attrNameLst>
                                          <p:attrName>ppt_x</p:attrName>
                                        </p:attrNameLst>
                                      </p:cBhvr>
                                      <p:tavLst>
                                        <p:tav tm="0">
                                          <p:val>
                                            <p:strVal val="ppt_x"/>
                                          </p:val>
                                        </p:tav>
                                        <p:tav tm="100000">
                                          <p:val>
                                            <p:strVal val="0-ppt_w/2"/>
                                          </p:val>
                                        </p:tav>
                                      </p:tavLst>
                                    </p:anim>
                                    <p:anim calcmode="lin" valueType="num">
                                      <p:cBhvr additive="base">
                                        <p:cTn id="230" dur="2000"/>
                                        <p:tgtEl>
                                          <p:spTgt spid="12"/>
                                        </p:tgtEl>
                                        <p:attrNameLst>
                                          <p:attrName>ppt_y</p:attrName>
                                        </p:attrNameLst>
                                      </p:cBhvr>
                                      <p:tavLst>
                                        <p:tav tm="0">
                                          <p:val>
                                            <p:strVal val="ppt_y"/>
                                          </p:val>
                                        </p:tav>
                                        <p:tav tm="100000">
                                          <p:val>
                                            <p:strVal val="0-ppt_h/2"/>
                                          </p:val>
                                        </p:tav>
                                      </p:tavLst>
                                    </p:anim>
                                    <p:set>
                                      <p:cBhvr>
                                        <p:cTn id="231" dur="1" fill="hold">
                                          <p:stCondLst>
                                            <p:cond delay="1999"/>
                                          </p:stCondLst>
                                        </p:cTn>
                                        <p:tgtEl>
                                          <p:spTgt spid="12"/>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0-ppt_w/2"/>
                                          </p:val>
                                        </p:tav>
                                      </p:tavLst>
                                    </p:anim>
                                    <p:anim calcmode="lin" valueType="num">
                                      <p:cBhvr additive="base">
                                        <p:cTn id="234" dur="2000"/>
                                        <p:tgtEl>
                                          <p:spTgt spid="13"/>
                                        </p:tgtEl>
                                        <p:attrNameLst>
                                          <p:attrName>ppt_y</p:attrName>
                                        </p:attrNameLst>
                                      </p:cBhvr>
                                      <p:tavLst>
                                        <p:tav tm="0">
                                          <p:val>
                                            <p:strVal val="ppt_y"/>
                                          </p:val>
                                        </p:tav>
                                        <p:tav tm="100000">
                                          <p:val>
                                            <p:strVal val="0-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14"/>
                                        </p:tgtEl>
                                        <p:attrNameLst>
                                          <p:attrName>ppt_x</p:attrName>
                                        </p:attrNameLst>
                                      </p:cBhvr>
                                      <p:tavLst>
                                        <p:tav tm="0">
                                          <p:val>
                                            <p:strVal val="ppt_x"/>
                                          </p:val>
                                        </p:tav>
                                        <p:tav tm="100000">
                                          <p:val>
                                            <p:strVal val="0-ppt_w/2"/>
                                          </p:val>
                                        </p:tav>
                                      </p:tavLst>
                                    </p:anim>
                                    <p:anim calcmode="lin" valueType="num">
                                      <p:cBhvr additive="base">
                                        <p:cTn id="238" dur="2000"/>
                                        <p:tgtEl>
                                          <p:spTgt spid="14"/>
                                        </p:tgtEl>
                                        <p:attrNameLst>
                                          <p:attrName>ppt_y</p:attrName>
                                        </p:attrNameLst>
                                      </p:cBhvr>
                                      <p:tavLst>
                                        <p:tav tm="0">
                                          <p:val>
                                            <p:strVal val="ppt_y"/>
                                          </p:val>
                                        </p:tav>
                                        <p:tav tm="100000">
                                          <p:val>
                                            <p:strVal val="0-ppt_h/2"/>
                                          </p:val>
                                        </p:tav>
                                      </p:tavLst>
                                    </p:anim>
                                    <p:set>
                                      <p:cBhvr>
                                        <p:cTn id="239" dur="1" fill="hold">
                                          <p:stCondLst>
                                            <p:cond delay="1999"/>
                                          </p:stCondLst>
                                        </p:cTn>
                                        <p:tgtEl>
                                          <p:spTgt spid="14"/>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5"/>
                                        </p:tgtEl>
                                        <p:attrNameLst>
                                          <p:attrName>ppt_x</p:attrName>
                                        </p:attrNameLst>
                                      </p:cBhvr>
                                      <p:tavLst>
                                        <p:tav tm="0">
                                          <p:val>
                                            <p:strVal val="ppt_x"/>
                                          </p:val>
                                        </p:tav>
                                        <p:tav tm="100000">
                                          <p:val>
                                            <p:strVal val="0-ppt_w/2"/>
                                          </p:val>
                                        </p:tav>
                                      </p:tavLst>
                                    </p:anim>
                                    <p:anim calcmode="lin" valueType="num">
                                      <p:cBhvr additive="base">
                                        <p:cTn id="242" dur="2000"/>
                                        <p:tgtEl>
                                          <p:spTgt spid="15"/>
                                        </p:tgtEl>
                                        <p:attrNameLst>
                                          <p:attrName>ppt_y</p:attrName>
                                        </p:attrNameLst>
                                      </p:cBhvr>
                                      <p:tavLst>
                                        <p:tav tm="0">
                                          <p:val>
                                            <p:strVal val="ppt_y"/>
                                          </p:val>
                                        </p:tav>
                                        <p:tav tm="100000">
                                          <p:val>
                                            <p:strVal val="0-ppt_h/2"/>
                                          </p:val>
                                        </p:tav>
                                      </p:tavLst>
                                    </p:anim>
                                    <p:set>
                                      <p:cBhvr>
                                        <p:cTn id="243" dur="1" fill="hold">
                                          <p:stCondLst>
                                            <p:cond delay="1999"/>
                                          </p:stCondLst>
                                        </p:cTn>
                                        <p:tgtEl>
                                          <p:spTgt spid="15"/>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0-ppt_w/2"/>
                                          </p:val>
                                        </p:tav>
                                      </p:tavLst>
                                    </p:anim>
                                    <p:anim calcmode="lin" valueType="num">
                                      <p:cBhvr additive="base">
                                        <p:cTn id="246" dur="2000"/>
                                        <p:tgtEl>
                                          <p:spTgt spid="24"/>
                                        </p:tgtEl>
                                        <p:attrNameLst>
                                          <p:attrName>ppt_y</p:attrName>
                                        </p:attrNameLst>
                                      </p:cBhvr>
                                      <p:tavLst>
                                        <p:tav tm="0">
                                          <p:val>
                                            <p:strVal val="ppt_y"/>
                                          </p:val>
                                        </p:tav>
                                        <p:tav tm="100000">
                                          <p:val>
                                            <p:strVal val="0-ppt_h/2"/>
                                          </p:val>
                                        </p:tav>
                                      </p:tavLst>
                                    </p:anim>
                                    <p:set>
                                      <p:cBhvr>
                                        <p:cTn id="247" dur="1" fill="hold">
                                          <p:stCondLst>
                                            <p:cond delay="1999"/>
                                          </p:stCondLst>
                                        </p:cTn>
                                        <p:tgtEl>
                                          <p:spTgt spid="24"/>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9"/>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7"/>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9"/>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5"/>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2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21"/>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22"/>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3"/>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6"/>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4"/>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5"/>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4"/>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3000">
              <a:schemeClr val="tx1"/>
            </a:gs>
            <a:gs pos="50000">
              <a:schemeClr val="accent3">
                <a:lumMod val="50000"/>
                <a:shade val="67500"/>
                <a:satMod val="115000"/>
              </a:schemeClr>
            </a:gs>
            <a:gs pos="100000">
              <a:schemeClr val="accent3">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892115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3857828" y="0"/>
            <a:ext cx="714362" cy="714362"/>
          </a:xfrm>
          <a:prstGeom prst="rect">
            <a:avLst/>
          </a:prstGeom>
          <a:effectLst>
            <a:reflection blurRad="6350" stA="50000" endA="295" endPos="92000" dist="101600" dir="5400000" sy="-100000" algn="bl" rotWithShape="0"/>
          </a:effectLst>
        </p:spPr>
      </p:pic>
      <p:pic>
        <p:nvPicPr>
          <p:cNvPr id="5" name="4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4572000" y="0"/>
            <a:ext cx="714362" cy="714362"/>
          </a:xfrm>
          <a:prstGeom prst="rect">
            <a:avLst/>
          </a:prstGeom>
          <a:effectLst>
            <a:reflection blurRad="6350" stA="50000" endA="295" endPos="92000" dist="101600" dir="5400000" sy="-100000" algn="bl" rotWithShape="0"/>
          </a:effectLst>
        </p:spPr>
      </p:pic>
      <p:pic>
        <p:nvPicPr>
          <p:cNvPr id="6" name="5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3857828" y="714362"/>
            <a:ext cx="714362" cy="714362"/>
          </a:xfrm>
          <a:prstGeom prst="rect">
            <a:avLst/>
          </a:prstGeom>
          <a:effectLst>
            <a:reflection blurRad="6350" stA="50000" endA="295" endPos="92000" dist="101600" dir="5400000" sy="-100000" algn="bl" rotWithShape="0"/>
          </a:effectLst>
        </p:spPr>
      </p:pic>
      <p:pic>
        <p:nvPicPr>
          <p:cNvPr id="7" name="6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4572000" y="714362"/>
            <a:ext cx="714362" cy="714362"/>
          </a:xfrm>
          <a:prstGeom prst="rect">
            <a:avLst/>
          </a:prstGeom>
          <a:effectLst>
            <a:reflection blurRad="6350" stA="50000" endA="295" endPos="92000" dist="101600" dir="5400000" sy="-100000" algn="bl" rotWithShape="0"/>
          </a:effectLst>
        </p:spPr>
      </p:pic>
      <p:pic>
        <p:nvPicPr>
          <p:cNvPr id="8" name="7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3857828" y="1428760"/>
            <a:ext cx="714362" cy="714362"/>
          </a:xfrm>
          <a:prstGeom prst="rect">
            <a:avLst/>
          </a:prstGeom>
          <a:effectLst>
            <a:reflection blurRad="6350" stA="50000" endA="295" endPos="92000" dist="101600" dir="5400000" sy="-100000" algn="bl" rotWithShape="0"/>
          </a:effectLst>
        </p:spPr>
      </p:pic>
      <p:pic>
        <p:nvPicPr>
          <p:cNvPr id="9" name="8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4572000" y="1428760"/>
            <a:ext cx="714362" cy="714362"/>
          </a:xfrm>
          <a:prstGeom prst="rect">
            <a:avLst/>
          </a:prstGeom>
          <a:effectLst>
            <a:reflection blurRad="6350" stA="50000" endA="295" endPos="92000" dist="101600" dir="5400000" sy="-100000" algn="bl" rotWithShape="0"/>
          </a:effectLst>
        </p:spPr>
      </p:pic>
      <p:pic>
        <p:nvPicPr>
          <p:cNvPr id="10" name="9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3857828" y="2143122"/>
            <a:ext cx="714362" cy="714362"/>
          </a:xfrm>
          <a:prstGeom prst="rect">
            <a:avLst/>
          </a:prstGeom>
          <a:effectLst>
            <a:reflection blurRad="6350" stA="50000" endA="295" endPos="92000" dist="101600" dir="5400000" sy="-100000" algn="bl" rotWithShape="0"/>
          </a:effectLst>
        </p:spPr>
      </p:pic>
      <p:pic>
        <p:nvPicPr>
          <p:cNvPr id="11" name="10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4572000" y="2143122"/>
            <a:ext cx="714362" cy="714362"/>
          </a:xfrm>
          <a:prstGeom prst="rect">
            <a:avLst/>
          </a:prstGeom>
          <a:effectLst>
            <a:reflection blurRad="6350" stA="50000" endA="295" endPos="92000" dist="101600" dir="5400000" sy="-100000" algn="bl" rotWithShape="0"/>
          </a:effectLst>
        </p:spPr>
      </p:pic>
      <p:pic>
        <p:nvPicPr>
          <p:cNvPr id="12" name="11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3857828" y="2857520"/>
            <a:ext cx="714362" cy="714362"/>
          </a:xfrm>
          <a:prstGeom prst="rect">
            <a:avLst/>
          </a:prstGeom>
          <a:effectLst>
            <a:reflection blurRad="6350" stA="50000" endA="295" endPos="92000" dist="101600" dir="5400000" sy="-100000" algn="bl" rotWithShape="0"/>
          </a:effectLst>
        </p:spPr>
      </p:pic>
      <p:pic>
        <p:nvPicPr>
          <p:cNvPr id="13" name="12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4572000" y="2857520"/>
            <a:ext cx="714362" cy="714362"/>
          </a:xfrm>
          <a:prstGeom prst="rect">
            <a:avLst/>
          </a:prstGeom>
          <a:effectLst>
            <a:reflection blurRad="6350" stA="50000" endA="295" endPos="92000" dist="101600" dir="5400000" sy="-100000" algn="bl" rotWithShape="0"/>
          </a:effectLst>
        </p:spPr>
      </p:pic>
      <p:pic>
        <p:nvPicPr>
          <p:cNvPr id="14" name="13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3857828" y="3571882"/>
            <a:ext cx="714362" cy="714362"/>
          </a:xfrm>
          <a:prstGeom prst="rect">
            <a:avLst/>
          </a:prstGeom>
          <a:effectLst>
            <a:reflection blurRad="6350" stA="50000" endA="295" endPos="92000" dist="101600" dir="5400000" sy="-100000" algn="bl" rotWithShape="0"/>
          </a:effectLst>
        </p:spPr>
      </p:pic>
      <p:pic>
        <p:nvPicPr>
          <p:cNvPr id="15" name="14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4572000" y="3571882"/>
            <a:ext cx="714362" cy="714362"/>
          </a:xfrm>
          <a:prstGeom prst="rect">
            <a:avLst/>
          </a:prstGeom>
          <a:effectLst>
            <a:reflection blurRad="6350" stA="50000" endA="295" endPos="92000" dist="101600" dir="5400000" sy="-100000" algn="bl" rotWithShape="0"/>
          </a:effectLst>
        </p:spPr>
      </p:pic>
      <p:pic>
        <p:nvPicPr>
          <p:cNvPr id="16" name="15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3857828" y="4286280"/>
            <a:ext cx="714362" cy="714362"/>
          </a:xfrm>
          <a:prstGeom prst="rect">
            <a:avLst/>
          </a:prstGeom>
          <a:effectLst>
            <a:reflection blurRad="6350" stA="50000" endA="295" endPos="92000" dist="101600" dir="5400000" sy="-100000" algn="bl" rotWithShape="0"/>
          </a:effectLst>
        </p:spPr>
      </p:pic>
      <p:pic>
        <p:nvPicPr>
          <p:cNvPr id="17" name="16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4572000" y="4286280"/>
            <a:ext cx="714362" cy="714362"/>
          </a:xfrm>
          <a:prstGeom prst="rect">
            <a:avLst/>
          </a:prstGeom>
          <a:effectLst>
            <a:reflection blurRad="6350" stA="50000" endA="295" endPos="92000" dist="101600" dir="5400000" sy="-100000" algn="bl" rotWithShape="0"/>
          </a:effectLst>
        </p:spPr>
      </p:pic>
      <p:pic>
        <p:nvPicPr>
          <p:cNvPr id="18" name="17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3000364" y="0"/>
            <a:ext cx="714362" cy="714362"/>
          </a:xfrm>
          <a:prstGeom prst="rect">
            <a:avLst/>
          </a:prstGeom>
          <a:effectLst>
            <a:reflection blurRad="6350" stA="50000" endA="295" endPos="92000" dist="101600" dir="5400000" sy="-100000" algn="bl" rotWithShape="0"/>
          </a:effectLst>
        </p:spPr>
      </p:pic>
      <p:pic>
        <p:nvPicPr>
          <p:cNvPr id="19" name="18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3000364" y="714362"/>
            <a:ext cx="714362" cy="714362"/>
          </a:xfrm>
          <a:prstGeom prst="rect">
            <a:avLst/>
          </a:prstGeom>
          <a:effectLst>
            <a:reflection blurRad="6350" stA="50000" endA="295" endPos="92000" dist="101600" dir="5400000" sy="-100000" algn="bl" rotWithShape="0"/>
          </a:effectLst>
        </p:spPr>
      </p:pic>
      <p:pic>
        <p:nvPicPr>
          <p:cNvPr id="20" name="19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3000364" y="1428760"/>
            <a:ext cx="714362" cy="714362"/>
          </a:xfrm>
          <a:prstGeom prst="rect">
            <a:avLst/>
          </a:prstGeom>
          <a:effectLst>
            <a:reflection blurRad="6350" stA="50000" endA="295" endPos="92000" dist="101600" dir="5400000" sy="-100000" algn="bl" rotWithShape="0"/>
          </a:effectLst>
        </p:spPr>
      </p:pic>
      <p:pic>
        <p:nvPicPr>
          <p:cNvPr id="21" name="20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3000364" y="2143122"/>
            <a:ext cx="714362" cy="714362"/>
          </a:xfrm>
          <a:prstGeom prst="rect">
            <a:avLst/>
          </a:prstGeom>
          <a:effectLst>
            <a:reflection blurRad="6350" stA="50000" endA="295" endPos="92000" dist="101600" dir="5400000" sy="-100000" algn="bl" rotWithShape="0"/>
          </a:effectLst>
        </p:spPr>
      </p:pic>
      <p:pic>
        <p:nvPicPr>
          <p:cNvPr id="22" name="21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3000364" y="2857520"/>
            <a:ext cx="714362" cy="714362"/>
          </a:xfrm>
          <a:prstGeom prst="rect">
            <a:avLst/>
          </a:prstGeom>
          <a:effectLst>
            <a:reflection blurRad="6350" stA="50000" endA="295" endPos="92000" dist="101600" dir="5400000" sy="-100000" algn="bl" rotWithShape="0"/>
          </a:effectLst>
        </p:spPr>
      </p:pic>
      <p:pic>
        <p:nvPicPr>
          <p:cNvPr id="23" name="22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3000364" y="3571882"/>
            <a:ext cx="714362" cy="714362"/>
          </a:xfrm>
          <a:prstGeom prst="rect">
            <a:avLst/>
          </a:prstGeom>
          <a:effectLst>
            <a:reflection blurRad="6350" stA="50000" endA="295" endPos="92000" dist="101600" dir="5400000" sy="-100000" algn="bl" rotWithShape="0"/>
          </a:effectLst>
        </p:spPr>
      </p:pic>
      <p:pic>
        <p:nvPicPr>
          <p:cNvPr id="24" name="23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3000364" y="4286280"/>
            <a:ext cx="714362" cy="714362"/>
          </a:xfrm>
          <a:prstGeom prst="rect">
            <a:avLst/>
          </a:prstGeom>
          <a:effectLst>
            <a:reflection blurRad="6350" stA="50000" endA="295" endPos="92000" dist="101600" dir="5400000" sy="-100000" algn="bl" rotWithShape="0"/>
          </a:effectLst>
        </p:spPr>
      </p:pic>
      <p:pic>
        <p:nvPicPr>
          <p:cNvPr id="25" name="24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5429256" y="0"/>
            <a:ext cx="714362" cy="714362"/>
          </a:xfrm>
          <a:prstGeom prst="rect">
            <a:avLst/>
          </a:prstGeom>
          <a:effectLst>
            <a:reflection blurRad="6350" stA="50000" endA="295" endPos="92000" dist="101600" dir="5400000" sy="-100000" algn="bl" rotWithShape="0"/>
          </a:effectLst>
        </p:spPr>
      </p:pic>
      <p:pic>
        <p:nvPicPr>
          <p:cNvPr id="26" name="25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5429256" y="714362"/>
            <a:ext cx="714362" cy="714362"/>
          </a:xfrm>
          <a:prstGeom prst="rect">
            <a:avLst/>
          </a:prstGeom>
          <a:effectLst>
            <a:reflection blurRad="6350" stA="50000" endA="295" endPos="92000" dist="101600" dir="5400000" sy="-100000" algn="bl" rotWithShape="0"/>
          </a:effectLst>
        </p:spPr>
      </p:pic>
      <p:pic>
        <p:nvPicPr>
          <p:cNvPr id="27" name="26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5429256" y="1428760"/>
            <a:ext cx="714362" cy="714362"/>
          </a:xfrm>
          <a:prstGeom prst="rect">
            <a:avLst/>
          </a:prstGeom>
          <a:effectLst>
            <a:reflection blurRad="6350" stA="50000" endA="295" endPos="92000" dist="101600" dir="5400000" sy="-100000" algn="bl" rotWithShape="0"/>
          </a:effectLst>
        </p:spPr>
      </p:pic>
      <p:pic>
        <p:nvPicPr>
          <p:cNvPr id="28" name="27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5429256" y="2143122"/>
            <a:ext cx="714362" cy="714362"/>
          </a:xfrm>
          <a:prstGeom prst="rect">
            <a:avLst/>
          </a:prstGeom>
          <a:effectLst>
            <a:reflection blurRad="6350" stA="50000" endA="295" endPos="92000" dist="101600" dir="5400000" sy="-100000" algn="bl" rotWithShape="0"/>
          </a:effectLst>
        </p:spPr>
      </p:pic>
      <p:pic>
        <p:nvPicPr>
          <p:cNvPr id="29" name="28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5429256" y="2857520"/>
            <a:ext cx="714362" cy="714362"/>
          </a:xfrm>
          <a:prstGeom prst="rect">
            <a:avLst/>
          </a:prstGeom>
          <a:effectLst>
            <a:reflection blurRad="6350" stA="50000" endA="295" endPos="92000" dist="101600" dir="5400000" sy="-100000" algn="bl" rotWithShape="0"/>
          </a:effectLst>
        </p:spPr>
      </p:pic>
      <p:pic>
        <p:nvPicPr>
          <p:cNvPr id="30" name="29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5429256" y="3571882"/>
            <a:ext cx="714362" cy="714362"/>
          </a:xfrm>
          <a:prstGeom prst="rect">
            <a:avLst/>
          </a:prstGeom>
          <a:effectLst>
            <a:reflection blurRad="6350" stA="50000" endA="295" endPos="92000" dist="101600" dir="5400000" sy="-100000" algn="bl" rotWithShape="0"/>
          </a:effectLst>
        </p:spPr>
      </p:pic>
      <p:pic>
        <p:nvPicPr>
          <p:cNvPr id="31" name="30 Imagen" descr="wreath-33853_640.png"/>
          <p:cNvPicPr>
            <a:picLocks noChangeAspect="1"/>
          </p:cNvPicPr>
          <p:nvPr/>
        </p:nvPicPr>
        <p:blipFill>
          <a:blip r:embed="rId3" cstate="print">
            <a:duotone>
              <a:prstClr val="black"/>
              <a:srgbClr val="FF66FF">
                <a:tint val="45000"/>
                <a:satMod val="400000"/>
              </a:srgbClr>
            </a:duotone>
            <a:lum bright="20000" contrast="40000"/>
          </a:blip>
          <a:stretch>
            <a:fillRect/>
          </a:stretch>
        </p:blipFill>
        <p:spPr>
          <a:xfrm>
            <a:off x="5429256" y="4286280"/>
            <a:ext cx="714362" cy="714362"/>
          </a:xfrm>
          <a:prstGeom prst="rect">
            <a:avLst/>
          </a:prstGeom>
          <a:effectLst>
            <a:reflection blurRad="6350" stA="50000" endA="295" endPos="92000" dist="101600" dir="5400000" sy="-100000" algn="bl" rotWithShape="0"/>
          </a:effectLst>
        </p:spPr>
      </p:pic>
      <p:sp>
        <p:nvSpPr>
          <p:cNvPr id="32" name="31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par>
                                <p:cTn id="91" presetID="2" presetClass="entr" presetSubtype="12"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0-#ppt_w/2"/>
                                          </p:val>
                                        </p:tav>
                                        <p:tav tm="100000">
                                          <p:val>
                                            <p:strVal val="#ppt_x"/>
                                          </p:val>
                                        </p:tav>
                                      </p:tavLst>
                                    </p:anim>
                                    <p:anim calcmode="lin" valueType="num">
                                      <p:cBhvr additive="base">
                                        <p:cTn id="106" dur="2000" fill="hold"/>
                                        <p:tgtEl>
                                          <p:spTgt spid="21"/>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additive="base">
                                        <p:cTn id="113" dur="2000" fill="hold"/>
                                        <p:tgtEl>
                                          <p:spTgt spid="23"/>
                                        </p:tgtEl>
                                        <p:attrNameLst>
                                          <p:attrName>ppt_x</p:attrName>
                                        </p:attrNameLst>
                                      </p:cBhvr>
                                      <p:tavLst>
                                        <p:tav tm="0">
                                          <p:val>
                                            <p:strVal val="0-#ppt_w/2"/>
                                          </p:val>
                                        </p:tav>
                                        <p:tav tm="100000">
                                          <p:val>
                                            <p:strVal val="#ppt_x"/>
                                          </p:val>
                                        </p:tav>
                                      </p:tavLst>
                                    </p:anim>
                                    <p:anim calcmode="lin" valueType="num">
                                      <p:cBhvr additive="base">
                                        <p:cTn id="114" dur="2000" fill="hold"/>
                                        <p:tgtEl>
                                          <p:spTgt spid="23"/>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24"/>
                                        </p:tgtEl>
                                        <p:attrNameLst>
                                          <p:attrName>style.visibility</p:attrName>
                                        </p:attrNameLst>
                                      </p:cBhvr>
                                      <p:to>
                                        <p:strVal val="visible"/>
                                      </p:to>
                                    </p:set>
                                    <p:anim calcmode="lin" valueType="num">
                                      <p:cBhvr additive="base">
                                        <p:cTn id="117" dur="2000" fill="hold"/>
                                        <p:tgtEl>
                                          <p:spTgt spid="24"/>
                                        </p:tgtEl>
                                        <p:attrNameLst>
                                          <p:attrName>ppt_x</p:attrName>
                                        </p:attrNameLst>
                                      </p:cBhvr>
                                      <p:tavLst>
                                        <p:tav tm="0">
                                          <p:val>
                                            <p:strVal val="0-#ppt_w/2"/>
                                          </p:val>
                                        </p:tav>
                                        <p:tav tm="100000">
                                          <p:val>
                                            <p:strVal val="#ppt_x"/>
                                          </p:val>
                                        </p:tav>
                                      </p:tavLst>
                                    </p:anim>
                                    <p:anim calcmode="lin" valueType="num">
                                      <p:cBhvr additive="base">
                                        <p:cTn id="118" dur="2000" fill="hold"/>
                                        <p:tgtEl>
                                          <p:spTgt spid="24"/>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1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3"/>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2" presetClass="entr" presetSubtype="6" fill="hold" nodeType="withEffect">
                                  <p:stCondLst>
                                    <p:cond delay="0"/>
                                  </p:stCondLst>
                                  <p:childTnLst>
                                    <p:set>
                                      <p:cBhvr>
                                        <p:cTn id="134" dur="1" fill="hold">
                                          <p:stCondLst>
                                            <p:cond delay="0"/>
                                          </p:stCondLst>
                                        </p:cTn>
                                        <p:tgtEl>
                                          <p:spTgt spid="25"/>
                                        </p:tgtEl>
                                        <p:attrNameLst>
                                          <p:attrName>style.visibility</p:attrName>
                                        </p:attrNameLst>
                                      </p:cBhvr>
                                      <p:to>
                                        <p:strVal val="visible"/>
                                      </p:to>
                                    </p:set>
                                    <p:anim calcmode="lin" valueType="num">
                                      <p:cBhvr additive="base">
                                        <p:cTn id="135" dur="2000" fill="hold"/>
                                        <p:tgtEl>
                                          <p:spTgt spid="25"/>
                                        </p:tgtEl>
                                        <p:attrNameLst>
                                          <p:attrName>ppt_x</p:attrName>
                                        </p:attrNameLst>
                                      </p:cBhvr>
                                      <p:tavLst>
                                        <p:tav tm="0">
                                          <p:val>
                                            <p:strVal val="1+#ppt_w/2"/>
                                          </p:val>
                                        </p:tav>
                                        <p:tav tm="100000">
                                          <p:val>
                                            <p:strVal val="#ppt_x"/>
                                          </p:val>
                                        </p:tav>
                                      </p:tavLst>
                                    </p:anim>
                                    <p:anim calcmode="lin" valueType="num">
                                      <p:cBhvr additive="base">
                                        <p:cTn id="136" dur="2000" fill="hold"/>
                                        <p:tgtEl>
                                          <p:spTgt spid="25"/>
                                        </p:tgtEl>
                                        <p:attrNameLst>
                                          <p:attrName>ppt_y</p:attrName>
                                        </p:attrNameLst>
                                      </p:cBhvr>
                                      <p:tavLst>
                                        <p:tav tm="0">
                                          <p:val>
                                            <p:strVal val="1+#ppt_h/2"/>
                                          </p:val>
                                        </p:tav>
                                        <p:tav tm="100000">
                                          <p:val>
                                            <p:strVal val="#ppt_y"/>
                                          </p:val>
                                        </p:tav>
                                      </p:tavLst>
                                    </p:anim>
                                  </p:childTnLst>
                                </p:cTn>
                              </p:par>
                              <p:par>
                                <p:cTn id="137" presetID="2" presetClass="entr" presetSubtype="6" fill="hold" nodeType="withEffect">
                                  <p:stCondLst>
                                    <p:cond delay="0"/>
                                  </p:stCondLst>
                                  <p:childTnLst>
                                    <p:set>
                                      <p:cBhvr>
                                        <p:cTn id="138" dur="1" fill="hold">
                                          <p:stCondLst>
                                            <p:cond delay="0"/>
                                          </p:stCondLst>
                                        </p:cTn>
                                        <p:tgtEl>
                                          <p:spTgt spid="26"/>
                                        </p:tgtEl>
                                        <p:attrNameLst>
                                          <p:attrName>style.visibility</p:attrName>
                                        </p:attrNameLst>
                                      </p:cBhvr>
                                      <p:to>
                                        <p:strVal val="visible"/>
                                      </p:to>
                                    </p:set>
                                    <p:anim calcmode="lin" valueType="num">
                                      <p:cBhvr additive="base">
                                        <p:cTn id="139" dur="2000" fill="hold"/>
                                        <p:tgtEl>
                                          <p:spTgt spid="26"/>
                                        </p:tgtEl>
                                        <p:attrNameLst>
                                          <p:attrName>ppt_x</p:attrName>
                                        </p:attrNameLst>
                                      </p:cBhvr>
                                      <p:tavLst>
                                        <p:tav tm="0">
                                          <p:val>
                                            <p:strVal val="1+#ppt_w/2"/>
                                          </p:val>
                                        </p:tav>
                                        <p:tav tm="100000">
                                          <p:val>
                                            <p:strVal val="#ppt_x"/>
                                          </p:val>
                                        </p:tav>
                                      </p:tavLst>
                                    </p:anim>
                                    <p:anim calcmode="lin" valueType="num">
                                      <p:cBhvr additive="base">
                                        <p:cTn id="140" dur="2000" fill="hold"/>
                                        <p:tgtEl>
                                          <p:spTgt spid="26"/>
                                        </p:tgtEl>
                                        <p:attrNameLst>
                                          <p:attrName>ppt_y</p:attrName>
                                        </p:attrNameLst>
                                      </p:cBhvr>
                                      <p:tavLst>
                                        <p:tav tm="0">
                                          <p:val>
                                            <p:strVal val="1+#ppt_h/2"/>
                                          </p:val>
                                        </p:tav>
                                        <p:tav tm="100000">
                                          <p:val>
                                            <p:strVal val="#ppt_y"/>
                                          </p:val>
                                        </p:tav>
                                      </p:tavLst>
                                    </p:anim>
                                  </p:childTnLst>
                                </p:cTn>
                              </p:par>
                              <p:par>
                                <p:cTn id="141" presetID="2" presetClass="entr" presetSubtype="6" fill="hold" nodeType="withEffect">
                                  <p:stCondLst>
                                    <p:cond delay="0"/>
                                  </p:stCondLst>
                                  <p:childTnLst>
                                    <p:set>
                                      <p:cBhvr>
                                        <p:cTn id="142" dur="1" fill="hold">
                                          <p:stCondLst>
                                            <p:cond delay="0"/>
                                          </p:stCondLst>
                                        </p:cTn>
                                        <p:tgtEl>
                                          <p:spTgt spid="27"/>
                                        </p:tgtEl>
                                        <p:attrNameLst>
                                          <p:attrName>style.visibility</p:attrName>
                                        </p:attrNameLst>
                                      </p:cBhvr>
                                      <p:to>
                                        <p:strVal val="visible"/>
                                      </p:to>
                                    </p:set>
                                    <p:anim calcmode="lin" valueType="num">
                                      <p:cBhvr additive="base">
                                        <p:cTn id="143" dur="2000" fill="hold"/>
                                        <p:tgtEl>
                                          <p:spTgt spid="27"/>
                                        </p:tgtEl>
                                        <p:attrNameLst>
                                          <p:attrName>ppt_x</p:attrName>
                                        </p:attrNameLst>
                                      </p:cBhvr>
                                      <p:tavLst>
                                        <p:tav tm="0">
                                          <p:val>
                                            <p:strVal val="1+#ppt_w/2"/>
                                          </p:val>
                                        </p:tav>
                                        <p:tav tm="100000">
                                          <p:val>
                                            <p:strVal val="#ppt_x"/>
                                          </p:val>
                                        </p:tav>
                                      </p:tavLst>
                                    </p:anim>
                                    <p:anim calcmode="lin" valueType="num">
                                      <p:cBhvr additive="base">
                                        <p:cTn id="144" dur="2000" fill="hold"/>
                                        <p:tgtEl>
                                          <p:spTgt spid="27"/>
                                        </p:tgtEl>
                                        <p:attrNameLst>
                                          <p:attrName>ppt_y</p:attrName>
                                        </p:attrNameLst>
                                      </p:cBhvr>
                                      <p:tavLst>
                                        <p:tav tm="0">
                                          <p:val>
                                            <p:strVal val="1+#ppt_h/2"/>
                                          </p:val>
                                        </p:tav>
                                        <p:tav tm="100000">
                                          <p:val>
                                            <p:strVal val="#ppt_y"/>
                                          </p:val>
                                        </p:tav>
                                      </p:tavLst>
                                    </p:anim>
                                  </p:childTnLst>
                                </p:cTn>
                              </p:par>
                              <p:par>
                                <p:cTn id="145" presetID="2" presetClass="entr" presetSubtype="6"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 calcmode="lin" valueType="num">
                                      <p:cBhvr additive="base">
                                        <p:cTn id="147" dur="2000" fill="hold"/>
                                        <p:tgtEl>
                                          <p:spTgt spid="28"/>
                                        </p:tgtEl>
                                        <p:attrNameLst>
                                          <p:attrName>ppt_x</p:attrName>
                                        </p:attrNameLst>
                                      </p:cBhvr>
                                      <p:tavLst>
                                        <p:tav tm="0">
                                          <p:val>
                                            <p:strVal val="1+#ppt_w/2"/>
                                          </p:val>
                                        </p:tav>
                                        <p:tav tm="100000">
                                          <p:val>
                                            <p:strVal val="#ppt_x"/>
                                          </p:val>
                                        </p:tav>
                                      </p:tavLst>
                                    </p:anim>
                                    <p:anim calcmode="lin" valueType="num">
                                      <p:cBhvr additive="base">
                                        <p:cTn id="148" dur="2000" fill="hold"/>
                                        <p:tgtEl>
                                          <p:spTgt spid="28"/>
                                        </p:tgtEl>
                                        <p:attrNameLst>
                                          <p:attrName>ppt_y</p:attrName>
                                        </p:attrNameLst>
                                      </p:cBhvr>
                                      <p:tavLst>
                                        <p:tav tm="0">
                                          <p:val>
                                            <p:strVal val="1+#ppt_h/2"/>
                                          </p:val>
                                        </p:tav>
                                        <p:tav tm="100000">
                                          <p:val>
                                            <p:strVal val="#ppt_y"/>
                                          </p:val>
                                        </p:tav>
                                      </p:tavLst>
                                    </p:anim>
                                  </p:childTnLst>
                                </p:cTn>
                              </p:par>
                              <p:par>
                                <p:cTn id="149" presetID="2" presetClass="entr" presetSubtype="6" fill="hold"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additive="base">
                                        <p:cTn id="151" dur="2000" fill="hold"/>
                                        <p:tgtEl>
                                          <p:spTgt spid="29"/>
                                        </p:tgtEl>
                                        <p:attrNameLst>
                                          <p:attrName>ppt_x</p:attrName>
                                        </p:attrNameLst>
                                      </p:cBhvr>
                                      <p:tavLst>
                                        <p:tav tm="0">
                                          <p:val>
                                            <p:strVal val="1+#ppt_w/2"/>
                                          </p:val>
                                        </p:tav>
                                        <p:tav tm="100000">
                                          <p:val>
                                            <p:strVal val="#ppt_x"/>
                                          </p:val>
                                        </p:tav>
                                      </p:tavLst>
                                    </p:anim>
                                    <p:anim calcmode="lin" valueType="num">
                                      <p:cBhvr additive="base">
                                        <p:cTn id="152" dur="2000" fill="hold"/>
                                        <p:tgtEl>
                                          <p:spTgt spid="29"/>
                                        </p:tgtEl>
                                        <p:attrNameLst>
                                          <p:attrName>ppt_y</p:attrName>
                                        </p:attrNameLst>
                                      </p:cBhvr>
                                      <p:tavLst>
                                        <p:tav tm="0">
                                          <p:val>
                                            <p:strVal val="1+#ppt_h/2"/>
                                          </p:val>
                                        </p:tav>
                                        <p:tav tm="100000">
                                          <p:val>
                                            <p:strVal val="#ppt_y"/>
                                          </p:val>
                                        </p:tav>
                                      </p:tavLst>
                                    </p:anim>
                                  </p:childTnLst>
                                </p:cTn>
                              </p:par>
                              <p:par>
                                <p:cTn id="153" presetID="2" presetClass="entr" presetSubtype="6" fill="hold" nodeType="withEffect">
                                  <p:stCondLst>
                                    <p:cond delay="0"/>
                                  </p:stCondLst>
                                  <p:childTnLst>
                                    <p:set>
                                      <p:cBhvr>
                                        <p:cTn id="154" dur="1" fill="hold">
                                          <p:stCondLst>
                                            <p:cond delay="0"/>
                                          </p:stCondLst>
                                        </p:cTn>
                                        <p:tgtEl>
                                          <p:spTgt spid="30"/>
                                        </p:tgtEl>
                                        <p:attrNameLst>
                                          <p:attrName>style.visibility</p:attrName>
                                        </p:attrNameLst>
                                      </p:cBhvr>
                                      <p:to>
                                        <p:strVal val="visible"/>
                                      </p:to>
                                    </p:set>
                                    <p:anim calcmode="lin" valueType="num">
                                      <p:cBhvr additive="base">
                                        <p:cTn id="155" dur="2000" fill="hold"/>
                                        <p:tgtEl>
                                          <p:spTgt spid="30"/>
                                        </p:tgtEl>
                                        <p:attrNameLst>
                                          <p:attrName>ppt_x</p:attrName>
                                        </p:attrNameLst>
                                      </p:cBhvr>
                                      <p:tavLst>
                                        <p:tav tm="0">
                                          <p:val>
                                            <p:strVal val="1+#ppt_w/2"/>
                                          </p:val>
                                        </p:tav>
                                        <p:tav tm="100000">
                                          <p:val>
                                            <p:strVal val="#ppt_x"/>
                                          </p:val>
                                        </p:tav>
                                      </p:tavLst>
                                    </p:anim>
                                    <p:anim calcmode="lin" valueType="num">
                                      <p:cBhvr additive="base">
                                        <p:cTn id="156" dur="2000" fill="hold"/>
                                        <p:tgtEl>
                                          <p:spTgt spid="30"/>
                                        </p:tgtEl>
                                        <p:attrNameLst>
                                          <p:attrName>ppt_y</p:attrName>
                                        </p:attrNameLst>
                                      </p:cBhvr>
                                      <p:tavLst>
                                        <p:tav tm="0">
                                          <p:val>
                                            <p:strVal val="1+#ppt_h/2"/>
                                          </p:val>
                                        </p:tav>
                                        <p:tav tm="100000">
                                          <p:val>
                                            <p:strVal val="#ppt_y"/>
                                          </p:val>
                                        </p:tav>
                                      </p:tavLst>
                                    </p:anim>
                                  </p:childTnLst>
                                </p:cTn>
                              </p:par>
                              <p:par>
                                <p:cTn id="157" presetID="2" presetClass="entr" presetSubtype="6" fill="hold" nodeType="withEffect">
                                  <p:stCondLst>
                                    <p:cond delay="0"/>
                                  </p:stCondLst>
                                  <p:childTnLst>
                                    <p:set>
                                      <p:cBhvr>
                                        <p:cTn id="158" dur="1" fill="hold">
                                          <p:stCondLst>
                                            <p:cond delay="0"/>
                                          </p:stCondLst>
                                        </p:cTn>
                                        <p:tgtEl>
                                          <p:spTgt spid="31"/>
                                        </p:tgtEl>
                                        <p:attrNameLst>
                                          <p:attrName>style.visibility</p:attrName>
                                        </p:attrNameLst>
                                      </p:cBhvr>
                                      <p:to>
                                        <p:strVal val="visible"/>
                                      </p:to>
                                    </p:set>
                                    <p:anim calcmode="lin" valueType="num">
                                      <p:cBhvr additive="base">
                                        <p:cTn id="159" dur="2000" fill="hold"/>
                                        <p:tgtEl>
                                          <p:spTgt spid="31"/>
                                        </p:tgtEl>
                                        <p:attrNameLst>
                                          <p:attrName>ppt_x</p:attrName>
                                        </p:attrNameLst>
                                      </p:cBhvr>
                                      <p:tavLst>
                                        <p:tav tm="0">
                                          <p:val>
                                            <p:strVal val="1+#ppt_w/2"/>
                                          </p:val>
                                        </p:tav>
                                        <p:tav tm="100000">
                                          <p:val>
                                            <p:strVal val="#ppt_x"/>
                                          </p:val>
                                        </p:tav>
                                      </p:tavLst>
                                    </p:anim>
                                    <p:anim calcmode="lin" valueType="num">
                                      <p:cBhvr additive="base">
                                        <p:cTn id="160" dur="2000" fill="hold"/>
                                        <p:tgtEl>
                                          <p:spTgt spid="31"/>
                                        </p:tgtEl>
                                        <p:attrNameLst>
                                          <p:attrName>ppt_y</p:attrName>
                                        </p:attrNameLst>
                                      </p:cBhvr>
                                      <p:tavLst>
                                        <p:tav tm="0">
                                          <p:val>
                                            <p:strVal val="1+#ppt_h/2"/>
                                          </p:val>
                                        </p:tav>
                                        <p:tav tm="100000">
                                          <p:val>
                                            <p:strVal val="#ppt_y"/>
                                          </p:val>
                                        </p:tav>
                                      </p:tavLst>
                                    </p:anim>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12"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0-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0-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0-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0-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0-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0-ppt_w/2"/>
                                          </p:val>
                                        </p:tav>
                                      </p:tavLst>
                                    </p:anim>
                                    <p:anim calcmode="lin" valueType="num">
                                      <p:cBhvr additive="base">
                                        <p:cTn id="214" dur="2000"/>
                                        <p:tgtEl>
                                          <p:spTgt spid="20"/>
                                        </p:tgtEl>
                                        <p:attrNameLst>
                                          <p:attrName>ppt_y</p:attrName>
                                        </p:attrNameLst>
                                      </p:cBhvr>
                                      <p:tavLst>
                                        <p:tav tm="0">
                                          <p:val>
                                            <p:strVal val="ppt_y"/>
                                          </p:val>
                                        </p:tav>
                                        <p:tav tm="100000">
                                          <p:val>
                                            <p:strVal val="1+ppt_h/2"/>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0-ppt_w/2"/>
                                          </p:val>
                                        </p:tav>
                                      </p:tavLst>
                                    </p:anim>
                                    <p:anim calcmode="lin" valueType="num">
                                      <p:cBhvr additive="base">
                                        <p:cTn id="226" dur="2000"/>
                                        <p:tgtEl>
                                          <p:spTgt spid="23"/>
                                        </p:tgtEl>
                                        <p:attrNameLst>
                                          <p:attrName>ppt_y</p:attrName>
                                        </p:attrNameLst>
                                      </p:cBhvr>
                                      <p:tavLst>
                                        <p:tav tm="0">
                                          <p:val>
                                            <p:strVal val="ppt_y"/>
                                          </p:val>
                                        </p:tav>
                                        <p:tav tm="100000">
                                          <p:val>
                                            <p:strVal val="1+ppt_h/2"/>
                                          </p:val>
                                        </p:tav>
                                      </p:tavLst>
                                    </p:anim>
                                    <p:set>
                                      <p:cBhvr>
                                        <p:cTn id="227" dur="1" fill="hold">
                                          <p:stCondLst>
                                            <p:cond delay="1999"/>
                                          </p:stCondLst>
                                        </p:cTn>
                                        <p:tgtEl>
                                          <p:spTgt spid="23"/>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0-ppt_w/2"/>
                                          </p:val>
                                        </p:tav>
                                      </p:tavLst>
                                    </p:anim>
                                    <p:anim calcmode="lin" valueType="num">
                                      <p:cBhvr additive="base">
                                        <p:cTn id="230" dur="2000"/>
                                        <p:tgtEl>
                                          <p:spTgt spid="24"/>
                                        </p:tgtEl>
                                        <p:attrNameLst>
                                          <p:attrName>ppt_y</p:attrName>
                                        </p:attrNameLst>
                                      </p:cBhvr>
                                      <p:tavLst>
                                        <p:tav tm="0">
                                          <p:val>
                                            <p:strVal val="ppt_y"/>
                                          </p:val>
                                        </p:tav>
                                        <p:tav tm="100000">
                                          <p:val>
                                            <p:strVal val="1+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1+ppt_w/2"/>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1+ppt_w/2"/>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1+ppt_w/2"/>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1+ppt_w/2"/>
                                          </p:val>
                                        </p:tav>
                                      </p:tavLst>
                                    </p:anim>
                                    <p:anim calcmode="lin" valueType="num">
                                      <p:cBhvr additive="base">
                                        <p:cTn id="246" dur="2000"/>
                                        <p:tgtEl>
                                          <p:spTgt spid="11"/>
                                        </p:tgtEl>
                                        <p:attrNameLst>
                                          <p:attrName>ppt_y</p:attrName>
                                        </p:attrNameLst>
                                      </p:cBhvr>
                                      <p:tavLst>
                                        <p:tav tm="0">
                                          <p:val>
                                            <p:strVal val="ppt_y"/>
                                          </p:val>
                                        </p:tav>
                                        <p:tav tm="100000">
                                          <p:val>
                                            <p:strVal val="1+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1+ppt_w/2"/>
                                          </p:val>
                                        </p:tav>
                                      </p:tavLst>
                                    </p:anim>
                                    <p:anim calcmode="lin" valueType="num">
                                      <p:cBhvr additive="base">
                                        <p:cTn id="250" dur="2000"/>
                                        <p:tgtEl>
                                          <p:spTgt spid="13"/>
                                        </p:tgtEl>
                                        <p:attrNameLst>
                                          <p:attrName>ppt_y</p:attrName>
                                        </p:attrNameLst>
                                      </p:cBhvr>
                                      <p:tavLst>
                                        <p:tav tm="0">
                                          <p:val>
                                            <p:strVal val="ppt_y"/>
                                          </p:val>
                                        </p:tav>
                                        <p:tav tm="100000">
                                          <p:val>
                                            <p:strVal val="1+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1+ppt_w/2"/>
                                          </p:val>
                                        </p:tav>
                                      </p:tavLst>
                                    </p:anim>
                                    <p:anim calcmode="lin" valueType="num">
                                      <p:cBhvr additive="base">
                                        <p:cTn id="254" dur="2000"/>
                                        <p:tgtEl>
                                          <p:spTgt spid="15"/>
                                        </p:tgtEl>
                                        <p:attrNameLst>
                                          <p:attrName>ppt_y</p:attrName>
                                        </p:attrNameLst>
                                      </p:cBhvr>
                                      <p:tavLst>
                                        <p:tav tm="0">
                                          <p:val>
                                            <p:strVal val="ppt_y"/>
                                          </p:val>
                                        </p:tav>
                                        <p:tav tm="100000">
                                          <p:val>
                                            <p:strVal val="1+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1+ppt_w/2"/>
                                          </p:val>
                                        </p:tav>
                                      </p:tavLst>
                                    </p:anim>
                                    <p:anim calcmode="lin" valueType="num">
                                      <p:cBhvr additive="base">
                                        <p:cTn id="258" dur="2000"/>
                                        <p:tgtEl>
                                          <p:spTgt spid="17"/>
                                        </p:tgtEl>
                                        <p:attrNameLst>
                                          <p:attrName>ppt_y</p:attrName>
                                        </p:attrNameLst>
                                      </p:cBhvr>
                                      <p:tavLst>
                                        <p:tav tm="0">
                                          <p:val>
                                            <p:strVal val="ppt_y"/>
                                          </p:val>
                                        </p:tav>
                                        <p:tav tm="100000">
                                          <p:val>
                                            <p:strVal val="1+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1+ppt_w/2"/>
                                          </p:val>
                                        </p:tav>
                                      </p:tavLst>
                                    </p:anim>
                                    <p:anim calcmode="lin" valueType="num">
                                      <p:cBhvr additive="base">
                                        <p:cTn id="262" dur="2000"/>
                                        <p:tgtEl>
                                          <p:spTgt spid="25"/>
                                        </p:tgtEl>
                                        <p:attrNameLst>
                                          <p:attrName>ppt_y</p:attrName>
                                        </p:attrNameLst>
                                      </p:cBhvr>
                                      <p:tavLst>
                                        <p:tav tm="0">
                                          <p:val>
                                            <p:strVal val="ppt_y"/>
                                          </p:val>
                                        </p:tav>
                                        <p:tav tm="100000">
                                          <p:val>
                                            <p:strVal val="1+ppt_h/2"/>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1+ppt_w/2"/>
                                          </p:val>
                                        </p:tav>
                                      </p:tavLst>
                                    </p:anim>
                                    <p:anim calcmode="lin" valueType="num">
                                      <p:cBhvr additive="base">
                                        <p:cTn id="266" dur="2000"/>
                                        <p:tgtEl>
                                          <p:spTgt spid="26"/>
                                        </p:tgtEl>
                                        <p:attrNameLst>
                                          <p:attrName>ppt_y</p:attrName>
                                        </p:attrNameLst>
                                      </p:cBhvr>
                                      <p:tavLst>
                                        <p:tav tm="0">
                                          <p:val>
                                            <p:strVal val="ppt_y"/>
                                          </p:val>
                                        </p:tav>
                                        <p:tav tm="100000">
                                          <p:val>
                                            <p:strVal val="1+ppt_h/2"/>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1+ppt_w/2"/>
                                          </p:val>
                                        </p:tav>
                                      </p:tavLst>
                                    </p:anim>
                                    <p:anim calcmode="lin" valueType="num">
                                      <p:cBhvr additive="base">
                                        <p:cTn id="270" dur="2000"/>
                                        <p:tgtEl>
                                          <p:spTgt spid="27"/>
                                        </p:tgtEl>
                                        <p:attrNameLst>
                                          <p:attrName>ppt_y</p:attrName>
                                        </p:attrNameLst>
                                      </p:cBhvr>
                                      <p:tavLst>
                                        <p:tav tm="0">
                                          <p:val>
                                            <p:strVal val="ppt_y"/>
                                          </p:val>
                                        </p:tav>
                                        <p:tav tm="100000">
                                          <p:val>
                                            <p:strVal val="1+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1+ppt_w/2"/>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1+ppt_w/2"/>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1+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1+ppt_w/2"/>
                                          </p:val>
                                        </p:tav>
                                      </p:tavLst>
                                    </p:anim>
                                    <p:anim calcmode="lin" valueType="num">
                                      <p:cBhvr additive="base">
                                        <p:cTn id="286" dur="2000"/>
                                        <p:tgtEl>
                                          <p:spTgt spid="31"/>
                                        </p:tgtEl>
                                        <p:attrNameLst>
                                          <p:attrName>ppt_y</p:attrName>
                                        </p:attrNameLst>
                                      </p:cBhvr>
                                      <p:tavLst>
                                        <p:tav tm="0">
                                          <p:val>
                                            <p:strVal val="ppt_y"/>
                                          </p:val>
                                        </p:tav>
                                        <p:tav tm="100000">
                                          <p:val>
                                            <p:strVal val="1+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1"/>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5"/>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6"/>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9"/>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9"/>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0"/>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1"/>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2"/>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3"/>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4"/>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3000">
              <a:schemeClr val="tx1"/>
            </a:gs>
            <a:gs pos="50000">
              <a:schemeClr val="accent3">
                <a:lumMod val="50000"/>
                <a:shade val="67500"/>
                <a:satMod val="115000"/>
              </a:schemeClr>
            </a:gs>
            <a:gs pos="100000">
              <a:schemeClr val="accent3">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134168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00430" y="0"/>
            <a:ext cx="1066996" cy="1038447"/>
          </a:xfrm>
          <a:prstGeom prst="rect">
            <a:avLst/>
          </a:prstGeom>
          <a:effectLst>
            <a:reflection blurRad="6350" stA="50000" endA="295" endPos="92000" dist="101600" dir="5400000" sy="-100000" algn="bl" rotWithShape="0"/>
          </a:effectLst>
        </p:spPr>
      </p:pic>
      <p:pic>
        <p:nvPicPr>
          <p:cNvPr id="4" name="3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0"/>
            <a:ext cx="1066996" cy="1038447"/>
          </a:xfrm>
          <a:prstGeom prst="rect">
            <a:avLst/>
          </a:prstGeom>
          <a:effectLst>
            <a:reflection blurRad="6350" stA="50000" endA="295" endPos="92000" dist="101600" dir="5400000" sy="-100000" algn="bl" rotWithShape="0"/>
          </a:effectLst>
        </p:spPr>
      </p:pic>
      <p:pic>
        <p:nvPicPr>
          <p:cNvPr id="5" name="4 Imagen" descr="13667436621500591204Black and White Ornamental Flower.svg.med.png"/>
          <p:cNvPicPr>
            <a:picLocks noChangeAspect="1"/>
          </p:cNvPicPr>
          <p:nvPr/>
        </p:nvPicPr>
        <p:blipFill>
          <a:blip r:embed="rId3">
            <a:duotone>
              <a:schemeClr val="accent3">
                <a:shade val="45000"/>
                <a:satMod val="135000"/>
              </a:schemeClr>
              <a:prstClr val="white"/>
            </a:duotone>
            <a:lum contrast="40000"/>
          </a:blip>
          <a:stretch>
            <a:fillRect/>
          </a:stretch>
        </p:blipFill>
        <p:spPr>
          <a:xfrm>
            <a:off x="3500430" y="1000114"/>
            <a:ext cx="1066996" cy="1038447"/>
          </a:xfrm>
          <a:prstGeom prst="rect">
            <a:avLst/>
          </a:prstGeom>
          <a:effectLst>
            <a:reflection blurRad="6350" stA="50000" endA="295" endPos="92000" dist="101600" dir="5400000" sy="-100000" algn="bl" rotWithShape="0"/>
          </a:effectLst>
        </p:spPr>
      </p:pic>
      <p:pic>
        <p:nvPicPr>
          <p:cNvPr id="6" name="5 Imagen" descr="13667436621500591204Black and White Ornamental Flower.svg.med.png"/>
          <p:cNvPicPr>
            <a:picLocks noChangeAspect="1"/>
          </p:cNvPicPr>
          <p:nvPr/>
        </p:nvPicPr>
        <p:blipFill>
          <a:blip r:embed="rId3">
            <a:duotone>
              <a:schemeClr val="accent3">
                <a:shade val="45000"/>
                <a:satMod val="135000"/>
              </a:schemeClr>
              <a:prstClr val="white"/>
            </a:duotone>
            <a:lum contrast="40000"/>
          </a:blip>
          <a:stretch>
            <a:fillRect/>
          </a:stretch>
        </p:blipFill>
        <p:spPr>
          <a:xfrm>
            <a:off x="4572000" y="1000114"/>
            <a:ext cx="1066996" cy="1038447"/>
          </a:xfrm>
          <a:prstGeom prst="rect">
            <a:avLst/>
          </a:prstGeom>
          <a:effectLst>
            <a:reflection blurRad="6350" stA="50000" endA="295" endPos="92000" dist="101600" dir="5400000" sy="-100000" algn="bl" rotWithShape="0"/>
          </a:effectLst>
        </p:spPr>
      </p:pic>
      <p:pic>
        <p:nvPicPr>
          <p:cNvPr id="7" name="6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00430" y="2071702"/>
            <a:ext cx="1066996" cy="1038447"/>
          </a:xfrm>
          <a:prstGeom prst="rect">
            <a:avLst/>
          </a:prstGeom>
          <a:effectLst>
            <a:reflection blurRad="6350" stA="50000" endA="295" endPos="92000" dist="101600" dir="5400000" sy="-100000" algn="bl" rotWithShape="0"/>
          </a:effectLst>
        </p:spPr>
      </p:pic>
      <p:pic>
        <p:nvPicPr>
          <p:cNvPr id="8" name="7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2071702"/>
            <a:ext cx="1066996" cy="1038447"/>
          </a:xfrm>
          <a:prstGeom prst="rect">
            <a:avLst/>
          </a:prstGeom>
          <a:effectLst>
            <a:reflection blurRad="6350" stA="50000" endA="295" endPos="92000" dist="101600" dir="5400000" sy="-100000" algn="bl" rotWithShape="0"/>
          </a:effectLst>
        </p:spPr>
      </p:pic>
      <p:pic>
        <p:nvPicPr>
          <p:cNvPr id="9" name="8 Imagen" descr="13667436621500591204Black and White Ornamental Flower.svg.med.png"/>
          <p:cNvPicPr>
            <a:picLocks noChangeAspect="1"/>
          </p:cNvPicPr>
          <p:nvPr/>
        </p:nvPicPr>
        <p:blipFill>
          <a:blip r:embed="rId3">
            <a:duotone>
              <a:schemeClr val="accent3">
                <a:shade val="45000"/>
                <a:satMod val="135000"/>
              </a:schemeClr>
              <a:prstClr val="white"/>
            </a:duotone>
            <a:lum contrast="40000"/>
          </a:blip>
          <a:stretch>
            <a:fillRect/>
          </a:stretch>
        </p:blipFill>
        <p:spPr>
          <a:xfrm>
            <a:off x="3500430" y="3071816"/>
            <a:ext cx="1066996" cy="1038447"/>
          </a:xfrm>
          <a:prstGeom prst="rect">
            <a:avLst/>
          </a:prstGeom>
          <a:effectLst>
            <a:reflection blurRad="6350" stA="50000" endA="295" endPos="92000" dist="101600" dir="5400000" sy="-100000" algn="bl" rotWithShape="0"/>
          </a:effectLst>
        </p:spPr>
      </p:pic>
      <p:pic>
        <p:nvPicPr>
          <p:cNvPr id="10" name="9 Imagen" descr="13667436621500591204Black and White Ornamental Flower.svg.med.png"/>
          <p:cNvPicPr>
            <a:picLocks noChangeAspect="1"/>
          </p:cNvPicPr>
          <p:nvPr/>
        </p:nvPicPr>
        <p:blipFill>
          <a:blip r:embed="rId3">
            <a:duotone>
              <a:schemeClr val="accent3">
                <a:shade val="45000"/>
                <a:satMod val="135000"/>
              </a:schemeClr>
              <a:prstClr val="white"/>
            </a:duotone>
            <a:lum contrast="40000"/>
          </a:blip>
          <a:stretch>
            <a:fillRect/>
          </a:stretch>
        </p:blipFill>
        <p:spPr>
          <a:xfrm>
            <a:off x="4572000" y="3071816"/>
            <a:ext cx="1066996" cy="1038447"/>
          </a:xfrm>
          <a:prstGeom prst="rect">
            <a:avLst/>
          </a:prstGeom>
          <a:effectLst>
            <a:reflection blurRad="6350" stA="50000" endA="295" endPos="92000" dist="101600" dir="5400000" sy="-100000" algn="bl" rotWithShape="0"/>
          </a:effectLst>
        </p:spPr>
      </p:pic>
      <p:pic>
        <p:nvPicPr>
          <p:cNvPr id="11" name="10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00430" y="4105053"/>
            <a:ext cx="1066996" cy="1038447"/>
          </a:xfrm>
          <a:prstGeom prst="rect">
            <a:avLst/>
          </a:prstGeom>
          <a:effectLst>
            <a:reflection blurRad="6350" stA="50000" endA="295" endPos="92000" dist="101600" dir="5400000" sy="-100000" algn="bl" rotWithShape="0"/>
          </a:effectLst>
        </p:spPr>
      </p:pic>
      <p:pic>
        <p:nvPicPr>
          <p:cNvPr id="12" name="11 Imagen" descr="13667436621500591204Black and White Ornamental Flower.svg.med.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4105053"/>
            <a:ext cx="1066996" cy="1038447"/>
          </a:xfrm>
          <a:prstGeom prst="rect">
            <a:avLst/>
          </a:prstGeom>
          <a:effectLst>
            <a:reflection blurRad="6350" stA="50000" endA="295" endPos="92000" dist="101600" dir="5400000" sy="-100000" algn="bl" rotWithShape="0"/>
          </a:effectLst>
        </p:spPr>
      </p:pic>
      <p:sp>
        <p:nvSpPr>
          <p:cNvPr id="13" name="12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autoRev="1"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4000"/>
                            </p:stCondLst>
                            <p:childTnLst>
                              <p:par>
                                <p:cTn id="68" presetID="2" presetClass="exit" presetSubtype="6"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autoRev="1" fill="hold" nodeType="withEffect">
                                  <p:stCondLst>
                                    <p:cond delay="0"/>
                                  </p:stCondLst>
                                  <p:childTnLst>
                                    <p:animRot by="21600000">
                                      <p:cBhvr>
                                        <p:cTn id="109" dur="2000" fill="hold"/>
                                        <p:tgtEl>
                                          <p:spTgt spid="3"/>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5"/>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7"/>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9"/>
                                        </p:tgtEl>
                                        <p:attrNameLst>
                                          <p:attrName>r</p:attrName>
                                        </p:attrNameLst>
                                      </p:cBhvr>
                                    </p:animRot>
                                  </p:childTnLst>
                                </p:cTn>
                              </p:par>
                              <p:par>
                                <p:cTn id="116" presetID="8" presetClass="emph" presetSubtype="0" autoRev="1" fill="hold" nodeType="withEffect">
                                  <p:stCondLst>
                                    <p:cond delay="0"/>
                                  </p:stCondLst>
                                  <p:childTnLst>
                                    <p:animRot by="21600000">
                                      <p:cBhvr>
                                        <p:cTn id="117" dur="2000" fill="hold"/>
                                        <p:tgtEl>
                                          <p:spTgt spid="11"/>
                                        </p:tgtEl>
                                        <p:attrNameLst>
                                          <p:attrName>r</p:attrName>
                                        </p:attrNameLst>
                                      </p:cBhvr>
                                    </p:animRot>
                                  </p:childTnLst>
                                </p:cTn>
                              </p:par>
                              <p:par>
                                <p:cTn id="118" presetID="8" presetClass="emph" presetSubtype="0" autoRev="1" fill="hold" nodeType="withEffect">
                                  <p:stCondLst>
                                    <p:cond delay="0"/>
                                  </p:stCondLst>
                                  <p:childTnLst>
                                    <p:animRot by="-21600000">
                                      <p:cBhvr>
                                        <p:cTn id="119" dur="2000" fill="hold"/>
                                        <p:tgtEl>
                                          <p:spTgt spid="4"/>
                                        </p:tgtEl>
                                        <p:attrNameLst>
                                          <p:attrName>r</p:attrName>
                                        </p:attrNameLst>
                                      </p:cBhvr>
                                    </p:animRot>
                                  </p:childTnLst>
                                </p:cTn>
                              </p:par>
                              <p:par>
                                <p:cTn id="120" presetID="8" presetClass="emph" presetSubtype="0" autoRev="1" fill="hold" nodeType="withEffect">
                                  <p:stCondLst>
                                    <p:cond delay="0"/>
                                  </p:stCondLst>
                                  <p:childTnLst>
                                    <p:animRot by="-21600000">
                                      <p:cBhvr>
                                        <p:cTn id="121" dur="2000" fill="hold"/>
                                        <p:tgtEl>
                                          <p:spTgt spid="6"/>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8"/>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0"/>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2"/>
                                        </p:tgtEl>
                                        <p:attrNameLst>
                                          <p:attrName>r</p:attrName>
                                        </p:attrNameLst>
                                      </p:cBhvr>
                                    </p:animRo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arn(outVertical)">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64A16"/>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170216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attern-16050.png"/>
          <p:cNvPicPr>
            <a:picLocks noChangeAspect="1"/>
          </p:cNvPicPr>
          <p:nvPr/>
        </p:nvPicPr>
        <p:blipFill>
          <a:blip r:embed="rId3" cstate="print">
            <a:lum bright="30000"/>
          </a:blip>
          <a:stretch>
            <a:fillRect/>
          </a:stretch>
        </p:blipFill>
        <p:spPr>
          <a:xfrm>
            <a:off x="0" y="4286262"/>
            <a:ext cx="857238" cy="857238"/>
          </a:xfrm>
          <a:prstGeom prst="rect">
            <a:avLst/>
          </a:prstGeom>
          <a:effectLst/>
        </p:spPr>
      </p:pic>
      <p:pic>
        <p:nvPicPr>
          <p:cNvPr id="5" name="4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286762" y="0"/>
            <a:ext cx="857238" cy="857238"/>
          </a:xfrm>
          <a:prstGeom prst="rect">
            <a:avLst/>
          </a:prstGeom>
          <a:effectLst/>
        </p:spPr>
      </p:pic>
      <p:pic>
        <p:nvPicPr>
          <p:cNvPr id="6" name="5 Imagen" descr="pattern-16050.png"/>
          <p:cNvPicPr>
            <a:picLocks noChangeAspect="1"/>
          </p:cNvPicPr>
          <p:nvPr/>
        </p:nvPicPr>
        <p:blipFill>
          <a:blip r:embed="rId3" cstate="print">
            <a:lum bright="30000"/>
          </a:blip>
          <a:stretch>
            <a:fillRect/>
          </a:stretch>
        </p:blipFill>
        <p:spPr>
          <a:xfrm>
            <a:off x="5429256" y="3214692"/>
            <a:ext cx="857238" cy="857238"/>
          </a:xfrm>
          <a:prstGeom prst="rect">
            <a:avLst/>
          </a:prstGeom>
          <a:effectLst/>
        </p:spPr>
      </p:pic>
      <p:pic>
        <p:nvPicPr>
          <p:cNvPr id="7" name="6 Imagen" descr="pattern-16050.png"/>
          <p:cNvPicPr>
            <a:picLocks noChangeAspect="1"/>
          </p:cNvPicPr>
          <p:nvPr/>
        </p:nvPicPr>
        <p:blipFill>
          <a:blip r:embed="rId3" cstate="print">
            <a:lum bright="30000"/>
          </a:blip>
          <a:stretch>
            <a:fillRect/>
          </a:stretch>
        </p:blipFill>
        <p:spPr>
          <a:xfrm>
            <a:off x="8286762" y="928676"/>
            <a:ext cx="857238" cy="857238"/>
          </a:xfrm>
          <a:prstGeom prst="rect">
            <a:avLst/>
          </a:prstGeom>
          <a:effectLst/>
        </p:spPr>
      </p:pic>
      <p:pic>
        <p:nvPicPr>
          <p:cNvPr id="8" name="7 Imagen" descr="pattern-16050.png"/>
          <p:cNvPicPr>
            <a:picLocks noChangeAspect="1"/>
          </p:cNvPicPr>
          <p:nvPr/>
        </p:nvPicPr>
        <p:blipFill>
          <a:blip r:embed="rId3" cstate="print">
            <a:lum bright="30000"/>
          </a:blip>
          <a:stretch>
            <a:fillRect/>
          </a:stretch>
        </p:blipFill>
        <p:spPr>
          <a:xfrm>
            <a:off x="6929454" y="2285998"/>
            <a:ext cx="857238" cy="857238"/>
          </a:xfrm>
          <a:prstGeom prst="rect">
            <a:avLst/>
          </a:prstGeom>
          <a:effectLst/>
        </p:spPr>
      </p:pic>
      <p:pic>
        <p:nvPicPr>
          <p:cNvPr id="9" name="8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143636" y="2786064"/>
            <a:ext cx="857238" cy="857238"/>
          </a:xfrm>
          <a:prstGeom prst="rect">
            <a:avLst/>
          </a:prstGeom>
          <a:effectLst/>
        </p:spPr>
      </p:pic>
      <p:pic>
        <p:nvPicPr>
          <p:cNvPr id="10" name="9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572000" y="3571882"/>
            <a:ext cx="857238" cy="857238"/>
          </a:xfrm>
          <a:prstGeom prst="rect">
            <a:avLst/>
          </a:prstGeom>
          <a:effectLst/>
        </p:spPr>
      </p:pic>
      <p:pic>
        <p:nvPicPr>
          <p:cNvPr id="11" name="10 Imagen" descr="pattern-16050.png"/>
          <p:cNvPicPr>
            <a:picLocks noChangeAspect="1"/>
          </p:cNvPicPr>
          <p:nvPr/>
        </p:nvPicPr>
        <p:blipFill>
          <a:blip r:embed="rId3" cstate="print">
            <a:lum bright="30000"/>
          </a:blip>
          <a:stretch>
            <a:fillRect/>
          </a:stretch>
        </p:blipFill>
        <p:spPr>
          <a:xfrm>
            <a:off x="3714744" y="3857634"/>
            <a:ext cx="857238" cy="857238"/>
          </a:xfrm>
          <a:prstGeom prst="rect">
            <a:avLst/>
          </a:prstGeom>
          <a:effectLst/>
        </p:spPr>
      </p:pic>
      <p:pic>
        <p:nvPicPr>
          <p:cNvPr id="12" name="11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857488" y="4000510"/>
            <a:ext cx="857238" cy="857238"/>
          </a:xfrm>
          <a:prstGeom prst="rect">
            <a:avLst/>
          </a:prstGeom>
          <a:effectLst/>
        </p:spPr>
      </p:pic>
      <p:pic>
        <p:nvPicPr>
          <p:cNvPr id="13" name="12 Imagen" descr="pattern-16050.png"/>
          <p:cNvPicPr>
            <a:picLocks noChangeAspect="1"/>
          </p:cNvPicPr>
          <p:nvPr/>
        </p:nvPicPr>
        <p:blipFill>
          <a:blip r:embed="rId3" cstate="print">
            <a:lum bright="30000"/>
          </a:blip>
          <a:stretch>
            <a:fillRect/>
          </a:stretch>
        </p:blipFill>
        <p:spPr>
          <a:xfrm>
            <a:off x="1928794" y="4143386"/>
            <a:ext cx="857238" cy="857238"/>
          </a:xfrm>
          <a:prstGeom prst="rect">
            <a:avLst/>
          </a:prstGeom>
          <a:effectLst/>
        </p:spPr>
      </p:pic>
      <p:pic>
        <p:nvPicPr>
          <p:cNvPr id="14" name="13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00100" y="4286262"/>
            <a:ext cx="857238" cy="857238"/>
          </a:xfrm>
          <a:prstGeom prst="rect">
            <a:avLst/>
          </a:prstGeom>
          <a:effectLst/>
        </p:spPr>
      </p:pic>
      <p:pic>
        <p:nvPicPr>
          <p:cNvPr id="15" name="14 Imagen" descr="pattern-16050.png"/>
          <p:cNvPicPr>
            <a:picLocks noChangeAspect="1"/>
          </p:cNvPicPr>
          <p:nvPr/>
        </p:nvPicPr>
        <p:blipFill>
          <a:blip r:embed="rId3" cstate="print">
            <a:lum bright="30000"/>
          </a:blip>
          <a:stretch>
            <a:fillRect/>
          </a:stretch>
        </p:blipFill>
        <p:spPr>
          <a:xfrm>
            <a:off x="0" y="0"/>
            <a:ext cx="857238" cy="857238"/>
          </a:xfrm>
          <a:prstGeom prst="rect">
            <a:avLst/>
          </a:prstGeom>
          <a:effectLst/>
        </p:spPr>
      </p:pic>
      <p:pic>
        <p:nvPicPr>
          <p:cNvPr id="16" name="15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62" y="428610"/>
            <a:ext cx="857238" cy="857238"/>
          </a:xfrm>
          <a:prstGeom prst="rect">
            <a:avLst/>
          </a:prstGeom>
          <a:effectLst/>
        </p:spPr>
      </p:pic>
      <p:pic>
        <p:nvPicPr>
          <p:cNvPr id="17" name="16 Imagen" descr="pattern-16050.png"/>
          <p:cNvPicPr>
            <a:picLocks noChangeAspect="1"/>
          </p:cNvPicPr>
          <p:nvPr/>
        </p:nvPicPr>
        <p:blipFill>
          <a:blip r:embed="rId3" cstate="print">
            <a:lum bright="30000"/>
          </a:blip>
          <a:stretch>
            <a:fillRect/>
          </a:stretch>
        </p:blipFill>
        <p:spPr>
          <a:xfrm>
            <a:off x="1857356" y="714362"/>
            <a:ext cx="857238" cy="857238"/>
          </a:xfrm>
          <a:prstGeom prst="rect">
            <a:avLst/>
          </a:prstGeom>
          <a:effectLst/>
        </p:spPr>
      </p:pic>
      <p:pic>
        <p:nvPicPr>
          <p:cNvPr id="18" name="17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86050" y="928676"/>
            <a:ext cx="857238" cy="857238"/>
          </a:xfrm>
          <a:prstGeom prst="rect">
            <a:avLst/>
          </a:prstGeom>
          <a:effectLst/>
        </p:spPr>
      </p:pic>
      <p:pic>
        <p:nvPicPr>
          <p:cNvPr id="19" name="18 Imagen" descr="pattern-16050.png"/>
          <p:cNvPicPr>
            <a:picLocks noChangeAspect="1"/>
          </p:cNvPicPr>
          <p:nvPr/>
        </p:nvPicPr>
        <p:blipFill>
          <a:blip r:embed="rId3" cstate="print">
            <a:lum bright="30000"/>
          </a:blip>
          <a:stretch>
            <a:fillRect/>
          </a:stretch>
        </p:blipFill>
        <p:spPr>
          <a:xfrm>
            <a:off x="3714744" y="1142990"/>
            <a:ext cx="857238" cy="857238"/>
          </a:xfrm>
          <a:prstGeom prst="rect">
            <a:avLst/>
          </a:prstGeom>
          <a:effectLst/>
        </p:spPr>
      </p:pic>
      <p:pic>
        <p:nvPicPr>
          <p:cNvPr id="20" name="19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714876" y="1000114"/>
            <a:ext cx="857238" cy="857238"/>
          </a:xfrm>
          <a:prstGeom prst="rect">
            <a:avLst/>
          </a:prstGeom>
          <a:effectLst/>
        </p:spPr>
      </p:pic>
      <p:pic>
        <p:nvPicPr>
          <p:cNvPr id="21" name="20 Imagen" descr="pattern-16050.png"/>
          <p:cNvPicPr>
            <a:picLocks noChangeAspect="1"/>
          </p:cNvPicPr>
          <p:nvPr/>
        </p:nvPicPr>
        <p:blipFill>
          <a:blip r:embed="rId3" cstate="print">
            <a:lum bright="30000"/>
          </a:blip>
          <a:stretch>
            <a:fillRect/>
          </a:stretch>
        </p:blipFill>
        <p:spPr>
          <a:xfrm>
            <a:off x="5572132" y="785800"/>
            <a:ext cx="857238" cy="857238"/>
          </a:xfrm>
          <a:prstGeom prst="rect">
            <a:avLst/>
          </a:prstGeom>
          <a:effectLst/>
        </p:spPr>
      </p:pic>
      <p:pic>
        <p:nvPicPr>
          <p:cNvPr id="22" name="21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429388" y="571486"/>
            <a:ext cx="857238" cy="857238"/>
          </a:xfrm>
          <a:prstGeom prst="rect">
            <a:avLst/>
          </a:prstGeom>
          <a:effectLst/>
        </p:spPr>
      </p:pic>
      <p:pic>
        <p:nvPicPr>
          <p:cNvPr id="23" name="22 Imagen" descr="pattern-16050.png"/>
          <p:cNvPicPr>
            <a:picLocks noChangeAspect="1"/>
          </p:cNvPicPr>
          <p:nvPr/>
        </p:nvPicPr>
        <p:blipFill>
          <a:blip r:embed="rId3" cstate="print">
            <a:lum bright="30000"/>
          </a:blip>
          <a:stretch>
            <a:fillRect/>
          </a:stretch>
        </p:blipFill>
        <p:spPr>
          <a:xfrm>
            <a:off x="7358082" y="142858"/>
            <a:ext cx="857238" cy="857238"/>
          </a:xfrm>
          <a:prstGeom prst="rect">
            <a:avLst/>
          </a:prstGeom>
          <a:effectLst/>
        </p:spPr>
      </p:pic>
      <p:pic>
        <p:nvPicPr>
          <p:cNvPr id="24" name="23 Imagen" descr="pattern-1605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643834" y="1714494"/>
            <a:ext cx="857238" cy="857238"/>
          </a:xfrm>
          <a:prstGeom prst="rect">
            <a:avLst/>
          </a:prstGeom>
          <a:effectLst/>
        </p:spPr>
      </p:pic>
      <p:sp>
        <p:nvSpPr>
          <p:cNvPr id="25" name="2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0-#ppt_w/2"/>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0-#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0-#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0-#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0-#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0-#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0-#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0-#ppt_w/2"/>
                                          </p:val>
                                        </p:tav>
                                        <p:tav tm="100000">
                                          <p:val>
                                            <p:strVal val="#ppt_x"/>
                                          </p:val>
                                        </p:tav>
                                      </p:tavLst>
                                    </p:anim>
                                    <p:anim calcmode="lin" valueType="num">
                                      <p:cBhvr additive="base">
                                        <p:cTn id="62" dur="2000" fill="hold"/>
                                        <p:tgtEl>
                                          <p:spTgt spid="9"/>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0-#ppt_w/2"/>
                                          </p:val>
                                        </p:tav>
                                        <p:tav tm="100000">
                                          <p:val>
                                            <p:strVal val="#ppt_x"/>
                                          </p:val>
                                        </p:tav>
                                      </p:tavLst>
                                    </p:anim>
                                    <p:anim calcmode="lin" valueType="num">
                                      <p:cBhvr additive="base">
                                        <p:cTn id="66" dur="2000" fill="hold"/>
                                        <p:tgtEl>
                                          <p:spTgt spid="10"/>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0-#ppt_w/2"/>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0-#ppt_w/2"/>
                                          </p:val>
                                        </p:tav>
                                        <p:tav tm="100000">
                                          <p:val>
                                            <p:strVal val="#ppt_x"/>
                                          </p:val>
                                        </p:tav>
                                      </p:tavLst>
                                    </p:anim>
                                    <p:anim calcmode="lin" valueType="num">
                                      <p:cBhvr additive="base">
                                        <p:cTn id="90" dur="2000" fill="hold"/>
                                        <p:tgtEl>
                                          <p:spTgt spid="19"/>
                                        </p:tgtEl>
                                        <p:attrNameLst>
                                          <p:attrName>ppt_y</p:attrName>
                                        </p:attrNameLst>
                                      </p:cBhvr>
                                      <p:tavLst>
                                        <p:tav tm="0">
                                          <p:val>
                                            <p:strVal val="1+#ppt_h/2"/>
                                          </p:val>
                                        </p:tav>
                                        <p:tav tm="100000">
                                          <p:val>
                                            <p:strVal val="#ppt_y"/>
                                          </p:val>
                                        </p:tav>
                                      </p:tavLst>
                                    </p:anim>
                                  </p:childTnLst>
                                </p:cTn>
                              </p:par>
                              <p:par>
                                <p:cTn id="91" presetID="8" presetClass="emph" presetSubtype="0" autoRev="1" fill="hold" nodeType="withEffect">
                                  <p:stCondLst>
                                    <p:cond delay="0"/>
                                  </p:stCondLst>
                                  <p:childTnLst>
                                    <p:animRot by="21600000">
                                      <p:cBhvr>
                                        <p:cTn id="92" dur="2000" fill="hold"/>
                                        <p:tgtEl>
                                          <p:spTgt spid="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6"/>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2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2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childTnLst>
                          </p:cTn>
                        </p:par>
                        <p:par>
                          <p:cTn id="133" fill="hold">
                            <p:stCondLst>
                              <p:cond delay="4000"/>
                            </p:stCondLst>
                            <p:childTnLst>
                              <p:par>
                                <p:cTn id="134" presetID="2" presetClass="exit" presetSubtype="12" fill="hold" nodeType="afterEffect">
                                  <p:stCondLst>
                                    <p:cond delay="0"/>
                                  </p:stCondLst>
                                  <p:childTnLst>
                                    <p:anim calcmode="lin" valueType="num">
                                      <p:cBhvr additive="base">
                                        <p:cTn id="135" dur="2000"/>
                                        <p:tgtEl>
                                          <p:spTgt spid="5"/>
                                        </p:tgtEl>
                                        <p:attrNameLst>
                                          <p:attrName>ppt_x</p:attrName>
                                        </p:attrNameLst>
                                      </p:cBhvr>
                                      <p:tavLst>
                                        <p:tav tm="0">
                                          <p:val>
                                            <p:strVal val="ppt_x"/>
                                          </p:val>
                                        </p:tav>
                                        <p:tav tm="100000">
                                          <p:val>
                                            <p:strVal val="0-ppt_w/2"/>
                                          </p:val>
                                        </p:tav>
                                      </p:tavLst>
                                    </p:anim>
                                    <p:anim calcmode="lin" valueType="num">
                                      <p:cBhvr additive="base">
                                        <p:cTn id="136" dur="2000"/>
                                        <p:tgtEl>
                                          <p:spTgt spid="5"/>
                                        </p:tgtEl>
                                        <p:attrNameLst>
                                          <p:attrName>ppt_y</p:attrName>
                                        </p:attrNameLst>
                                      </p:cBhvr>
                                      <p:tavLst>
                                        <p:tav tm="0">
                                          <p:val>
                                            <p:strVal val="ppt_y"/>
                                          </p:val>
                                        </p:tav>
                                        <p:tav tm="100000">
                                          <p:val>
                                            <p:strVal val="1+ppt_h/2"/>
                                          </p:val>
                                        </p:tav>
                                      </p:tavLst>
                                    </p:anim>
                                    <p:set>
                                      <p:cBhvr>
                                        <p:cTn id="137" dur="1" fill="hold">
                                          <p:stCondLst>
                                            <p:cond delay="1999"/>
                                          </p:stCondLst>
                                        </p:cTn>
                                        <p:tgtEl>
                                          <p:spTgt spid="5"/>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2000"/>
                                        <p:tgtEl>
                                          <p:spTgt spid="15"/>
                                        </p:tgtEl>
                                        <p:attrNameLst>
                                          <p:attrName>ppt_x</p:attrName>
                                        </p:attrNameLst>
                                      </p:cBhvr>
                                      <p:tavLst>
                                        <p:tav tm="0">
                                          <p:val>
                                            <p:strVal val="ppt_x"/>
                                          </p:val>
                                        </p:tav>
                                        <p:tav tm="100000">
                                          <p:val>
                                            <p:strVal val="0-ppt_w/2"/>
                                          </p:val>
                                        </p:tav>
                                      </p:tavLst>
                                    </p:anim>
                                    <p:anim calcmode="lin" valueType="num">
                                      <p:cBhvr additive="base">
                                        <p:cTn id="140" dur="2000"/>
                                        <p:tgtEl>
                                          <p:spTgt spid="15"/>
                                        </p:tgtEl>
                                        <p:attrNameLst>
                                          <p:attrName>ppt_y</p:attrName>
                                        </p:attrNameLst>
                                      </p:cBhvr>
                                      <p:tavLst>
                                        <p:tav tm="0">
                                          <p:val>
                                            <p:strVal val="ppt_y"/>
                                          </p:val>
                                        </p:tav>
                                        <p:tav tm="100000">
                                          <p:val>
                                            <p:strVal val="1+ppt_h/2"/>
                                          </p:val>
                                        </p:tav>
                                      </p:tavLst>
                                    </p:anim>
                                    <p:set>
                                      <p:cBhvr>
                                        <p:cTn id="141" dur="1" fill="hold">
                                          <p:stCondLst>
                                            <p:cond delay="1999"/>
                                          </p:stCondLst>
                                        </p:cTn>
                                        <p:tgtEl>
                                          <p:spTgt spid="15"/>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2000"/>
                                        <p:tgtEl>
                                          <p:spTgt spid="16"/>
                                        </p:tgtEl>
                                        <p:attrNameLst>
                                          <p:attrName>ppt_x</p:attrName>
                                        </p:attrNameLst>
                                      </p:cBhvr>
                                      <p:tavLst>
                                        <p:tav tm="0">
                                          <p:val>
                                            <p:strVal val="ppt_x"/>
                                          </p:val>
                                        </p:tav>
                                        <p:tav tm="100000">
                                          <p:val>
                                            <p:strVal val="0-ppt_w/2"/>
                                          </p:val>
                                        </p:tav>
                                      </p:tavLst>
                                    </p:anim>
                                    <p:anim calcmode="lin" valueType="num">
                                      <p:cBhvr additive="base">
                                        <p:cTn id="144" dur="2000"/>
                                        <p:tgtEl>
                                          <p:spTgt spid="16"/>
                                        </p:tgtEl>
                                        <p:attrNameLst>
                                          <p:attrName>ppt_y</p:attrName>
                                        </p:attrNameLst>
                                      </p:cBhvr>
                                      <p:tavLst>
                                        <p:tav tm="0">
                                          <p:val>
                                            <p:strVal val="ppt_y"/>
                                          </p:val>
                                        </p:tav>
                                        <p:tav tm="100000">
                                          <p:val>
                                            <p:strVal val="1+ppt_h/2"/>
                                          </p:val>
                                        </p:tav>
                                      </p:tavLst>
                                    </p:anim>
                                    <p:set>
                                      <p:cBhvr>
                                        <p:cTn id="145" dur="1" fill="hold">
                                          <p:stCondLst>
                                            <p:cond delay="1999"/>
                                          </p:stCondLst>
                                        </p:cTn>
                                        <p:tgtEl>
                                          <p:spTgt spid="16"/>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2000"/>
                                        <p:tgtEl>
                                          <p:spTgt spid="17"/>
                                        </p:tgtEl>
                                        <p:attrNameLst>
                                          <p:attrName>ppt_x</p:attrName>
                                        </p:attrNameLst>
                                      </p:cBhvr>
                                      <p:tavLst>
                                        <p:tav tm="0">
                                          <p:val>
                                            <p:strVal val="ppt_x"/>
                                          </p:val>
                                        </p:tav>
                                        <p:tav tm="100000">
                                          <p:val>
                                            <p:strVal val="0-ppt_w/2"/>
                                          </p:val>
                                        </p:tav>
                                      </p:tavLst>
                                    </p:anim>
                                    <p:anim calcmode="lin" valueType="num">
                                      <p:cBhvr additive="base">
                                        <p:cTn id="148" dur="2000"/>
                                        <p:tgtEl>
                                          <p:spTgt spid="17"/>
                                        </p:tgtEl>
                                        <p:attrNameLst>
                                          <p:attrName>ppt_y</p:attrName>
                                        </p:attrNameLst>
                                      </p:cBhvr>
                                      <p:tavLst>
                                        <p:tav tm="0">
                                          <p:val>
                                            <p:strVal val="ppt_y"/>
                                          </p:val>
                                        </p:tav>
                                        <p:tav tm="100000">
                                          <p:val>
                                            <p:strVal val="1+ppt_h/2"/>
                                          </p:val>
                                        </p:tav>
                                      </p:tavLst>
                                    </p:anim>
                                    <p:set>
                                      <p:cBhvr>
                                        <p:cTn id="149" dur="1" fill="hold">
                                          <p:stCondLst>
                                            <p:cond delay="1999"/>
                                          </p:stCondLst>
                                        </p:cTn>
                                        <p:tgtEl>
                                          <p:spTgt spid="17"/>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2000"/>
                                        <p:tgtEl>
                                          <p:spTgt spid="18"/>
                                        </p:tgtEl>
                                        <p:attrNameLst>
                                          <p:attrName>ppt_x</p:attrName>
                                        </p:attrNameLst>
                                      </p:cBhvr>
                                      <p:tavLst>
                                        <p:tav tm="0">
                                          <p:val>
                                            <p:strVal val="ppt_x"/>
                                          </p:val>
                                        </p:tav>
                                        <p:tav tm="100000">
                                          <p:val>
                                            <p:strVal val="0-ppt_w/2"/>
                                          </p:val>
                                        </p:tav>
                                      </p:tavLst>
                                    </p:anim>
                                    <p:anim calcmode="lin" valueType="num">
                                      <p:cBhvr additive="base">
                                        <p:cTn id="152" dur="2000"/>
                                        <p:tgtEl>
                                          <p:spTgt spid="18"/>
                                        </p:tgtEl>
                                        <p:attrNameLst>
                                          <p:attrName>ppt_y</p:attrName>
                                        </p:attrNameLst>
                                      </p:cBhvr>
                                      <p:tavLst>
                                        <p:tav tm="0">
                                          <p:val>
                                            <p:strVal val="ppt_y"/>
                                          </p:val>
                                        </p:tav>
                                        <p:tav tm="100000">
                                          <p:val>
                                            <p:strVal val="1+ppt_h/2"/>
                                          </p:val>
                                        </p:tav>
                                      </p:tavLst>
                                    </p:anim>
                                    <p:set>
                                      <p:cBhvr>
                                        <p:cTn id="153" dur="1" fill="hold">
                                          <p:stCondLst>
                                            <p:cond delay="1999"/>
                                          </p:stCondLst>
                                        </p:cTn>
                                        <p:tgtEl>
                                          <p:spTgt spid="18"/>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2000"/>
                                        <p:tgtEl>
                                          <p:spTgt spid="19"/>
                                        </p:tgtEl>
                                        <p:attrNameLst>
                                          <p:attrName>ppt_x</p:attrName>
                                        </p:attrNameLst>
                                      </p:cBhvr>
                                      <p:tavLst>
                                        <p:tav tm="0">
                                          <p:val>
                                            <p:strVal val="ppt_x"/>
                                          </p:val>
                                        </p:tav>
                                        <p:tav tm="100000">
                                          <p:val>
                                            <p:strVal val="0-ppt_w/2"/>
                                          </p:val>
                                        </p:tav>
                                      </p:tavLst>
                                    </p:anim>
                                    <p:anim calcmode="lin" valueType="num">
                                      <p:cBhvr additive="base">
                                        <p:cTn id="156" dur="2000"/>
                                        <p:tgtEl>
                                          <p:spTgt spid="19"/>
                                        </p:tgtEl>
                                        <p:attrNameLst>
                                          <p:attrName>ppt_y</p:attrName>
                                        </p:attrNameLst>
                                      </p:cBhvr>
                                      <p:tavLst>
                                        <p:tav tm="0">
                                          <p:val>
                                            <p:strVal val="ppt_y"/>
                                          </p:val>
                                        </p:tav>
                                        <p:tav tm="100000">
                                          <p:val>
                                            <p:strVal val="1+ppt_h/2"/>
                                          </p:val>
                                        </p:tav>
                                      </p:tavLst>
                                    </p:anim>
                                    <p:set>
                                      <p:cBhvr>
                                        <p:cTn id="157" dur="1" fill="hold">
                                          <p:stCondLst>
                                            <p:cond delay="1999"/>
                                          </p:stCondLst>
                                        </p:cTn>
                                        <p:tgtEl>
                                          <p:spTgt spid="19"/>
                                        </p:tgtEl>
                                        <p:attrNameLst>
                                          <p:attrName>style.visibility</p:attrName>
                                        </p:attrNameLst>
                                      </p:cBhvr>
                                      <p:to>
                                        <p:strVal val="hidden"/>
                                      </p:to>
                                    </p:set>
                                  </p:childTnLst>
                                </p:cTn>
                              </p:par>
                              <p:par>
                                <p:cTn id="158" presetID="2" presetClass="exit" presetSubtype="12" fill="hold" nodeType="withEffect">
                                  <p:stCondLst>
                                    <p:cond delay="0"/>
                                  </p:stCondLst>
                                  <p:childTnLst>
                                    <p:anim calcmode="lin" valueType="num">
                                      <p:cBhvr additive="base">
                                        <p:cTn id="159" dur="2000"/>
                                        <p:tgtEl>
                                          <p:spTgt spid="20"/>
                                        </p:tgtEl>
                                        <p:attrNameLst>
                                          <p:attrName>ppt_x</p:attrName>
                                        </p:attrNameLst>
                                      </p:cBhvr>
                                      <p:tavLst>
                                        <p:tav tm="0">
                                          <p:val>
                                            <p:strVal val="ppt_x"/>
                                          </p:val>
                                        </p:tav>
                                        <p:tav tm="100000">
                                          <p:val>
                                            <p:strVal val="0-ppt_w/2"/>
                                          </p:val>
                                        </p:tav>
                                      </p:tavLst>
                                    </p:anim>
                                    <p:anim calcmode="lin" valueType="num">
                                      <p:cBhvr additive="base">
                                        <p:cTn id="160" dur="2000"/>
                                        <p:tgtEl>
                                          <p:spTgt spid="20"/>
                                        </p:tgtEl>
                                        <p:attrNameLst>
                                          <p:attrName>ppt_y</p:attrName>
                                        </p:attrNameLst>
                                      </p:cBhvr>
                                      <p:tavLst>
                                        <p:tav tm="0">
                                          <p:val>
                                            <p:strVal val="ppt_y"/>
                                          </p:val>
                                        </p:tav>
                                        <p:tav tm="100000">
                                          <p:val>
                                            <p:strVal val="1+ppt_h/2"/>
                                          </p:val>
                                        </p:tav>
                                      </p:tavLst>
                                    </p:anim>
                                    <p:set>
                                      <p:cBhvr>
                                        <p:cTn id="161" dur="1" fill="hold">
                                          <p:stCondLst>
                                            <p:cond delay="1999"/>
                                          </p:stCondLst>
                                        </p:cTn>
                                        <p:tgtEl>
                                          <p:spTgt spid="20"/>
                                        </p:tgtEl>
                                        <p:attrNameLst>
                                          <p:attrName>style.visibility</p:attrName>
                                        </p:attrNameLst>
                                      </p:cBhvr>
                                      <p:to>
                                        <p:strVal val="hidden"/>
                                      </p:to>
                                    </p:set>
                                  </p:childTnLst>
                                </p:cTn>
                              </p:par>
                              <p:par>
                                <p:cTn id="162" presetID="2" presetClass="exit" presetSubtype="12" fill="hold" nodeType="withEffect">
                                  <p:stCondLst>
                                    <p:cond delay="0"/>
                                  </p:stCondLst>
                                  <p:childTnLst>
                                    <p:anim calcmode="lin" valueType="num">
                                      <p:cBhvr additive="base">
                                        <p:cTn id="163" dur="2000"/>
                                        <p:tgtEl>
                                          <p:spTgt spid="21"/>
                                        </p:tgtEl>
                                        <p:attrNameLst>
                                          <p:attrName>ppt_x</p:attrName>
                                        </p:attrNameLst>
                                      </p:cBhvr>
                                      <p:tavLst>
                                        <p:tav tm="0">
                                          <p:val>
                                            <p:strVal val="ppt_x"/>
                                          </p:val>
                                        </p:tav>
                                        <p:tav tm="100000">
                                          <p:val>
                                            <p:strVal val="0-ppt_w/2"/>
                                          </p:val>
                                        </p:tav>
                                      </p:tavLst>
                                    </p:anim>
                                    <p:anim calcmode="lin" valueType="num">
                                      <p:cBhvr additive="base">
                                        <p:cTn id="164" dur="2000"/>
                                        <p:tgtEl>
                                          <p:spTgt spid="21"/>
                                        </p:tgtEl>
                                        <p:attrNameLst>
                                          <p:attrName>ppt_y</p:attrName>
                                        </p:attrNameLst>
                                      </p:cBhvr>
                                      <p:tavLst>
                                        <p:tav tm="0">
                                          <p:val>
                                            <p:strVal val="ppt_y"/>
                                          </p:val>
                                        </p:tav>
                                        <p:tav tm="100000">
                                          <p:val>
                                            <p:strVal val="1+ppt_h/2"/>
                                          </p:val>
                                        </p:tav>
                                      </p:tavLst>
                                    </p:anim>
                                    <p:set>
                                      <p:cBhvr>
                                        <p:cTn id="165" dur="1" fill="hold">
                                          <p:stCondLst>
                                            <p:cond delay="1999"/>
                                          </p:stCondLst>
                                        </p:cTn>
                                        <p:tgtEl>
                                          <p:spTgt spid="21"/>
                                        </p:tgtEl>
                                        <p:attrNameLst>
                                          <p:attrName>style.visibility</p:attrName>
                                        </p:attrNameLst>
                                      </p:cBhvr>
                                      <p:to>
                                        <p:strVal val="hidden"/>
                                      </p:to>
                                    </p:set>
                                  </p:childTnLst>
                                </p:cTn>
                              </p:par>
                              <p:par>
                                <p:cTn id="166" presetID="2" presetClass="exit" presetSubtype="12" fill="hold" nodeType="withEffect">
                                  <p:stCondLst>
                                    <p:cond delay="0"/>
                                  </p:stCondLst>
                                  <p:childTnLst>
                                    <p:anim calcmode="lin" valueType="num">
                                      <p:cBhvr additive="base">
                                        <p:cTn id="167" dur="2000"/>
                                        <p:tgtEl>
                                          <p:spTgt spid="22"/>
                                        </p:tgtEl>
                                        <p:attrNameLst>
                                          <p:attrName>ppt_x</p:attrName>
                                        </p:attrNameLst>
                                      </p:cBhvr>
                                      <p:tavLst>
                                        <p:tav tm="0">
                                          <p:val>
                                            <p:strVal val="ppt_x"/>
                                          </p:val>
                                        </p:tav>
                                        <p:tav tm="100000">
                                          <p:val>
                                            <p:strVal val="0-ppt_w/2"/>
                                          </p:val>
                                        </p:tav>
                                      </p:tavLst>
                                    </p:anim>
                                    <p:anim calcmode="lin" valueType="num">
                                      <p:cBhvr additive="base">
                                        <p:cTn id="168" dur="2000"/>
                                        <p:tgtEl>
                                          <p:spTgt spid="22"/>
                                        </p:tgtEl>
                                        <p:attrNameLst>
                                          <p:attrName>ppt_y</p:attrName>
                                        </p:attrNameLst>
                                      </p:cBhvr>
                                      <p:tavLst>
                                        <p:tav tm="0">
                                          <p:val>
                                            <p:strVal val="ppt_y"/>
                                          </p:val>
                                        </p:tav>
                                        <p:tav tm="100000">
                                          <p:val>
                                            <p:strVal val="1+ppt_h/2"/>
                                          </p:val>
                                        </p:tav>
                                      </p:tavLst>
                                    </p:anim>
                                    <p:set>
                                      <p:cBhvr>
                                        <p:cTn id="169" dur="1" fill="hold">
                                          <p:stCondLst>
                                            <p:cond delay="1999"/>
                                          </p:stCondLst>
                                        </p:cTn>
                                        <p:tgtEl>
                                          <p:spTgt spid="22"/>
                                        </p:tgtEl>
                                        <p:attrNameLst>
                                          <p:attrName>style.visibility</p:attrName>
                                        </p:attrNameLst>
                                      </p:cBhvr>
                                      <p:to>
                                        <p:strVal val="hidden"/>
                                      </p:to>
                                    </p:set>
                                  </p:childTnLst>
                                </p:cTn>
                              </p:par>
                              <p:par>
                                <p:cTn id="170" presetID="2" presetClass="exit" presetSubtype="12" fill="hold" nodeType="withEffect">
                                  <p:stCondLst>
                                    <p:cond delay="0"/>
                                  </p:stCondLst>
                                  <p:childTnLst>
                                    <p:anim calcmode="lin" valueType="num">
                                      <p:cBhvr additive="base">
                                        <p:cTn id="171" dur="2000"/>
                                        <p:tgtEl>
                                          <p:spTgt spid="23"/>
                                        </p:tgtEl>
                                        <p:attrNameLst>
                                          <p:attrName>ppt_x</p:attrName>
                                        </p:attrNameLst>
                                      </p:cBhvr>
                                      <p:tavLst>
                                        <p:tav tm="0">
                                          <p:val>
                                            <p:strVal val="ppt_x"/>
                                          </p:val>
                                        </p:tav>
                                        <p:tav tm="100000">
                                          <p:val>
                                            <p:strVal val="0-ppt_w/2"/>
                                          </p:val>
                                        </p:tav>
                                      </p:tavLst>
                                    </p:anim>
                                    <p:anim calcmode="lin" valueType="num">
                                      <p:cBhvr additive="base">
                                        <p:cTn id="172" dur="2000"/>
                                        <p:tgtEl>
                                          <p:spTgt spid="23"/>
                                        </p:tgtEl>
                                        <p:attrNameLst>
                                          <p:attrName>ppt_y</p:attrName>
                                        </p:attrNameLst>
                                      </p:cBhvr>
                                      <p:tavLst>
                                        <p:tav tm="0">
                                          <p:val>
                                            <p:strVal val="ppt_y"/>
                                          </p:val>
                                        </p:tav>
                                        <p:tav tm="100000">
                                          <p:val>
                                            <p:strVal val="1+ppt_h/2"/>
                                          </p:val>
                                        </p:tav>
                                      </p:tavLst>
                                    </p:anim>
                                    <p:set>
                                      <p:cBhvr>
                                        <p:cTn id="173" dur="1" fill="hold">
                                          <p:stCondLst>
                                            <p:cond delay="1999"/>
                                          </p:stCondLst>
                                        </p:cTn>
                                        <p:tgtEl>
                                          <p:spTgt spid="23"/>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2000"/>
                                        <p:tgtEl>
                                          <p:spTgt spid="4"/>
                                        </p:tgtEl>
                                        <p:attrNameLst>
                                          <p:attrName>ppt_x</p:attrName>
                                        </p:attrNameLst>
                                      </p:cBhvr>
                                      <p:tavLst>
                                        <p:tav tm="0">
                                          <p:val>
                                            <p:strVal val="ppt_x"/>
                                          </p:val>
                                        </p:tav>
                                        <p:tav tm="100000">
                                          <p:val>
                                            <p:strVal val="0-ppt_w/2"/>
                                          </p:val>
                                        </p:tav>
                                      </p:tavLst>
                                    </p:anim>
                                    <p:anim calcmode="lin" valueType="num">
                                      <p:cBhvr additive="base">
                                        <p:cTn id="176" dur="2000"/>
                                        <p:tgtEl>
                                          <p:spTgt spid="4"/>
                                        </p:tgtEl>
                                        <p:attrNameLst>
                                          <p:attrName>ppt_y</p:attrName>
                                        </p:attrNameLst>
                                      </p:cBhvr>
                                      <p:tavLst>
                                        <p:tav tm="0">
                                          <p:val>
                                            <p:strVal val="ppt_y"/>
                                          </p:val>
                                        </p:tav>
                                        <p:tav tm="100000">
                                          <p:val>
                                            <p:strVal val="1+ppt_h/2"/>
                                          </p:val>
                                        </p:tav>
                                      </p:tavLst>
                                    </p:anim>
                                    <p:set>
                                      <p:cBhvr>
                                        <p:cTn id="177" dur="1" fill="hold">
                                          <p:stCondLst>
                                            <p:cond delay="1999"/>
                                          </p:stCondLst>
                                        </p:cTn>
                                        <p:tgtEl>
                                          <p:spTgt spid="4"/>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2000"/>
                                        <p:tgtEl>
                                          <p:spTgt spid="6"/>
                                        </p:tgtEl>
                                        <p:attrNameLst>
                                          <p:attrName>ppt_x</p:attrName>
                                        </p:attrNameLst>
                                      </p:cBhvr>
                                      <p:tavLst>
                                        <p:tav tm="0">
                                          <p:val>
                                            <p:strVal val="ppt_x"/>
                                          </p:val>
                                        </p:tav>
                                        <p:tav tm="100000">
                                          <p:val>
                                            <p:strVal val="0-ppt_w/2"/>
                                          </p:val>
                                        </p:tav>
                                      </p:tavLst>
                                    </p:anim>
                                    <p:anim calcmode="lin" valueType="num">
                                      <p:cBhvr additive="base">
                                        <p:cTn id="180" dur="2000"/>
                                        <p:tgtEl>
                                          <p:spTgt spid="6"/>
                                        </p:tgtEl>
                                        <p:attrNameLst>
                                          <p:attrName>ppt_y</p:attrName>
                                        </p:attrNameLst>
                                      </p:cBhvr>
                                      <p:tavLst>
                                        <p:tav tm="0">
                                          <p:val>
                                            <p:strVal val="ppt_y"/>
                                          </p:val>
                                        </p:tav>
                                        <p:tav tm="100000">
                                          <p:val>
                                            <p:strVal val="1+ppt_h/2"/>
                                          </p:val>
                                        </p:tav>
                                      </p:tavLst>
                                    </p:anim>
                                    <p:set>
                                      <p:cBhvr>
                                        <p:cTn id="181" dur="1" fill="hold">
                                          <p:stCondLst>
                                            <p:cond delay="1999"/>
                                          </p:stCondLst>
                                        </p:cTn>
                                        <p:tgtEl>
                                          <p:spTgt spid="6"/>
                                        </p:tgtEl>
                                        <p:attrNameLst>
                                          <p:attrName>style.visibility</p:attrName>
                                        </p:attrNameLst>
                                      </p:cBhvr>
                                      <p:to>
                                        <p:strVal val="hidden"/>
                                      </p:to>
                                    </p:set>
                                  </p:childTnLst>
                                </p:cTn>
                              </p:par>
                              <p:par>
                                <p:cTn id="182" presetID="2" presetClass="exit" presetSubtype="12" fill="hold" nodeType="withEffect">
                                  <p:stCondLst>
                                    <p:cond delay="0"/>
                                  </p:stCondLst>
                                  <p:childTnLst>
                                    <p:anim calcmode="lin" valueType="num">
                                      <p:cBhvr additive="base">
                                        <p:cTn id="183" dur="2000"/>
                                        <p:tgtEl>
                                          <p:spTgt spid="7"/>
                                        </p:tgtEl>
                                        <p:attrNameLst>
                                          <p:attrName>ppt_x</p:attrName>
                                        </p:attrNameLst>
                                      </p:cBhvr>
                                      <p:tavLst>
                                        <p:tav tm="0">
                                          <p:val>
                                            <p:strVal val="ppt_x"/>
                                          </p:val>
                                        </p:tav>
                                        <p:tav tm="100000">
                                          <p:val>
                                            <p:strVal val="0-ppt_w/2"/>
                                          </p:val>
                                        </p:tav>
                                      </p:tavLst>
                                    </p:anim>
                                    <p:anim calcmode="lin" valueType="num">
                                      <p:cBhvr additive="base">
                                        <p:cTn id="184" dur="2000"/>
                                        <p:tgtEl>
                                          <p:spTgt spid="7"/>
                                        </p:tgtEl>
                                        <p:attrNameLst>
                                          <p:attrName>ppt_y</p:attrName>
                                        </p:attrNameLst>
                                      </p:cBhvr>
                                      <p:tavLst>
                                        <p:tav tm="0">
                                          <p:val>
                                            <p:strVal val="ppt_y"/>
                                          </p:val>
                                        </p:tav>
                                        <p:tav tm="100000">
                                          <p:val>
                                            <p:strVal val="1+ppt_h/2"/>
                                          </p:val>
                                        </p:tav>
                                      </p:tavLst>
                                    </p:anim>
                                    <p:set>
                                      <p:cBhvr>
                                        <p:cTn id="185" dur="1" fill="hold">
                                          <p:stCondLst>
                                            <p:cond delay="1999"/>
                                          </p:stCondLst>
                                        </p:cTn>
                                        <p:tgtEl>
                                          <p:spTgt spid="7"/>
                                        </p:tgtEl>
                                        <p:attrNameLst>
                                          <p:attrName>style.visibility</p:attrName>
                                        </p:attrNameLst>
                                      </p:cBhvr>
                                      <p:to>
                                        <p:strVal val="hidden"/>
                                      </p:to>
                                    </p:set>
                                  </p:childTnLst>
                                </p:cTn>
                              </p:par>
                              <p:par>
                                <p:cTn id="186" presetID="2" presetClass="exit" presetSubtype="12" fill="hold" nodeType="withEffect">
                                  <p:stCondLst>
                                    <p:cond delay="0"/>
                                  </p:stCondLst>
                                  <p:childTnLst>
                                    <p:anim calcmode="lin" valueType="num">
                                      <p:cBhvr additive="base">
                                        <p:cTn id="187" dur="2000"/>
                                        <p:tgtEl>
                                          <p:spTgt spid="8"/>
                                        </p:tgtEl>
                                        <p:attrNameLst>
                                          <p:attrName>ppt_x</p:attrName>
                                        </p:attrNameLst>
                                      </p:cBhvr>
                                      <p:tavLst>
                                        <p:tav tm="0">
                                          <p:val>
                                            <p:strVal val="ppt_x"/>
                                          </p:val>
                                        </p:tav>
                                        <p:tav tm="100000">
                                          <p:val>
                                            <p:strVal val="0-ppt_w/2"/>
                                          </p:val>
                                        </p:tav>
                                      </p:tavLst>
                                    </p:anim>
                                    <p:anim calcmode="lin" valueType="num">
                                      <p:cBhvr additive="base">
                                        <p:cTn id="188" dur="2000"/>
                                        <p:tgtEl>
                                          <p:spTgt spid="8"/>
                                        </p:tgtEl>
                                        <p:attrNameLst>
                                          <p:attrName>ppt_y</p:attrName>
                                        </p:attrNameLst>
                                      </p:cBhvr>
                                      <p:tavLst>
                                        <p:tav tm="0">
                                          <p:val>
                                            <p:strVal val="ppt_y"/>
                                          </p:val>
                                        </p:tav>
                                        <p:tav tm="100000">
                                          <p:val>
                                            <p:strVal val="1+ppt_h/2"/>
                                          </p:val>
                                        </p:tav>
                                      </p:tavLst>
                                    </p:anim>
                                    <p:set>
                                      <p:cBhvr>
                                        <p:cTn id="189" dur="1" fill="hold">
                                          <p:stCondLst>
                                            <p:cond delay="1999"/>
                                          </p:stCondLst>
                                        </p:cTn>
                                        <p:tgtEl>
                                          <p:spTgt spid="8"/>
                                        </p:tgtEl>
                                        <p:attrNameLst>
                                          <p:attrName>style.visibility</p:attrName>
                                        </p:attrNameLst>
                                      </p:cBhvr>
                                      <p:to>
                                        <p:strVal val="hidden"/>
                                      </p:to>
                                    </p:set>
                                  </p:childTnLst>
                                </p:cTn>
                              </p:par>
                              <p:par>
                                <p:cTn id="190" presetID="2" presetClass="exit" presetSubtype="12" fill="hold" nodeType="withEffect">
                                  <p:stCondLst>
                                    <p:cond delay="0"/>
                                  </p:stCondLst>
                                  <p:childTnLst>
                                    <p:anim calcmode="lin" valueType="num">
                                      <p:cBhvr additive="base">
                                        <p:cTn id="191" dur="2000"/>
                                        <p:tgtEl>
                                          <p:spTgt spid="9"/>
                                        </p:tgtEl>
                                        <p:attrNameLst>
                                          <p:attrName>ppt_x</p:attrName>
                                        </p:attrNameLst>
                                      </p:cBhvr>
                                      <p:tavLst>
                                        <p:tav tm="0">
                                          <p:val>
                                            <p:strVal val="ppt_x"/>
                                          </p:val>
                                        </p:tav>
                                        <p:tav tm="100000">
                                          <p:val>
                                            <p:strVal val="0-ppt_w/2"/>
                                          </p:val>
                                        </p:tav>
                                      </p:tavLst>
                                    </p:anim>
                                    <p:anim calcmode="lin" valueType="num">
                                      <p:cBhvr additive="base">
                                        <p:cTn id="192" dur="2000"/>
                                        <p:tgtEl>
                                          <p:spTgt spid="9"/>
                                        </p:tgtEl>
                                        <p:attrNameLst>
                                          <p:attrName>ppt_y</p:attrName>
                                        </p:attrNameLst>
                                      </p:cBhvr>
                                      <p:tavLst>
                                        <p:tav tm="0">
                                          <p:val>
                                            <p:strVal val="ppt_y"/>
                                          </p:val>
                                        </p:tav>
                                        <p:tav tm="100000">
                                          <p:val>
                                            <p:strVal val="1+ppt_h/2"/>
                                          </p:val>
                                        </p:tav>
                                      </p:tavLst>
                                    </p:anim>
                                    <p:set>
                                      <p:cBhvr>
                                        <p:cTn id="193" dur="1" fill="hold">
                                          <p:stCondLst>
                                            <p:cond delay="1999"/>
                                          </p:stCondLst>
                                        </p:cTn>
                                        <p:tgtEl>
                                          <p:spTgt spid="9"/>
                                        </p:tgtEl>
                                        <p:attrNameLst>
                                          <p:attrName>style.visibility</p:attrName>
                                        </p:attrNameLst>
                                      </p:cBhvr>
                                      <p:to>
                                        <p:strVal val="hidden"/>
                                      </p:to>
                                    </p:set>
                                  </p:childTnLst>
                                </p:cTn>
                              </p:par>
                              <p:par>
                                <p:cTn id="194" presetID="2" presetClass="exit" presetSubtype="12" fill="hold" nodeType="withEffect">
                                  <p:stCondLst>
                                    <p:cond delay="0"/>
                                  </p:stCondLst>
                                  <p:childTnLst>
                                    <p:anim calcmode="lin" valueType="num">
                                      <p:cBhvr additive="base">
                                        <p:cTn id="195" dur="2000"/>
                                        <p:tgtEl>
                                          <p:spTgt spid="10"/>
                                        </p:tgtEl>
                                        <p:attrNameLst>
                                          <p:attrName>ppt_x</p:attrName>
                                        </p:attrNameLst>
                                      </p:cBhvr>
                                      <p:tavLst>
                                        <p:tav tm="0">
                                          <p:val>
                                            <p:strVal val="ppt_x"/>
                                          </p:val>
                                        </p:tav>
                                        <p:tav tm="100000">
                                          <p:val>
                                            <p:strVal val="0-ppt_w/2"/>
                                          </p:val>
                                        </p:tav>
                                      </p:tavLst>
                                    </p:anim>
                                    <p:anim calcmode="lin" valueType="num">
                                      <p:cBhvr additive="base">
                                        <p:cTn id="196" dur="2000"/>
                                        <p:tgtEl>
                                          <p:spTgt spid="10"/>
                                        </p:tgtEl>
                                        <p:attrNameLst>
                                          <p:attrName>ppt_y</p:attrName>
                                        </p:attrNameLst>
                                      </p:cBhvr>
                                      <p:tavLst>
                                        <p:tav tm="0">
                                          <p:val>
                                            <p:strVal val="ppt_y"/>
                                          </p:val>
                                        </p:tav>
                                        <p:tav tm="100000">
                                          <p:val>
                                            <p:strVal val="1+ppt_h/2"/>
                                          </p:val>
                                        </p:tav>
                                      </p:tavLst>
                                    </p:anim>
                                    <p:set>
                                      <p:cBhvr>
                                        <p:cTn id="197" dur="1" fill="hold">
                                          <p:stCondLst>
                                            <p:cond delay="1999"/>
                                          </p:stCondLst>
                                        </p:cTn>
                                        <p:tgtEl>
                                          <p:spTgt spid="10"/>
                                        </p:tgtEl>
                                        <p:attrNameLst>
                                          <p:attrName>style.visibility</p:attrName>
                                        </p:attrNameLst>
                                      </p:cBhvr>
                                      <p:to>
                                        <p:strVal val="hidden"/>
                                      </p:to>
                                    </p:set>
                                  </p:childTnLst>
                                </p:cTn>
                              </p:par>
                              <p:par>
                                <p:cTn id="198" presetID="2" presetClass="exit" presetSubtype="12" fill="hold" nodeType="withEffect">
                                  <p:stCondLst>
                                    <p:cond delay="0"/>
                                  </p:stCondLst>
                                  <p:childTnLst>
                                    <p:anim calcmode="lin" valueType="num">
                                      <p:cBhvr additive="base">
                                        <p:cTn id="199" dur="2000"/>
                                        <p:tgtEl>
                                          <p:spTgt spid="11"/>
                                        </p:tgtEl>
                                        <p:attrNameLst>
                                          <p:attrName>ppt_x</p:attrName>
                                        </p:attrNameLst>
                                      </p:cBhvr>
                                      <p:tavLst>
                                        <p:tav tm="0">
                                          <p:val>
                                            <p:strVal val="ppt_x"/>
                                          </p:val>
                                        </p:tav>
                                        <p:tav tm="100000">
                                          <p:val>
                                            <p:strVal val="0-ppt_w/2"/>
                                          </p:val>
                                        </p:tav>
                                      </p:tavLst>
                                    </p:anim>
                                    <p:anim calcmode="lin" valueType="num">
                                      <p:cBhvr additive="base">
                                        <p:cTn id="200" dur="2000"/>
                                        <p:tgtEl>
                                          <p:spTgt spid="11"/>
                                        </p:tgtEl>
                                        <p:attrNameLst>
                                          <p:attrName>ppt_y</p:attrName>
                                        </p:attrNameLst>
                                      </p:cBhvr>
                                      <p:tavLst>
                                        <p:tav tm="0">
                                          <p:val>
                                            <p:strVal val="ppt_y"/>
                                          </p:val>
                                        </p:tav>
                                        <p:tav tm="100000">
                                          <p:val>
                                            <p:strVal val="1+ppt_h/2"/>
                                          </p:val>
                                        </p:tav>
                                      </p:tavLst>
                                    </p:anim>
                                    <p:set>
                                      <p:cBhvr>
                                        <p:cTn id="201" dur="1" fill="hold">
                                          <p:stCondLst>
                                            <p:cond delay="1999"/>
                                          </p:stCondLst>
                                        </p:cTn>
                                        <p:tgtEl>
                                          <p:spTgt spid="11"/>
                                        </p:tgtEl>
                                        <p:attrNameLst>
                                          <p:attrName>style.visibility</p:attrName>
                                        </p:attrNameLst>
                                      </p:cBhvr>
                                      <p:to>
                                        <p:strVal val="hidden"/>
                                      </p:to>
                                    </p:set>
                                  </p:childTnLst>
                                </p:cTn>
                              </p:par>
                              <p:par>
                                <p:cTn id="202" presetID="2" presetClass="exit" presetSubtype="12" fill="hold" nodeType="withEffect">
                                  <p:stCondLst>
                                    <p:cond delay="0"/>
                                  </p:stCondLst>
                                  <p:childTnLst>
                                    <p:anim calcmode="lin" valueType="num">
                                      <p:cBhvr additive="base">
                                        <p:cTn id="203" dur="2000"/>
                                        <p:tgtEl>
                                          <p:spTgt spid="12"/>
                                        </p:tgtEl>
                                        <p:attrNameLst>
                                          <p:attrName>ppt_x</p:attrName>
                                        </p:attrNameLst>
                                      </p:cBhvr>
                                      <p:tavLst>
                                        <p:tav tm="0">
                                          <p:val>
                                            <p:strVal val="ppt_x"/>
                                          </p:val>
                                        </p:tav>
                                        <p:tav tm="100000">
                                          <p:val>
                                            <p:strVal val="0-ppt_w/2"/>
                                          </p:val>
                                        </p:tav>
                                      </p:tavLst>
                                    </p:anim>
                                    <p:anim calcmode="lin" valueType="num">
                                      <p:cBhvr additive="base">
                                        <p:cTn id="204" dur="2000"/>
                                        <p:tgtEl>
                                          <p:spTgt spid="12"/>
                                        </p:tgtEl>
                                        <p:attrNameLst>
                                          <p:attrName>ppt_y</p:attrName>
                                        </p:attrNameLst>
                                      </p:cBhvr>
                                      <p:tavLst>
                                        <p:tav tm="0">
                                          <p:val>
                                            <p:strVal val="ppt_y"/>
                                          </p:val>
                                        </p:tav>
                                        <p:tav tm="100000">
                                          <p:val>
                                            <p:strVal val="1+ppt_h/2"/>
                                          </p:val>
                                        </p:tav>
                                      </p:tavLst>
                                    </p:anim>
                                    <p:set>
                                      <p:cBhvr>
                                        <p:cTn id="205" dur="1" fill="hold">
                                          <p:stCondLst>
                                            <p:cond delay="1999"/>
                                          </p:stCondLst>
                                        </p:cTn>
                                        <p:tgtEl>
                                          <p:spTgt spid="12"/>
                                        </p:tgtEl>
                                        <p:attrNameLst>
                                          <p:attrName>style.visibility</p:attrName>
                                        </p:attrNameLst>
                                      </p:cBhvr>
                                      <p:to>
                                        <p:strVal val="hidden"/>
                                      </p:to>
                                    </p:set>
                                  </p:childTnLst>
                                </p:cTn>
                              </p:par>
                              <p:par>
                                <p:cTn id="206" presetID="2" presetClass="exit" presetSubtype="12" fill="hold" nodeType="withEffect">
                                  <p:stCondLst>
                                    <p:cond delay="0"/>
                                  </p:stCondLst>
                                  <p:childTnLst>
                                    <p:anim calcmode="lin" valueType="num">
                                      <p:cBhvr additive="base">
                                        <p:cTn id="207" dur="2000"/>
                                        <p:tgtEl>
                                          <p:spTgt spid="13"/>
                                        </p:tgtEl>
                                        <p:attrNameLst>
                                          <p:attrName>ppt_x</p:attrName>
                                        </p:attrNameLst>
                                      </p:cBhvr>
                                      <p:tavLst>
                                        <p:tav tm="0">
                                          <p:val>
                                            <p:strVal val="ppt_x"/>
                                          </p:val>
                                        </p:tav>
                                        <p:tav tm="100000">
                                          <p:val>
                                            <p:strVal val="0-ppt_w/2"/>
                                          </p:val>
                                        </p:tav>
                                      </p:tavLst>
                                    </p:anim>
                                    <p:anim calcmode="lin" valueType="num">
                                      <p:cBhvr additive="base">
                                        <p:cTn id="208" dur="2000"/>
                                        <p:tgtEl>
                                          <p:spTgt spid="13"/>
                                        </p:tgtEl>
                                        <p:attrNameLst>
                                          <p:attrName>ppt_y</p:attrName>
                                        </p:attrNameLst>
                                      </p:cBhvr>
                                      <p:tavLst>
                                        <p:tav tm="0">
                                          <p:val>
                                            <p:strVal val="ppt_y"/>
                                          </p:val>
                                        </p:tav>
                                        <p:tav tm="100000">
                                          <p:val>
                                            <p:strVal val="1+ppt_h/2"/>
                                          </p:val>
                                        </p:tav>
                                      </p:tavLst>
                                    </p:anim>
                                    <p:set>
                                      <p:cBhvr>
                                        <p:cTn id="209" dur="1" fill="hold">
                                          <p:stCondLst>
                                            <p:cond delay="1999"/>
                                          </p:stCondLst>
                                        </p:cTn>
                                        <p:tgtEl>
                                          <p:spTgt spid="13"/>
                                        </p:tgtEl>
                                        <p:attrNameLst>
                                          <p:attrName>style.visibility</p:attrName>
                                        </p:attrNameLst>
                                      </p:cBhvr>
                                      <p:to>
                                        <p:strVal val="hidden"/>
                                      </p:to>
                                    </p:set>
                                  </p:childTnLst>
                                </p:cTn>
                              </p:par>
                              <p:par>
                                <p:cTn id="210" presetID="2" presetClass="exit" presetSubtype="12" fill="hold" nodeType="withEffect">
                                  <p:stCondLst>
                                    <p:cond delay="0"/>
                                  </p:stCondLst>
                                  <p:childTnLst>
                                    <p:anim calcmode="lin" valueType="num">
                                      <p:cBhvr additive="base">
                                        <p:cTn id="211" dur="2000"/>
                                        <p:tgtEl>
                                          <p:spTgt spid="14"/>
                                        </p:tgtEl>
                                        <p:attrNameLst>
                                          <p:attrName>ppt_x</p:attrName>
                                        </p:attrNameLst>
                                      </p:cBhvr>
                                      <p:tavLst>
                                        <p:tav tm="0">
                                          <p:val>
                                            <p:strVal val="ppt_x"/>
                                          </p:val>
                                        </p:tav>
                                        <p:tav tm="100000">
                                          <p:val>
                                            <p:strVal val="0-ppt_w/2"/>
                                          </p:val>
                                        </p:tav>
                                      </p:tavLst>
                                    </p:anim>
                                    <p:anim calcmode="lin" valueType="num">
                                      <p:cBhvr additive="base">
                                        <p:cTn id="212" dur="2000"/>
                                        <p:tgtEl>
                                          <p:spTgt spid="14"/>
                                        </p:tgtEl>
                                        <p:attrNameLst>
                                          <p:attrName>ppt_y</p:attrName>
                                        </p:attrNameLst>
                                      </p:cBhvr>
                                      <p:tavLst>
                                        <p:tav tm="0">
                                          <p:val>
                                            <p:strVal val="ppt_y"/>
                                          </p:val>
                                        </p:tav>
                                        <p:tav tm="100000">
                                          <p:val>
                                            <p:strVal val="1+ppt_h/2"/>
                                          </p:val>
                                        </p:tav>
                                      </p:tavLst>
                                    </p:anim>
                                    <p:set>
                                      <p:cBhvr>
                                        <p:cTn id="213" dur="1" fill="hold">
                                          <p:stCondLst>
                                            <p:cond delay="1999"/>
                                          </p:stCondLst>
                                        </p:cTn>
                                        <p:tgtEl>
                                          <p:spTgt spid="14"/>
                                        </p:tgtEl>
                                        <p:attrNameLst>
                                          <p:attrName>style.visibility</p:attrName>
                                        </p:attrNameLst>
                                      </p:cBhvr>
                                      <p:to>
                                        <p:strVal val="hidden"/>
                                      </p:to>
                                    </p:set>
                                  </p:childTnLst>
                                </p:cTn>
                              </p:par>
                              <p:par>
                                <p:cTn id="214" presetID="2" presetClass="exit" presetSubtype="12" fill="hold" nodeType="withEffect">
                                  <p:stCondLst>
                                    <p:cond delay="0"/>
                                  </p:stCondLst>
                                  <p:childTnLst>
                                    <p:anim calcmode="lin" valueType="num">
                                      <p:cBhvr additive="base">
                                        <p:cTn id="215" dur="2000"/>
                                        <p:tgtEl>
                                          <p:spTgt spid="24"/>
                                        </p:tgtEl>
                                        <p:attrNameLst>
                                          <p:attrName>ppt_x</p:attrName>
                                        </p:attrNameLst>
                                      </p:cBhvr>
                                      <p:tavLst>
                                        <p:tav tm="0">
                                          <p:val>
                                            <p:strVal val="ppt_x"/>
                                          </p:val>
                                        </p:tav>
                                        <p:tav tm="100000">
                                          <p:val>
                                            <p:strVal val="0-ppt_w/2"/>
                                          </p:val>
                                        </p:tav>
                                      </p:tavLst>
                                    </p:anim>
                                    <p:anim calcmode="lin" valueType="num">
                                      <p:cBhvr additive="base">
                                        <p:cTn id="216" dur="2000"/>
                                        <p:tgtEl>
                                          <p:spTgt spid="24"/>
                                        </p:tgtEl>
                                        <p:attrNameLst>
                                          <p:attrName>ppt_y</p:attrName>
                                        </p:attrNameLst>
                                      </p:cBhvr>
                                      <p:tavLst>
                                        <p:tav tm="0">
                                          <p:val>
                                            <p:strVal val="ppt_y"/>
                                          </p:val>
                                        </p:tav>
                                        <p:tav tm="100000">
                                          <p:val>
                                            <p:strVal val="1+ppt_h/2"/>
                                          </p:val>
                                        </p:tav>
                                      </p:tavLst>
                                    </p:anim>
                                    <p:set>
                                      <p:cBhvr>
                                        <p:cTn id="217" dur="1" fill="hold">
                                          <p:stCondLst>
                                            <p:cond delay="1999"/>
                                          </p:stCondLst>
                                        </p:cTn>
                                        <p:tgtEl>
                                          <p:spTgt spid="24"/>
                                        </p:tgtEl>
                                        <p:attrNameLst>
                                          <p:attrName>style.visibility</p:attrName>
                                        </p:attrNameLst>
                                      </p:cBhvr>
                                      <p:to>
                                        <p:strVal val="hidden"/>
                                      </p:to>
                                    </p:set>
                                  </p:childTnLst>
                                </p:cTn>
                              </p:par>
                              <p:par>
                                <p:cTn id="218" presetID="8" presetClass="emph" presetSubtype="0" autoRev="1" fill="hold" nodeType="withEffect">
                                  <p:stCondLst>
                                    <p:cond delay="0"/>
                                  </p:stCondLst>
                                  <p:childTnLst>
                                    <p:animRot by="-21600000">
                                      <p:cBhvr>
                                        <p:cTn id="219" dur="2000" fill="hold"/>
                                        <p:tgtEl>
                                          <p:spTgt spid="4"/>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6"/>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7"/>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8"/>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9"/>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10"/>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1"/>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2"/>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3"/>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4"/>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5"/>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6"/>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7"/>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8"/>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19"/>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20"/>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2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2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3"/>
                                        </p:tgtEl>
                                        <p:attrNameLst>
                                          <p:attrName>r</p:attrName>
                                        </p:attrNameLst>
                                      </p:cBhvr>
                                    </p:animRot>
                                  </p:childTnLst>
                                </p:cTn>
                              </p:par>
                              <p:par>
                                <p:cTn id="260" presetID="2" presetClass="entr" presetSubtype="3" fill="hold" nodeType="withEffect">
                                  <p:stCondLst>
                                    <p:cond delay="0"/>
                                  </p:stCondLst>
                                  <p:childTnLst>
                                    <p:set>
                                      <p:cBhvr>
                                        <p:cTn id="261" dur="1" fill="hold">
                                          <p:stCondLst>
                                            <p:cond delay="0"/>
                                          </p:stCondLst>
                                        </p:cTn>
                                        <p:tgtEl>
                                          <p:spTgt spid="2"/>
                                        </p:tgtEl>
                                        <p:attrNameLst>
                                          <p:attrName>style.visibility</p:attrName>
                                        </p:attrNameLst>
                                      </p:cBhvr>
                                      <p:to>
                                        <p:strVal val="visible"/>
                                      </p:to>
                                    </p:set>
                                    <p:anim calcmode="lin" valueType="num">
                                      <p:cBhvr additive="base">
                                        <p:cTn id="262" dur="2000" fill="hold"/>
                                        <p:tgtEl>
                                          <p:spTgt spid="2"/>
                                        </p:tgtEl>
                                        <p:attrNameLst>
                                          <p:attrName>ppt_x</p:attrName>
                                        </p:attrNameLst>
                                      </p:cBhvr>
                                      <p:tavLst>
                                        <p:tav tm="0">
                                          <p:val>
                                            <p:strVal val="1+#ppt_w/2"/>
                                          </p:val>
                                        </p:tav>
                                        <p:tav tm="100000">
                                          <p:val>
                                            <p:strVal val="#ppt_x"/>
                                          </p:val>
                                        </p:tav>
                                      </p:tavLst>
                                    </p:anim>
                                    <p:anim calcmode="lin" valueType="num">
                                      <p:cBhvr additive="base">
                                        <p:cTn id="263"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164A16"/>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2152597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spiral_verde_by_lizjblovato-d4xqmes.png"/>
          <p:cNvPicPr>
            <a:picLocks noChangeAspect="1"/>
          </p:cNvPicPr>
          <p:nvPr/>
        </p:nvPicPr>
        <p:blipFill>
          <a:blip r:embed="rId3" cstate="print">
            <a:lum contrast="40000"/>
          </a:blip>
          <a:srcRect b="5468"/>
          <a:stretch>
            <a:fillRect/>
          </a:stretch>
        </p:blipFill>
        <p:spPr>
          <a:xfrm>
            <a:off x="4000496" y="1928808"/>
            <a:ext cx="1143008" cy="1080503"/>
          </a:xfrm>
          <a:prstGeom prst="rect">
            <a:avLst/>
          </a:prstGeom>
        </p:spPr>
      </p:pic>
      <p:pic>
        <p:nvPicPr>
          <p:cNvPr id="4" name="3 Imagen" descr="espiral_verde_by_lizjblovato-d4xqmes.png"/>
          <p:cNvPicPr>
            <a:picLocks noChangeAspect="1"/>
          </p:cNvPicPr>
          <p:nvPr/>
        </p:nvPicPr>
        <p:blipFill>
          <a:blip r:embed="rId3" cstate="print">
            <a:duotone>
              <a:prstClr val="black"/>
              <a:srgbClr val="FF66FF">
                <a:tint val="45000"/>
                <a:satMod val="400000"/>
              </a:srgbClr>
            </a:duotone>
            <a:lum contrast="40000"/>
          </a:blip>
          <a:srcRect b="5468"/>
          <a:stretch>
            <a:fillRect/>
          </a:stretch>
        </p:blipFill>
        <p:spPr>
          <a:xfrm>
            <a:off x="4000496" y="1071552"/>
            <a:ext cx="1143008" cy="1080503"/>
          </a:xfrm>
          <a:prstGeom prst="rect">
            <a:avLst/>
          </a:prstGeom>
        </p:spPr>
      </p:pic>
      <p:pic>
        <p:nvPicPr>
          <p:cNvPr id="5" name="4 Imagen" descr="espiral_verde_by_lizjblovato-d4xqmes.png"/>
          <p:cNvPicPr>
            <a:picLocks noChangeAspect="1"/>
          </p:cNvPicPr>
          <p:nvPr/>
        </p:nvPicPr>
        <p:blipFill>
          <a:blip r:embed="rId4" cstate="print">
            <a:duotone>
              <a:prstClr val="black"/>
              <a:srgbClr val="FF66FF">
                <a:tint val="45000"/>
                <a:satMod val="400000"/>
              </a:srgbClr>
            </a:duotone>
            <a:lum contrast="40000"/>
          </a:blip>
          <a:srcRect b="5468"/>
          <a:stretch>
            <a:fillRect/>
          </a:stretch>
        </p:blipFill>
        <p:spPr>
          <a:xfrm rot="5574886">
            <a:off x="5034201" y="1952139"/>
            <a:ext cx="1143008" cy="1153525"/>
          </a:xfrm>
          <a:prstGeom prst="rect">
            <a:avLst/>
          </a:prstGeom>
        </p:spPr>
      </p:pic>
      <p:pic>
        <p:nvPicPr>
          <p:cNvPr id="6" name="5 Imagen" descr="espiral_verde_by_lizjblovato-d4xqmes.png"/>
          <p:cNvPicPr>
            <a:picLocks noChangeAspect="1"/>
          </p:cNvPicPr>
          <p:nvPr/>
        </p:nvPicPr>
        <p:blipFill>
          <a:blip r:embed="rId3" cstate="print">
            <a:duotone>
              <a:prstClr val="black"/>
              <a:srgbClr val="FF66FF">
                <a:tint val="45000"/>
                <a:satMod val="400000"/>
              </a:srgbClr>
            </a:duotone>
            <a:lum contrast="40000"/>
          </a:blip>
          <a:srcRect b="5468"/>
          <a:stretch>
            <a:fillRect/>
          </a:stretch>
        </p:blipFill>
        <p:spPr>
          <a:xfrm rot="10800000">
            <a:off x="3929058" y="3000378"/>
            <a:ext cx="1143008" cy="1080503"/>
          </a:xfrm>
          <a:prstGeom prst="rect">
            <a:avLst/>
          </a:prstGeom>
        </p:spPr>
      </p:pic>
      <p:pic>
        <p:nvPicPr>
          <p:cNvPr id="7" name="6 Imagen" descr="espiral_verde_by_lizjblovato-d4xqmes.png"/>
          <p:cNvPicPr>
            <a:picLocks noChangeAspect="1"/>
          </p:cNvPicPr>
          <p:nvPr/>
        </p:nvPicPr>
        <p:blipFill>
          <a:blip r:embed="rId3" cstate="print">
            <a:duotone>
              <a:prstClr val="black"/>
              <a:srgbClr val="FF66FF">
                <a:tint val="45000"/>
                <a:satMod val="400000"/>
              </a:srgbClr>
            </a:duotone>
            <a:lum contrast="40000"/>
          </a:blip>
          <a:srcRect b="5468"/>
          <a:stretch>
            <a:fillRect/>
          </a:stretch>
        </p:blipFill>
        <p:spPr>
          <a:xfrm rot="5400000">
            <a:off x="2969111" y="2102937"/>
            <a:ext cx="1143008" cy="1080503"/>
          </a:xfrm>
          <a:prstGeom prst="rect">
            <a:avLst/>
          </a:prstGeom>
        </p:spPr>
      </p:pic>
      <p:pic>
        <p:nvPicPr>
          <p:cNvPr id="8" name="7 Imagen" descr="espiral_verde_by_lizjblovato-d4xqmes.png"/>
          <p:cNvPicPr>
            <a:picLocks noChangeAspect="1"/>
          </p:cNvPicPr>
          <p:nvPr/>
        </p:nvPicPr>
        <p:blipFill>
          <a:blip r:embed="rId3" cstate="print">
            <a:lum contrast="40000"/>
          </a:blip>
          <a:srcRect b="5468"/>
          <a:stretch>
            <a:fillRect/>
          </a:stretch>
        </p:blipFill>
        <p:spPr>
          <a:xfrm rot="3132567">
            <a:off x="4991952" y="1385428"/>
            <a:ext cx="1143008" cy="1080503"/>
          </a:xfrm>
          <a:prstGeom prst="rect">
            <a:avLst/>
          </a:prstGeom>
        </p:spPr>
      </p:pic>
      <p:pic>
        <p:nvPicPr>
          <p:cNvPr id="9" name="8 Imagen" descr="espiral_verde_by_lizjblovato-d4xqmes.png"/>
          <p:cNvPicPr>
            <a:picLocks noChangeAspect="1"/>
          </p:cNvPicPr>
          <p:nvPr/>
        </p:nvPicPr>
        <p:blipFill>
          <a:blip r:embed="rId3" cstate="print">
            <a:lum contrast="40000"/>
          </a:blip>
          <a:srcRect b="5468"/>
          <a:stretch>
            <a:fillRect/>
          </a:stretch>
        </p:blipFill>
        <p:spPr>
          <a:xfrm rot="6605891">
            <a:off x="4704235" y="2610972"/>
            <a:ext cx="1143008" cy="1080503"/>
          </a:xfrm>
          <a:prstGeom prst="rect">
            <a:avLst/>
          </a:prstGeom>
        </p:spPr>
      </p:pic>
      <p:pic>
        <p:nvPicPr>
          <p:cNvPr id="10" name="9 Imagen" descr="espiral_verde_by_lizjblovato-d4xqmes.png"/>
          <p:cNvPicPr>
            <a:picLocks noChangeAspect="1"/>
          </p:cNvPicPr>
          <p:nvPr/>
        </p:nvPicPr>
        <p:blipFill>
          <a:blip r:embed="rId3" cstate="print">
            <a:lum contrast="40000"/>
          </a:blip>
          <a:srcRect b="5468"/>
          <a:stretch>
            <a:fillRect/>
          </a:stretch>
        </p:blipFill>
        <p:spPr>
          <a:xfrm rot="9359338">
            <a:off x="3242183" y="2686114"/>
            <a:ext cx="1143008" cy="1080503"/>
          </a:xfrm>
          <a:prstGeom prst="rect">
            <a:avLst/>
          </a:prstGeom>
        </p:spPr>
      </p:pic>
      <p:pic>
        <p:nvPicPr>
          <p:cNvPr id="11" name="10 Imagen" descr="espiral_verde_by_lizjblovato-d4xqmes.png"/>
          <p:cNvPicPr>
            <a:picLocks noChangeAspect="1"/>
          </p:cNvPicPr>
          <p:nvPr/>
        </p:nvPicPr>
        <p:blipFill>
          <a:blip r:embed="rId3" cstate="print">
            <a:lum contrast="40000"/>
          </a:blip>
          <a:srcRect b="5468"/>
          <a:stretch>
            <a:fillRect/>
          </a:stretch>
        </p:blipFill>
        <p:spPr>
          <a:xfrm rot="11536105">
            <a:off x="3286116" y="1357304"/>
            <a:ext cx="1143008" cy="1080503"/>
          </a:xfrm>
          <a:prstGeom prst="rect">
            <a:avLst/>
          </a:prstGeom>
        </p:spPr>
      </p:pic>
      <p:sp>
        <p:nvSpPr>
          <p:cNvPr id="12" name="11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2)">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9966FF"/>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pexels-photo-409800.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3514162" y="-156608"/>
            <a:ext cx="785786" cy="1099002"/>
          </a:xfrm>
          <a:prstGeom prst="rect">
            <a:avLst/>
          </a:prstGeom>
          <a:effectLst/>
        </p:spPr>
      </p:pic>
      <p:pic>
        <p:nvPicPr>
          <p:cNvPr id="4" name="3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16368338">
            <a:off x="4461428" y="-130182"/>
            <a:ext cx="785786" cy="1099002"/>
          </a:xfrm>
          <a:prstGeom prst="rect">
            <a:avLst/>
          </a:prstGeom>
          <a:effectLst/>
        </p:spPr>
      </p:pic>
      <p:pic>
        <p:nvPicPr>
          <p:cNvPr id="5" name="4 Imagen" descr="280px-Decagonal_trapezohedron.png"/>
          <p:cNvPicPr>
            <a:picLocks noChangeAspect="1"/>
          </p:cNvPicPr>
          <p:nvPr/>
        </p:nvPicPr>
        <p:blipFill>
          <a:blip r:embed="rId3">
            <a:duotone>
              <a:prstClr val="black"/>
              <a:srgbClr val="FFFF00">
                <a:tint val="45000"/>
                <a:satMod val="400000"/>
              </a:srgbClr>
            </a:duotone>
            <a:lum contrast="40000"/>
          </a:blip>
          <a:stretch>
            <a:fillRect/>
          </a:stretch>
        </p:blipFill>
        <p:spPr>
          <a:xfrm rot="5400000">
            <a:off x="3514163" y="414878"/>
            <a:ext cx="785786" cy="1099002"/>
          </a:xfrm>
          <a:prstGeom prst="rect">
            <a:avLst/>
          </a:prstGeom>
          <a:effectLst/>
        </p:spPr>
      </p:pic>
      <p:pic>
        <p:nvPicPr>
          <p:cNvPr id="6" name="5 Imagen" descr="280px-Decagonal_trapezohedron.png"/>
          <p:cNvPicPr>
            <a:picLocks noChangeAspect="1"/>
          </p:cNvPicPr>
          <p:nvPr/>
        </p:nvPicPr>
        <p:blipFill>
          <a:blip r:embed="rId3">
            <a:duotone>
              <a:prstClr val="black"/>
              <a:srgbClr val="FFFF00">
                <a:tint val="45000"/>
                <a:satMod val="400000"/>
              </a:srgbClr>
            </a:duotone>
            <a:lum contrast="40000"/>
          </a:blip>
          <a:stretch>
            <a:fillRect/>
          </a:stretch>
        </p:blipFill>
        <p:spPr>
          <a:xfrm rot="16368338">
            <a:off x="4461429" y="441304"/>
            <a:ext cx="785786" cy="1099002"/>
          </a:xfrm>
          <a:prstGeom prst="rect">
            <a:avLst/>
          </a:prstGeom>
          <a:effectLst/>
        </p:spPr>
      </p:pic>
      <p:pic>
        <p:nvPicPr>
          <p:cNvPr id="7" name="6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3514161" y="986400"/>
            <a:ext cx="785786" cy="1099002"/>
          </a:xfrm>
          <a:prstGeom prst="rect">
            <a:avLst/>
          </a:prstGeom>
          <a:effectLst/>
        </p:spPr>
      </p:pic>
      <p:pic>
        <p:nvPicPr>
          <p:cNvPr id="8" name="7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16368338">
            <a:off x="4461427" y="1012826"/>
            <a:ext cx="785786" cy="1099002"/>
          </a:xfrm>
          <a:prstGeom prst="rect">
            <a:avLst/>
          </a:prstGeom>
          <a:effectLst/>
        </p:spPr>
      </p:pic>
      <p:pic>
        <p:nvPicPr>
          <p:cNvPr id="9" name="8 Imagen" descr="280px-Decagonal_trapezohedron.png"/>
          <p:cNvPicPr>
            <a:picLocks noChangeAspect="1"/>
          </p:cNvPicPr>
          <p:nvPr/>
        </p:nvPicPr>
        <p:blipFill>
          <a:blip r:embed="rId3">
            <a:duotone>
              <a:prstClr val="black"/>
              <a:srgbClr val="FFFF00">
                <a:tint val="45000"/>
                <a:satMod val="400000"/>
              </a:srgbClr>
            </a:duotone>
            <a:lum contrast="40000"/>
          </a:blip>
          <a:stretch>
            <a:fillRect/>
          </a:stretch>
        </p:blipFill>
        <p:spPr>
          <a:xfrm rot="5400000">
            <a:off x="3514162" y="1557886"/>
            <a:ext cx="785786" cy="1099002"/>
          </a:xfrm>
          <a:prstGeom prst="rect">
            <a:avLst/>
          </a:prstGeom>
          <a:effectLst/>
        </p:spPr>
      </p:pic>
      <p:pic>
        <p:nvPicPr>
          <p:cNvPr id="10" name="9 Imagen" descr="280px-Decagonal_trapezohedron.png"/>
          <p:cNvPicPr>
            <a:picLocks noChangeAspect="1"/>
          </p:cNvPicPr>
          <p:nvPr/>
        </p:nvPicPr>
        <p:blipFill>
          <a:blip r:embed="rId3">
            <a:duotone>
              <a:prstClr val="black"/>
              <a:srgbClr val="FFFF00">
                <a:tint val="45000"/>
                <a:satMod val="400000"/>
              </a:srgbClr>
            </a:duotone>
            <a:lum contrast="40000"/>
          </a:blip>
          <a:stretch>
            <a:fillRect/>
          </a:stretch>
        </p:blipFill>
        <p:spPr>
          <a:xfrm rot="16368338">
            <a:off x="4461428" y="1584312"/>
            <a:ext cx="785786" cy="1099002"/>
          </a:xfrm>
          <a:prstGeom prst="rect">
            <a:avLst/>
          </a:prstGeom>
          <a:effectLst/>
        </p:spPr>
      </p:pic>
      <p:pic>
        <p:nvPicPr>
          <p:cNvPr id="11" name="10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3514162" y="2057970"/>
            <a:ext cx="785786" cy="1099002"/>
          </a:xfrm>
          <a:prstGeom prst="rect">
            <a:avLst/>
          </a:prstGeom>
          <a:effectLst/>
        </p:spPr>
      </p:pic>
      <p:pic>
        <p:nvPicPr>
          <p:cNvPr id="12" name="11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16368338">
            <a:off x="4461428" y="2084396"/>
            <a:ext cx="785786" cy="1099002"/>
          </a:xfrm>
          <a:prstGeom prst="rect">
            <a:avLst/>
          </a:prstGeom>
          <a:effectLst/>
        </p:spPr>
      </p:pic>
      <p:pic>
        <p:nvPicPr>
          <p:cNvPr id="13" name="12 Imagen" descr="280px-Decagonal_trapezohedron.png"/>
          <p:cNvPicPr>
            <a:picLocks noChangeAspect="1"/>
          </p:cNvPicPr>
          <p:nvPr/>
        </p:nvPicPr>
        <p:blipFill>
          <a:blip r:embed="rId3">
            <a:duotone>
              <a:prstClr val="black"/>
              <a:srgbClr val="FFFF00">
                <a:tint val="45000"/>
                <a:satMod val="400000"/>
              </a:srgbClr>
            </a:duotone>
            <a:lum contrast="40000"/>
          </a:blip>
          <a:stretch>
            <a:fillRect/>
          </a:stretch>
        </p:blipFill>
        <p:spPr>
          <a:xfrm rot="5400000">
            <a:off x="3514163" y="2629456"/>
            <a:ext cx="785786" cy="1099002"/>
          </a:xfrm>
          <a:prstGeom prst="rect">
            <a:avLst/>
          </a:prstGeom>
          <a:effectLst/>
        </p:spPr>
      </p:pic>
      <p:pic>
        <p:nvPicPr>
          <p:cNvPr id="14" name="13 Imagen" descr="280px-Decagonal_trapezohedron.png"/>
          <p:cNvPicPr>
            <a:picLocks noChangeAspect="1"/>
          </p:cNvPicPr>
          <p:nvPr/>
        </p:nvPicPr>
        <p:blipFill>
          <a:blip r:embed="rId3">
            <a:duotone>
              <a:prstClr val="black"/>
              <a:srgbClr val="FFFF00">
                <a:tint val="45000"/>
                <a:satMod val="400000"/>
              </a:srgbClr>
            </a:duotone>
            <a:lum contrast="40000"/>
          </a:blip>
          <a:stretch>
            <a:fillRect/>
          </a:stretch>
        </p:blipFill>
        <p:spPr>
          <a:xfrm rot="16368338">
            <a:off x="4461429" y="2655882"/>
            <a:ext cx="785786" cy="1099002"/>
          </a:xfrm>
          <a:prstGeom prst="rect">
            <a:avLst/>
          </a:prstGeom>
          <a:effectLst/>
        </p:spPr>
      </p:pic>
      <p:pic>
        <p:nvPicPr>
          <p:cNvPr id="15" name="14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3514161" y="3200978"/>
            <a:ext cx="785786" cy="1099002"/>
          </a:xfrm>
          <a:prstGeom prst="rect">
            <a:avLst/>
          </a:prstGeom>
          <a:effectLst/>
        </p:spPr>
      </p:pic>
      <p:pic>
        <p:nvPicPr>
          <p:cNvPr id="16" name="15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16368338">
            <a:off x="4461427" y="3227404"/>
            <a:ext cx="785786" cy="1099002"/>
          </a:xfrm>
          <a:prstGeom prst="rect">
            <a:avLst/>
          </a:prstGeom>
          <a:effectLst/>
        </p:spPr>
      </p:pic>
      <p:pic>
        <p:nvPicPr>
          <p:cNvPr id="17" name="16 Imagen" descr="280px-Decagonal_trapezohedron.png"/>
          <p:cNvPicPr>
            <a:picLocks noChangeAspect="1"/>
          </p:cNvPicPr>
          <p:nvPr/>
        </p:nvPicPr>
        <p:blipFill>
          <a:blip r:embed="rId3">
            <a:duotone>
              <a:prstClr val="black"/>
              <a:srgbClr val="FFFF00">
                <a:tint val="45000"/>
                <a:satMod val="400000"/>
              </a:srgbClr>
            </a:duotone>
            <a:lum contrast="40000"/>
          </a:blip>
          <a:stretch>
            <a:fillRect/>
          </a:stretch>
        </p:blipFill>
        <p:spPr>
          <a:xfrm rot="5400000">
            <a:off x="3514162" y="3772464"/>
            <a:ext cx="785786" cy="1099002"/>
          </a:xfrm>
          <a:prstGeom prst="rect">
            <a:avLst/>
          </a:prstGeom>
          <a:effectLst/>
        </p:spPr>
      </p:pic>
      <p:pic>
        <p:nvPicPr>
          <p:cNvPr id="18" name="17 Imagen" descr="280px-Decagonal_trapezohedron.png"/>
          <p:cNvPicPr>
            <a:picLocks noChangeAspect="1"/>
          </p:cNvPicPr>
          <p:nvPr/>
        </p:nvPicPr>
        <p:blipFill>
          <a:blip r:embed="rId3">
            <a:duotone>
              <a:prstClr val="black"/>
              <a:srgbClr val="FFFF00">
                <a:tint val="45000"/>
                <a:satMod val="400000"/>
              </a:srgbClr>
            </a:duotone>
            <a:lum contrast="40000"/>
          </a:blip>
          <a:stretch>
            <a:fillRect/>
          </a:stretch>
        </p:blipFill>
        <p:spPr>
          <a:xfrm rot="16368338">
            <a:off x="4461428" y="3798890"/>
            <a:ext cx="785786" cy="1099002"/>
          </a:xfrm>
          <a:prstGeom prst="rect">
            <a:avLst/>
          </a:prstGeom>
          <a:effectLst/>
        </p:spPr>
      </p:pic>
      <p:pic>
        <p:nvPicPr>
          <p:cNvPr id="19" name="18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5400000">
            <a:off x="3514163" y="4343969"/>
            <a:ext cx="785786" cy="1099002"/>
          </a:xfrm>
          <a:prstGeom prst="rect">
            <a:avLst/>
          </a:prstGeom>
          <a:effectLst/>
        </p:spPr>
      </p:pic>
      <p:pic>
        <p:nvPicPr>
          <p:cNvPr id="20" name="19 Imagen" descr="280px-Decagonal_trapezohedron.png"/>
          <p:cNvPicPr>
            <a:picLocks noChangeAspect="1"/>
          </p:cNvPicPr>
          <p:nvPr/>
        </p:nvPicPr>
        <p:blipFill>
          <a:blip r:embed="rId3">
            <a:duotone>
              <a:schemeClr val="accent4">
                <a:shade val="45000"/>
                <a:satMod val="135000"/>
              </a:schemeClr>
              <a:prstClr val="white"/>
            </a:duotone>
            <a:lum contrast="40000"/>
          </a:blip>
          <a:stretch>
            <a:fillRect/>
          </a:stretch>
        </p:blipFill>
        <p:spPr>
          <a:xfrm rot="16368338">
            <a:off x="4461429" y="4370395"/>
            <a:ext cx="785786" cy="1099002"/>
          </a:xfrm>
          <a:prstGeom prst="rect">
            <a:avLst/>
          </a:prstGeom>
          <a:effectLst/>
        </p:spPr>
      </p:pic>
      <p:sp>
        <p:nvSpPr>
          <p:cNvPr id="21" name="20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7"/>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childTnLst>
                          </p:cTn>
                        </p:par>
                        <p:par>
                          <p:cTn id="115" fill="hold">
                            <p:stCondLst>
                              <p:cond delay="4000"/>
                            </p:stCondLst>
                            <p:childTnLst>
                              <p:par>
                                <p:cTn id="116" presetID="2" presetClass="exit" presetSubtype="3"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0-ppt_h/2"/>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3"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0-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3"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1+ppt_w/2"/>
                                          </p:val>
                                        </p:tav>
                                      </p:tavLst>
                                    </p:anim>
                                    <p:anim calcmode="lin" valueType="num">
                                      <p:cBhvr additive="base">
                                        <p:cTn id="126" dur="2000"/>
                                        <p:tgtEl>
                                          <p:spTgt spid="7"/>
                                        </p:tgtEl>
                                        <p:attrNameLst>
                                          <p:attrName>ppt_y</p:attrName>
                                        </p:attrNameLst>
                                      </p:cBhvr>
                                      <p:tavLst>
                                        <p:tav tm="0">
                                          <p:val>
                                            <p:strVal val="ppt_y"/>
                                          </p:val>
                                        </p:tav>
                                        <p:tav tm="100000">
                                          <p:val>
                                            <p:strVal val="0-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1+ppt_w/2"/>
                                          </p:val>
                                        </p:tav>
                                      </p:tavLst>
                                    </p:anim>
                                    <p:anim calcmode="lin" valueType="num">
                                      <p:cBhvr additive="base">
                                        <p:cTn id="134" dur="2000"/>
                                        <p:tgtEl>
                                          <p:spTgt spid="11"/>
                                        </p:tgtEl>
                                        <p:attrNameLst>
                                          <p:attrName>ppt_y</p:attrName>
                                        </p:attrNameLst>
                                      </p:cBhvr>
                                      <p:tavLst>
                                        <p:tav tm="0">
                                          <p:val>
                                            <p:strVal val="ppt_y"/>
                                          </p:val>
                                        </p:tav>
                                        <p:tav tm="100000">
                                          <p:val>
                                            <p:strVal val="0-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1+ppt_w/2"/>
                                          </p:val>
                                        </p:tav>
                                      </p:tavLst>
                                    </p:anim>
                                    <p:anim calcmode="lin" valueType="num">
                                      <p:cBhvr additive="base">
                                        <p:cTn id="142" dur="2000"/>
                                        <p:tgtEl>
                                          <p:spTgt spid="15"/>
                                        </p:tgtEl>
                                        <p:attrNameLst>
                                          <p:attrName>ppt_y</p:attrName>
                                        </p:attrNameLst>
                                      </p:cBhvr>
                                      <p:tavLst>
                                        <p:tav tm="0">
                                          <p:val>
                                            <p:strVal val="ppt_y"/>
                                          </p:val>
                                        </p:tav>
                                        <p:tav tm="100000">
                                          <p:val>
                                            <p:strVal val="0-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1+ppt_w/2"/>
                                          </p:val>
                                        </p:tav>
                                      </p:tavLst>
                                    </p:anim>
                                    <p:anim calcmode="lin" valueType="num">
                                      <p:cBhvr additive="base">
                                        <p:cTn id="146" dur="2000"/>
                                        <p:tgtEl>
                                          <p:spTgt spid="17"/>
                                        </p:tgtEl>
                                        <p:attrNameLst>
                                          <p:attrName>ppt_y</p:attrName>
                                        </p:attrNameLst>
                                      </p:cBhvr>
                                      <p:tavLst>
                                        <p:tav tm="0">
                                          <p:val>
                                            <p:strVal val="ppt_y"/>
                                          </p:val>
                                        </p:tav>
                                        <p:tav tm="100000">
                                          <p:val>
                                            <p:strVal val="0-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9"/>
                                        </p:tgtEl>
                                        <p:attrNameLst>
                                          <p:attrName>ppt_x</p:attrName>
                                        </p:attrNameLst>
                                      </p:cBhvr>
                                      <p:tavLst>
                                        <p:tav tm="0">
                                          <p:val>
                                            <p:strVal val="ppt_x"/>
                                          </p:val>
                                        </p:tav>
                                        <p:tav tm="100000">
                                          <p:val>
                                            <p:strVal val="1+ppt_w/2"/>
                                          </p:val>
                                        </p:tav>
                                      </p:tavLst>
                                    </p:anim>
                                    <p:anim calcmode="lin" valueType="num">
                                      <p:cBhvr additive="base">
                                        <p:cTn id="150" dur="2000"/>
                                        <p:tgtEl>
                                          <p:spTgt spid="19"/>
                                        </p:tgtEl>
                                        <p:attrNameLst>
                                          <p:attrName>ppt_y</p:attrName>
                                        </p:attrNameLst>
                                      </p:cBhvr>
                                      <p:tavLst>
                                        <p:tav tm="0">
                                          <p:val>
                                            <p:strVal val="ppt_y"/>
                                          </p:val>
                                        </p:tav>
                                        <p:tav tm="100000">
                                          <p:val>
                                            <p:strVal val="0-ppt_h/2"/>
                                          </p:val>
                                        </p:tav>
                                      </p:tavLst>
                                    </p:anim>
                                    <p:set>
                                      <p:cBhvr>
                                        <p:cTn id="151" dur="1" fill="hold">
                                          <p:stCondLst>
                                            <p:cond delay="1999"/>
                                          </p:stCondLst>
                                        </p:cTn>
                                        <p:tgtEl>
                                          <p:spTgt spid="19"/>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0-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0-ppt_w/2"/>
                                          </p:val>
                                        </p:tav>
                                      </p:tavLst>
                                    </p:anim>
                                    <p:anim calcmode="lin" valueType="num">
                                      <p:cBhvr additive="base">
                                        <p:cTn id="158" dur="2000"/>
                                        <p:tgtEl>
                                          <p:spTgt spid="6"/>
                                        </p:tgtEl>
                                        <p:attrNameLst>
                                          <p:attrName>ppt_y</p:attrName>
                                        </p:attrNameLst>
                                      </p:cBhvr>
                                      <p:tavLst>
                                        <p:tav tm="0">
                                          <p:val>
                                            <p:strVal val="ppt_y"/>
                                          </p:val>
                                        </p:tav>
                                        <p:tav tm="100000">
                                          <p:val>
                                            <p:strVal val="0-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0-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0-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0-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0-ppt_w/2"/>
                                          </p:val>
                                        </p:tav>
                                      </p:tavLst>
                                    </p:anim>
                                    <p:anim calcmode="lin" valueType="num">
                                      <p:cBhvr additive="base">
                                        <p:cTn id="178" dur="2000"/>
                                        <p:tgtEl>
                                          <p:spTgt spid="16"/>
                                        </p:tgtEl>
                                        <p:attrNameLst>
                                          <p:attrName>ppt_y</p:attrName>
                                        </p:attrNameLst>
                                      </p:cBhvr>
                                      <p:tavLst>
                                        <p:tav tm="0">
                                          <p:val>
                                            <p:strVal val="ppt_y"/>
                                          </p:val>
                                        </p:tav>
                                        <p:tav tm="100000">
                                          <p:val>
                                            <p:strVal val="0-ppt_h/2"/>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0-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0-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7"/>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5"/>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7"/>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9"/>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2"/>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23" presetClass="entr" presetSubtype="28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4/3*#ppt_w"/>
                                          </p:val>
                                        </p:tav>
                                        <p:tav tm="100000">
                                          <p:val>
                                            <p:strVal val="#ppt_w"/>
                                          </p:val>
                                        </p:tav>
                                      </p:tavLst>
                                    </p:anim>
                                    <p:anim calcmode="lin" valueType="num">
                                      <p:cBhvr>
                                        <p:cTn id="227" dur="2000" fill="hold"/>
                                        <p:tgtEl>
                                          <p:spTgt spid="2"/>
                                        </p:tgtEl>
                                        <p:attrNameLst>
                                          <p:attrName>ppt_h</p:attrName>
                                        </p:attrNameLst>
                                      </p:cBhvr>
                                      <p:tavLst>
                                        <p:tav tm="0">
                                          <p:val>
                                            <p:strVal val="4/3*#ppt_h"/>
                                          </p:val>
                                        </p:tav>
                                        <p:tav tm="100000">
                                          <p:val>
                                            <p:strVal val="#ppt_h"/>
                                          </p:val>
                                        </p:tav>
                                      </p:tavLst>
                                    </p:anim>
                                  </p:childTnLst>
                                </p:cTn>
                              </p:par>
                              <p:par>
                                <p:cTn id="228" presetID="16" presetClass="entr" presetSubtype="37"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arn(outVertical)">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192770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0" y="-142894"/>
            <a:ext cx="1016144" cy="1071570"/>
          </a:xfrm>
          <a:prstGeom prst="rect">
            <a:avLst/>
          </a:prstGeom>
        </p:spPr>
      </p:pic>
      <p:pic>
        <p:nvPicPr>
          <p:cNvPr id="6" name="5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3643306" y="4071930"/>
            <a:ext cx="1016144" cy="1071570"/>
          </a:xfrm>
          <a:prstGeom prst="rect">
            <a:avLst/>
          </a:prstGeom>
        </p:spPr>
      </p:pic>
      <p:pic>
        <p:nvPicPr>
          <p:cNvPr id="7" name="6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4572000" y="4071930"/>
            <a:ext cx="1016144" cy="1071570"/>
          </a:xfrm>
          <a:prstGeom prst="rect">
            <a:avLst/>
          </a:prstGeom>
        </p:spPr>
      </p:pic>
      <p:pic>
        <p:nvPicPr>
          <p:cNvPr id="8" name="7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8127856" y="0"/>
            <a:ext cx="1016144" cy="1071570"/>
          </a:xfrm>
          <a:prstGeom prst="rect">
            <a:avLst/>
          </a:prstGeom>
        </p:spPr>
      </p:pic>
      <p:pic>
        <p:nvPicPr>
          <p:cNvPr id="9" name="8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1071538" y="714362"/>
            <a:ext cx="1016144" cy="1071570"/>
          </a:xfrm>
          <a:prstGeom prst="rect">
            <a:avLst/>
          </a:prstGeom>
        </p:spPr>
      </p:pic>
      <p:pic>
        <p:nvPicPr>
          <p:cNvPr id="10" name="9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7143768" y="785800"/>
            <a:ext cx="1016144" cy="1071570"/>
          </a:xfrm>
          <a:prstGeom prst="rect">
            <a:avLst/>
          </a:prstGeom>
        </p:spPr>
      </p:pic>
      <p:pic>
        <p:nvPicPr>
          <p:cNvPr id="11" name="10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1928794" y="1428742"/>
            <a:ext cx="1016144" cy="1071570"/>
          </a:xfrm>
          <a:prstGeom prst="rect">
            <a:avLst/>
          </a:prstGeom>
        </p:spPr>
      </p:pic>
      <p:pic>
        <p:nvPicPr>
          <p:cNvPr id="12" name="11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6215074" y="1428742"/>
            <a:ext cx="1016144" cy="1071570"/>
          </a:xfrm>
          <a:prstGeom prst="rect">
            <a:avLst/>
          </a:prstGeom>
        </p:spPr>
      </p:pic>
      <p:pic>
        <p:nvPicPr>
          <p:cNvPr id="13" name="12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2571736" y="2214560"/>
            <a:ext cx="1016144" cy="1071570"/>
          </a:xfrm>
          <a:prstGeom prst="rect">
            <a:avLst/>
          </a:prstGeom>
        </p:spPr>
      </p:pic>
      <p:pic>
        <p:nvPicPr>
          <p:cNvPr id="14" name="13 Imagen" descr="foto_png_para_hacer_tu_firma_by_selenaticaswag_by_asamy753-d6kookn.png"/>
          <p:cNvPicPr>
            <a:picLocks noChangeAspect="1"/>
          </p:cNvPicPr>
          <p:nvPr/>
        </p:nvPicPr>
        <p:blipFill>
          <a:blip r:embed="rId3" cstate="print">
            <a:duotone>
              <a:schemeClr val="bg2">
                <a:shade val="45000"/>
                <a:satMod val="135000"/>
              </a:schemeClr>
              <a:prstClr val="white"/>
            </a:duotone>
            <a:lum bright="40000" contrast="40000"/>
          </a:blip>
          <a:srcRect l="7811" r="6262" b="9387"/>
          <a:stretch>
            <a:fillRect/>
          </a:stretch>
        </p:blipFill>
        <p:spPr>
          <a:xfrm>
            <a:off x="5500694" y="2214560"/>
            <a:ext cx="1016144" cy="1071570"/>
          </a:xfrm>
          <a:prstGeom prst="rect">
            <a:avLst/>
          </a:prstGeom>
        </p:spPr>
      </p:pic>
      <p:pic>
        <p:nvPicPr>
          <p:cNvPr id="15" name="14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3143240" y="3143254"/>
            <a:ext cx="1016144" cy="1071570"/>
          </a:xfrm>
          <a:prstGeom prst="rect">
            <a:avLst/>
          </a:prstGeom>
        </p:spPr>
      </p:pic>
      <p:pic>
        <p:nvPicPr>
          <p:cNvPr id="16" name="15 Imagen" descr="foto_png_para_hacer_tu_firma_by_selenaticaswag_by_asamy753-d6kookn.png"/>
          <p:cNvPicPr>
            <a:picLocks noChangeAspect="1"/>
          </p:cNvPicPr>
          <p:nvPr/>
        </p:nvPicPr>
        <p:blipFill>
          <a:blip r:embed="rId3" cstate="print">
            <a:lum bright="30000"/>
          </a:blip>
          <a:srcRect l="7811" r="6262" b="9387"/>
          <a:stretch>
            <a:fillRect/>
          </a:stretch>
        </p:blipFill>
        <p:spPr>
          <a:xfrm>
            <a:off x="5000628" y="3071816"/>
            <a:ext cx="1016144" cy="1071570"/>
          </a:xfrm>
          <a:prstGeom prst="rect">
            <a:avLst/>
          </a:prstGeom>
        </p:spPr>
      </p:pic>
      <p:sp>
        <p:nvSpPr>
          <p:cNvPr id="17" name="16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1"/>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1"/>
                                        </p:tgtEl>
                                        <p:attrNameLst>
                                          <p:attrName>ppt_x</p:attrName>
                                        </p:attrNameLst>
                                      </p:cBhvr>
                                      <p:tavLst>
                                        <p:tav tm="0">
                                          <p:val>
                                            <p:strVal val="ppt_x"/>
                                          </p:val>
                                        </p:tav>
                                        <p:tav tm="100000">
                                          <p:val>
                                            <p:strVal val="1+ppt_w/2"/>
                                          </p:val>
                                        </p:tav>
                                      </p:tavLst>
                                    </p:anim>
                                    <p:anim calcmode="lin" valueType="num">
                                      <p:cBhvr additive="base">
                                        <p:cTn id="94" dur="2000"/>
                                        <p:tgtEl>
                                          <p:spTgt spid="11"/>
                                        </p:tgtEl>
                                        <p:attrNameLst>
                                          <p:attrName>ppt_y</p:attrName>
                                        </p:attrNameLst>
                                      </p:cBhvr>
                                      <p:tavLst>
                                        <p:tav tm="0">
                                          <p:val>
                                            <p:strVal val="ppt_y"/>
                                          </p:val>
                                        </p:tav>
                                        <p:tav tm="100000">
                                          <p:val>
                                            <p:strVal val="1+ppt_h/2"/>
                                          </p:val>
                                        </p:tav>
                                      </p:tavLst>
                                    </p:anim>
                                    <p:set>
                                      <p:cBhvr>
                                        <p:cTn id="95" dur="1" fill="hold">
                                          <p:stCondLst>
                                            <p:cond delay="1999"/>
                                          </p:stCondLst>
                                        </p:cTn>
                                        <p:tgtEl>
                                          <p:spTgt spid="11"/>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1+ppt_w/2"/>
                                          </p:val>
                                        </p:tav>
                                      </p:tavLst>
                                    </p:anim>
                                    <p:anim calcmode="lin" valueType="num">
                                      <p:cBhvr additive="base">
                                        <p:cTn id="98" dur="2000"/>
                                        <p:tgtEl>
                                          <p:spTgt spid="13"/>
                                        </p:tgtEl>
                                        <p:attrNameLst>
                                          <p:attrName>ppt_y</p:attrName>
                                        </p:attrNameLst>
                                      </p:cBhvr>
                                      <p:tavLst>
                                        <p:tav tm="0">
                                          <p:val>
                                            <p:strVal val="ppt_y"/>
                                          </p:val>
                                        </p:tav>
                                        <p:tav tm="100000">
                                          <p:val>
                                            <p:strVal val="1+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0-ppt_w/2"/>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0-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64A16"/>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humb-1920-4084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857620" y="2000246"/>
            <a:ext cx="1285884" cy="1285884"/>
          </a:xfrm>
          <a:prstGeom prst="rect">
            <a:avLst/>
          </a:prstGeom>
        </p:spPr>
      </p:pic>
      <p:pic>
        <p:nvPicPr>
          <p:cNvPr id="4" name="3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857620" y="1142990"/>
            <a:ext cx="1285884" cy="1285884"/>
          </a:xfrm>
          <a:prstGeom prst="rect">
            <a:avLst/>
          </a:prstGeom>
        </p:spPr>
      </p:pic>
      <p:pic>
        <p:nvPicPr>
          <p:cNvPr id="5" name="4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857620" y="2928940"/>
            <a:ext cx="1285884" cy="1285884"/>
          </a:xfrm>
          <a:prstGeom prst="rect">
            <a:avLst/>
          </a:prstGeom>
        </p:spPr>
      </p:pic>
      <p:pic>
        <p:nvPicPr>
          <p:cNvPr id="6" name="5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643438" y="2143122"/>
            <a:ext cx="1285884" cy="1285884"/>
          </a:xfrm>
          <a:prstGeom prst="rect">
            <a:avLst/>
          </a:prstGeom>
        </p:spPr>
      </p:pic>
      <p:pic>
        <p:nvPicPr>
          <p:cNvPr id="7" name="6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000364" y="2214560"/>
            <a:ext cx="1285884" cy="1285884"/>
          </a:xfrm>
          <a:prstGeom prst="rect">
            <a:avLst/>
          </a:prstGeom>
        </p:spPr>
      </p:pic>
      <p:pic>
        <p:nvPicPr>
          <p:cNvPr id="8" name="7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214678" y="1428742"/>
            <a:ext cx="1285884" cy="1285884"/>
          </a:xfrm>
          <a:prstGeom prst="rect">
            <a:avLst/>
          </a:prstGeom>
        </p:spPr>
      </p:pic>
      <p:pic>
        <p:nvPicPr>
          <p:cNvPr id="9" name="8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572000" y="1428742"/>
            <a:ext cx="1285884" cy="1285884"/>
          </a:xfrm>
          <a:prstGeom prst="rect">
            <a:avLst/>
          </a:prstGeom>
        </p:spPr>
      </p:pic>
      <p:pic>
        <p:nvPicPr>
          <p:cNvPr id="10" name="9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4429124" y="2714626"/>
            <a:ext cx="1285884" cy="1285884"/>
          </a:xfrm>
          <a:prstGeom prst="rect">
            <a:avLst/>
          </a:prstGeom>
        </p:spPr>
      </p:pic>
      <p:pic>
        <p:nvPicPr>
          <p:cNvPr id="11" name="10 Imagen" descr="spirograph-1982563_960_720.png"/>
          <p:cNvPicPr>
            <a:picLocks noChangeAspect="1"/>
          </p:cNvPicPr>
          <p:nvPr/>
        </p:nvPicPr>
        <p:blipFill>
          <a:blip r:embed="rId3">
            <a:duotone>
              <a:schemeClr val="accent6">
                <a:shade val="45000"/>
                <a:satMod val="135000"/>
              </a:schemeClr>
              <a:prstClr val="white"/>
            </a:duotone>
            <a:lum bright="10000" contrast="40000"/>
          </a:blip>
          <a:stretch>
            <a:fillRect/>
          </a:stretch>
        </p:blipFill>
        <p:spPr>
          <a:xfrm>
            <a:off x="3214678" y="2786064"/>
            <a:ext cx="1285884" cy="1285884"/>
          </a:xfrm>
          <a:prstGeom prst="rect">
            <a:avLst/>
          </a:prstGeom>
        </p:spPr>
      </p:pic>
      <p:pic>
        <p:nvPicPr>
          <p:cNvPr id="12" name="11 Imagen" descr="spirograph-1982563_960_720.png"/>
          <p:cNvPicPr>
            <a:picLocks noChangeAspect="1"/>
          </p:cNvPicPr>
          <p:nvPr/>
        </p:nvPicPr>
        <p:blipFill>
          <a:blip r:embed="rId3">
            <a:duotone>
              <a:prstClr val="black"/>
              <a:schemeClr val="accent3">
                <a:tint val="45000"/>
                <a:satMod val="400000"/>
              </a:schemeClr>
            </a:duotone>
            <a:lum contrast="40000"/>
          </a:blip>
          <a:stretch>
            <a:fillRect/>
          </a:stretch>
        </p:blipFill>
        <p:spPr>
          <a:xfrm>
            <a:off x="3786182" y="214296"/>
            <a:ext cx="1285884" cy="1285884"/>
          </a:xfrm>
          <a:prstGeom prst="rect">
            <a:avLst/>
          </a:prstGeom>
        </p:spPr>
      </p:pic>
      <p:pic>
        <p:nvPicPr>
          <p:cNvPr id="13" name="12 Imagen" descr="spirograph-1982563_960_720.png"/>
          <p:cNvPicPr>
            <a:picLocks noChangeAspect="1"/>
          </p:cNvPicPr>
          <p:nvPr/>
        </p:nvPicPr>
        <p:blipFill>
          <a:blip r:embed="rId3">
            <a:duotone>
              <a:prstClr val="black"/>
              <a:schemeClr val="accent3">
                <a:tint val="45000"/>
                <a:satMod val="400000"/>
              </a:schemeClr>
            </a:duotone>
            <a:lum contrast="40000"/>
          </a:blip>
          <a:stretch>
            <a:fillRect/>
          </a:stretch>
        </p:blipFill>
        <p:spPr>
          <a:xfrm>
            <a:off x="3643306" y="3857616"/>
            <a:ext cx="1285884" cy="1285884"/>
          </a:xfrm>
          <a:prstGeom prst="rect">
            <a:avLst/>
          </a:prstGeom>
        </p:spPr>
      </p:pic>
      <p:pic>
        <p:nvPicPr>
          <p:cNvPr id="14" name="13 Imagen" descr="spirograph-1982563_960_720.png"/>
          <p:cNvPicPr>
            <a:picLocks noChangeAspect="1"/>
          </p:cNvPicPr>
          <p:nvPr/>
        </p:nvPicPr>
        <p:blipFill>
          <a:blip r:embed="rId3">
            <a:duotone>
              <a:prstClr val="black"/>
              <a:schemeClr val="accent3">
                <a:tint val="45000"/>
                <a:satMod val="400000"/>
              </a:schemeClr>
            </a:duotone>
            <a:lum contrast="40000"/>
          </a:blip>
          <a:stretch>
            <a:fillRect/>
          </a:stretch>
        </p:blipFill>
        <p:spPr>
          <a:xfrm>
            <a:off x="5643570" y="2214560"/>
            <a:ext cx="1285884" cy="1285884"/>
          </a:xfrm>
          <a:prstGeom prst="rect">
            <a:avLst/>
          </a:prstGeom>
        </p:spPr>
      </p:pic>
      <p:pic>
        <p:nvPicPr>
          <p:cNvPr id="15" name="14 Imagen" descr="spirograph-1982563_960_720.png"/>
          <p:cNvPicPr>
            <a:picLocks noChangeAspect="1"/>
          </p:cNvPicPr>
          <p:nvPr/>
        </p:nvPicPr>
        <p:blipFill>
          <a:blip r:embed="rId3">
            <a:duotone>
              <a:prstClr val="black"/>
              <a:schemeClr val="accent3">
                <a:tint val="45000"/>
                <a:satMod val="400000"/>
              </a:schemeClr>
            </a:duotone>
            <a:lum contrast="40000"/>
          </a:blip>
          <a:stretch>
            <a:fillRect/>
          </a:stretch>
        </p:blipFill>
        <p:spPr>
          <a:xfrm>
            <a:off x="2500298" y="642924"/>
            <a:ext cx="1285884" cy="1285884"/>
          </a:xfrm>
          <a:prstGeom prst="rect">
            <a:avLst/>
          </a:prstGeom>
        </p:spPr>
      </p:pic>
      <p:pic>
        <p:nvPicPr>
          <p:cNvPr id="16" name="15 Imagen" descr="spirograph-1982563_960_720.png"/>
          <p:cNvPicPr>
            <a:picLocks noChangeAspect="1"/>
          </p:cNvPicPr>
          <p:nvPr/>
        </p:nvPicPr>
        <p:blipFill>
          <a:blip r:embed="rId3">
            <a:duotone>
              <a:prstClr val="black"/>
              <a:schemeClr val="accent3">
                <a:tint val="45000"/>
                <a:satMod val="400000"/>
              </a:schemeClr>
            </a:duotone>
            <a:lum contrast="40000"/>
          </a:blip>
          <a:stretch>
            <a:fillRect/>
          </a:stretch>
        </p:blipFill>
        <p:spPr>
          <a:xfrm>
            <a:off x="2071670" y="2000246"/>
            <a:ext cx="1285884" cy="1285884"/>
          </a:xfrm>
          <a:prstGeom prst="rect">
            <a:avLst/>
          </a:prstGeom>
        </p:spPr>
      </p:pic>
      <p:pic>
        <p:nvPicPr>
          <p:cNvPr id="17" name="16 Imagen" descr="spirograph-1982563_960_720.png"/>
          <p:cNvPicPr>
            <a:picLocks noChangeAspect="1"/>
          </p:cNvPicPr>
          <p:nvPr/>
        </p:nvPicPr>
        <p:blipFill>
          <a:blip r:embed="rId3">
            <a:duotone>
              <a:prstClr val="black"/>
              <a:schemeClr val="accent3">
                <a:tint val="45000"/>
                <a:satMod val="400000"/>
              </a:schemeClr>
            </a:duotone>
            <a:lum contrast="40000"/>
          </a:blip>
          <a:stretch>
            <a:fillRect/>
          </a:stretch>
        </p:blipFill>
        <p:spPr>
          <a:xfrm>
            <a:off x="5214942" y="714362"/>
            <a:ext cx="1285884" cy="1285884"/>
          </a:xfrm>
          <a:prstGeom prst="rect">
            <a:avLst/>
          </a:prstGeom>
        </p:spPr>
      </p:pic>
      <p:pic>
        <p:nvPicPr>
          <p:cNvPr id="18" name="17 Imagen" descr="spirograph-1982563_960_720.png"/>
          <p:cNvPicPr>
            <a:picLocks noChangeAspect="1"/>
          </p:cNvPicPr>
          <p:nvPr/>
        </p:nvPicPr>
        <p:blipFill>
          <a:blip r:embed="rId3">
            <a:duotone>
              <a:prstClr val="black"/>
              <a:schemeClr val="accent3">
                <a:tint val="45000"/>
                <a:satMod val="400000"/>
              </a:schemeClr>
            </a:duotone>
            <a:lum contrast="40000"/>
          </a:blip>
          <a:stretch>
            <a:fillRect/>
          </a:stretch>
        </p:blipFill>
        <p:spPr>
          <a:xfrm>
            <a:off x="5072066" y="3429006"/>
            <a:ext cx="1285884" cy="1285884"/>
          </a:xfrm>
          <a:prstGeom prst="rect">
            <a:avLst/>
          </a:prstGeom>
        </p:spPr>
      </p:pic>
      <p:pic>
        <p:nvPicPr>
          <p:cNvPr id="19" name="18 Imagen" descr="spirograph-1982563_960_720.png"/>
          <p:cNvPicPr>
            <a:picLocks noChangeAspect="1"/>
          </p:cNvPicPr>
          <p:nvPr/>
        </p:nvPicPr>
        <p:blipFill>
          <a:blip r:embed="rId3">
            <a:duotone>
              <a:prstClr val="black"/>
              <a:schemeClr val="accent3">
                <a:tint val="45000"/>
                <a:satMod val="400000"/>
              </a:schemeClr>
            </a:duotone>
            <a:lum contrast="40000"/>
          </a:blip>
          <a:stretch>
            <a:fillRect/>
          </a:stretch>
        </p:blipFill>
        <p:spPr>
          <a:xfrm>
            <a:off x="2357422" y="3143254"/>
            <a:ext cx="1285884" cy="1285884"/>
          </a:xfrm>
          <a:prstGeom prst="rect">
            <a:avLst/>
          </a:prstGeom>
        </p:spPr>
      </p:pic>
      <p:sp>
        <p:nvSpPr>
          <p:cNvPr id="20" name="19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8" presetClass="emph" presetSubtype="0" autoRev="1" fill="hold" nodeType="withEffect">
                                  <p:stCondLst>
                                    <p:cond delay="0"/>
                                  </p:stCondLst>
                                  <p:childTnLst>
                                    <p:animRot by="21600000">
                                      <p:cBhvr>
                                        <p:cTn id="110" dur="2000" fill="hold"/>
                                        <p:tgtEl>
                                          <p:spTgt spid="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3"/>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6"/>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9"/>
                                        </p:tgtEl>
                                        <p:attrNameLst>
                                          <p:attrName>r</p:attrName>
                                        </p:attrNameLst>
                                      </p:cBhvr>
                                    </p:animRot>
                                  </p:childTnLst>
                                </p:cTn>
                              </p:par>
                            </p:childTnLst>
                          </p:cTn>
                        </p:par>
                        <p:par>
                          <p:cTn id="143" fill="hold">
                            <p:stCondLst>
                              <p:cond delay="4000"/>
                            </p:stCondLst>
                            <p:childTnLst>
                              <p:par>
                                <p:cTn id="144" presetID="23" presetClass="exit" presetSubtype="544" fill="hold" nodeType="afterEffect">
                                  <p:stCondLst>
                                    <p:cond delay="0"/>
                                  </p:stCondLst>
                                  <p:childTnLst>
                                    <p:anim calcmode="lin" valueType="num">
                                      <p:cBhvr>
                                        <p:cTn id="145" dur="2000"/>
                                        <p:tgtEl>
                                          <p:spTgt spid="3"/>
                                        </p:tgtEl>
                                        <p:attrNameLst>
                                          <p:attrName>ppt_w</p:attrName>
                                        </p:attrNameLst>
                                      </p:cBhvr>
                                      <p:tavLst>
                                        <p:tav tm="0">
                                          <p:val>
                                            <p:strVal val="ppt_w"/>
                                          </p:val>
                                        </p:tav>
                                        <p:tav tm="100000">
                                          <p:val>
                                            <p:fltVal val="0"/>
                                          </p:val>
                                        </p:tav>
                                      </p:tavLst>
                                    </p:anim>
                                    <p:anim calcmode="lin" valueType="num">
                                      <p:cBhvr>
                                        <p:cTn id="146" dur="2000"/>
                                        <p:tgtEl>
                                          <p:spTgt spid="3"/>
                                        </p:tgtEl>
                                        <p:attrNameLst>
                                          <p:attrName>ppt_h</p:attrName>
                                        </p:attrNameLst>
                                      </p:cBhvr>
                                      <p:tavLst>
                                        <p:tav tm="0">
                                          <p:val>
                                            <p:strVal val="ppt_h"/>
                                          </p:val>
                                        </p:tav>
                                        <p:tav tm="100000">
                                          <p:val>
                                            <p:fltVal val="0"/>
                                          </p:val>
                                        </p:tav>
                                      </p:tavLst>
                                    </p:anim>
                                    <p:anim calcmode="lin" valueType="num">
                                      <p:cBhvr>
                                        <p:cTn id="147" dur="2000"/>
                                        <p:tgtEl>
                                          <p:spTgt spid="3"/>
                                        </p:tgtEl>
                                        <p:attrNameLst>
                                          <p:attrName>ppt_x</p:attrName>
                                        </p:attrNameLst>
                                      </p:cBhvr>
                                      <p:tavLst>
                                        <p:tav tm="0">
                                          <p:val>
                                            <p:strVal val="ppt_x"/>
                                          </p:val>
                                        </p:tav>
                                        <p:tav tm="100000">
                                          <p:val>
                                            <p:fltVal val="0.5"/>
                                          </p:val>
                                        </p:tav>
                                      </p:tavLst>
                                    </p:anim>
                                    <p:anim calcmode="lin" valueType="num">
                                      <p:cBhvr>
                                        <p:cTn id="148" dur="2000"/>
                                        <p:tgtEl>
                                          <p:spTgt spid="3"/>
                                        </p:tgtEl>
                                        <p:attrNameLst>
                                          <p:attrName>ppt_y</p:attrName>
                                        </p:attrNameLst>
                                      </p:cBhvr>
                                      <p:tavLst>
                                        <p:tav tm="0">
                                          <p:val>
                                            <p:strVal val="ppt_y"/>
                                          </p:val>
                                        </p:tav>
                                        <p:tav tm="100000">
                                          <p:val>
                                            <p:fltVal val="0.5"/>
                                          </p:val>
                                        </p:tav>
                                      </p:tavLst>
                                    </p:anim>
                                    <p:set>
                                      <p:cBhvr>
                                        <p:cTn id="149" dur="1" fill="hold">
                                          <p:stCondLst>
                                            <p:cond delay="1999"/>
                                          </p:stCondLst>
                                        </p:cTn>
                                        <p:tgtEl>
                                          <p:spTgt spid="3"/>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4"/>
                                        </p:tgtEl>
                                        <p:attrNameLst>
                                          <p:attrName>ppt_w</p:attrName>
                                        </p:attrNameLst>
                                      </p:cBhvr>
                                      <p:tavLst>
                                        <p:tav tm="0">
                                          <p:val>
                                            <p:strVal val="ppt_w"/>
                                          </p:val>
                                        </p:tav>
                                        <p:tav tm="100000">
                                          <p:val>
                                            <p:fltVal val="0"/>
                                          </p:val>
                                        </p:tav>
                                      </p:tavLst>
                                    </p:anim>
                                    <p:anim calcmode="lin" valueType="num">
                                      <p:cBhvr>
                                        <p:cTn id="152" dur="2000"/>
                                        <p:tgtEl>
                                          <p:spTgt spid="4"/>
                                        </p:tgtEl>
                                        <p:attrNameLst>
                                          <p:attrName>ppt_h</p:attrName>
                                        </p:attrNameLst>
                                      </p:cBhvr>
                                      <p:tavLst>
                                        <p:tav tm="0">
                                          <p:val>
                                            <p:strVal val="ppt_h"/>
                                          </p:val>
                                        </p:tav>
                                        <p:tav tm="100000">
                                          <p:val>
                                            <p:fltVal val="0"/>
                                          </p:val>
                                        </p:tav>
                                      </p:tavLst>
                                    </p:anim>
                                    <p:anim calcmode="lin" valueType="num">
                                      <p:cBhvr>
                                        <p:cTn id="153" dur="2000"/>
                                        <p:tgtEl>
                                          <p:spTgt spid="4"/>
                                        </p:tgtEl>
                                        <p:attrNameLst>
                                          <p:attrName>ppt_x</p:attrName>
                                        </p:attrNameLst>
                                      </p:cBhvr>
                                      <p:tavLst>
                                        <p:tav tm="0">
                                          <p:val>
                                            <p:strVal val="ppt_x"/>
                                          </p:val>
                                        </p:tav>
                                        <p:tav tm="100000">
                                          <p:val>
                                            <p:fltVal val="0.5"/>
                                          </p:val>
                                        </p:tav>
                                      </p:tavLst>
                                    </p:anim>
                                    <p:anim calcmode="lin" valueType="num">
                                      <p:cBhvr>
                                        <p:cTn id="154" dur="2000"/>
                                        <p:tgtEl>
                                          <p:spTgt spid="4"/>
                                        </p:tgtEl>
                                        <p:attrNameLst>
                                          <p:attrName>ppt_y</p:attrName>
                                        </p:attrNameLst>
                                      </p:cBhvr>
                                      <p:tavLst>
                                        <p:tav tm="0">
                                          <p:val>
                                            <p:strVal val="ppt_y"/>
                                          </p:val>
                                        </p:tav>
                                        <p:tav tm="100000">
                                          <p:val>
                                            <p:fltVal val="0.5"/>
                                          </p:val>
                                        </p:tav>
                                      </p:tavLst>
                                    </p:anim>
                                    <p:set>
                                      <p:cBhvr>
                                        <p:cTn id="155" dur="1" fill="hold">
                                          <p:stCondLst>
                                            <p:cond delay="1999"/>
                                          </p:stCondLst>
                                        </p:cTn>
                                        <p:tgtEl>
                                          <p:spTgt spid="4"/>
                                        </p:tgtEl>
                                        <p:attrNameLst>
                                          <p:attrName>style.visibility</p:attrName>
                                        </p:attrNameLst>
                                      </p:cBhvr>
                                      <p:to>
                                        <p:strVal val="hidden"/>
                                      </p:to>
                                    </p:set>
                                  </p:childTnLst>
                                </p:cTn>
                              </p:par>
                              <p:par>
                                <p:cTn id="156" presetID="23" presetClass="exit" presetSubtype="544" fill="hold" nodeType="withEffect">
                                  <p:stCondLst>
                                    <p:cond delay="0"/>
                                  </p:stCondLst>
                                  <p:childTnLst>
                                    <p:anim calcmode="lin" valueType="num">
                                      <p:cBhvr>
                                        <p:cTn id="157" dur="2000"/>
                                        <p:tgtEl>
                                          <p:spTgt spid="5"/>
                                        </p:tgtEl>
                                        <p:attrNameLst>
                                          <p:attrName>ppt_w</p:attrName>
                                        </p:attrNameLst>
                                      </p:cBhvr>
                                      <p:tavLst>
                                        <p:tav tm="0">
                                          <p:val>
                                            <p:strVal val="ppt_w"/>
                                          </p:val>
                                        </p:tav>
                                        <p:tav tm="100000">
                                          <p:val>
                                            <p:fltVal val="0"/>
                                          </p:val>
                                        </p:tav>
                                      </p:tavLst>
                                    </p:anim>
                                    <p:anim calcmode="lin" valueType="num">
                                      <p:cBhvr>
                                        <p:cTn id="158" dur="2000"/>
                                        <p:tgtEl>
                                          <p:spTgt spid="5"/>
                                        </p:tgtEl>
                                        <p:attrNameLst>
                                          <p:attrName>ppt_h</p:attrName>
                                        </p:attrNameLst>
                                      </p:cBhvr>
                                      <p:tavLst>
                                        <p:tav tm="0">
                                          <p:val>
                                            <p:strVal val="ppt_h"/>
                                          </p:val>
                                        </p:tav>
                                        <p:tav tm="100000">
                                          <p:val>
                                            <p:fltVal val="0"/>
                                          </p:val>
                                        </p:tav>
                                      </p:tavLst>
                                    </p:anim>
                                    <p:anim calcmode="lin" valueType="num">
                                      <p:cBhvr>
                                        <p:cTn id="159" dur="2000"/>
                                        <p:tgtEl>
                                          <p:spTgt spid="5"/>
                                        </p:tgtEl>
                                        <p:attrNameLst>
                                          <p:attrName>ppt_x</p:attrName>
                                        </p:attrNameLst>
                                      </p:cBhvr>
                                      <p:tavLst>
                                        <p:tav tm="0">
                                          <p:val>
                                            <p:strVal val="ppt_x"/>
                                          </p:val>
                                        </p:tav>
                                        <p:tav tm="100000">
                                          <p:val>
                                            <p:fltVal val="0.5"/>
                                          </p:val>
                                        </p:tav>
                                      </p:tavLst>
                                    </p:anim>
                                    <p:anim calcmode="lin" valueType="num">
                                      <p:cBhvr>
                                        <p:cTn id="160" dur="2000"/>
                                        <p:tgtEl>
                                          <p:spTgt spid="5"/>
                                        </p:tgtEl>
                                        <p:attrNameLst>
                                          <p:attrName>ppt_y</p:attrName>
                                        </p:attrNameLst>
                                      </p:cBhvr>
                                      <p:tavLst>
                                        <p:tav tm="0">
                                          <p:val>
                                            <p:strVal val="ppt_y"/>
                                          </p:val>
                                        </p:tav>
                                        <p:tav tm="100000">
                                          <p:val>
                                            <p:fltVal val="0.5"/>
                                          </p:val>
                                        </p:tav>
                                      </p:tavLst>
                                    </p:anim>
                                    <p:set>
                                      <p:cBhvr>
                                        <p:cTn id="161" dur="1" fill="hold">
                                          <p:stCondLst>
                                            <p:cond delay="1999"/>
                                          </p:stCondLst>
                                        </p:cTn>
                                        <p:tgtEl>
                                          <p:spTgt spid="5"/>
                                        </p:tgtEl>
                                        <p:attrNameLst>
                                          <p:attrName>style.visibility</p:attrName>
                                        </p:attrNameLst>
                                      </p:cBhvr>
                                      <p:to>
                                        <p:strVal val="hidden"/>
                                      </p:to>
                                    </p:set>
                                  </p:childTnLst>
                                </p:cTn>
                              </p:par>
                              <p:par>
                                <p:cTn id="162" presetID="23" presetClass="exit" presetSubtype="544" fill="hold" nodeType="withEffect">
                                  <p:stCondLst>
                                    <p:cond delay="0"/>
                                  </p:stCondLst>
                                  <p:childTnLst>
                                    <p:anim calcmode="lin" valueType="num">
                                      <p:cBhvr>
                                        <p:cTn id="163" dur="2000"/>
                                        <p:tgtEl>
                                          <p:spTgt spid="6"/>
                                        </p:tgtEl>
                                        <p:attrNameLst>
                                          <p:attrName>ppt_w</p:attrName>
                                        </p:attrNameLst>
                                      </p:cBhvr>
                                      <p:tavLst>
                                        <p:tav tm="0">
                                          <p:val>
                                            <p:strVal val="ppt_w"/>
                                          </p:val>
                                        </p:tav>
                                        <p:tav tm="100000">
                                          <p:val>
                                            <p:fltVal val="0"/>
                                          </p:val>
                                        </p:tav>
                                      </p:tavLst>
                                    </p:anim>
                                    <p:anim calcmode="lin" valueType="num">
                                      <p:cBhvr>
                                        <p:cTn id="164" dur="2000"/>
                                        <p:tgtEl>
                                          <p:spTgt spid="6"/>
                                        </p:tgtEl>
                                        <p:attrNameLst>
                                          <p:attrName>ppt_h</p:attrName>
                                        </p:attrNameLst>
                                      </p:cBhvr>
                                      <p:tavLst>
                                        <p:tav tm="0">
                                          <p:val>
                                            <p:strVal val="ppt_h"/>
                                          </p:val>
                                        </p:tav>
                                        <p:tav tm="100000">
                                          <p:val>
                                            <p:fltVal val="0"/>
                                          </p:val>
                                        </p:tav>
                                      </p:tavLst>
                                    </p:anim>
                                    <p:anim calcmode="lin" valueType="num">
                                      <p:cBhvr>
                                        <p:cTn id="165" dur="2000"/>
                                        <p:tgtEl>
                                          <p:spTgt spid="6"/>
                                        </p:tgtEl>
                                        <p:attrNameLst>
                                          <p:attrName>ppt_x</p:attrName>
                                        </p:attrNameLst>
                                      </p:cBhvr>
                                      <p:tavLst>
                                        <p:tav tm="0">
                                          <p:val>
                                            <p:strVal val="ppt_x"/>
                                          </p:val>
                                        </p:tav>
                                        <p:tav tm="100000">
                                          <p:val>
                                            <p:fltVal val="0.5"/>
                                          </p:val>
                                        </p:tav>
                                      </p:tavLst>
                                    </p:anim>
                                    <p:anim calcmode="lin" valueType="num">
                                      <p:cBhvr>
                                        <p:cTn id="166" dur="2000"/>
                                        <p:tgtEl>
                                          <p:spTgt spid="6"/>
                                        </p:tgtEl>
                                        <p:attrNameLst>
                                          <p:attrName>ppt_y</p:attrName>
                                        </p:attrNameLst>
                                      </p:cBhvr>
                                      <p:tavLst>
                                        <p:tav tm="0">
                                          <p:val>
                                            <p:strVal val="ppt_y"/>
                                          </p:val>
                                        </p:tav>
                                        <p:tav tm="100000">
                                          <p:val>
                                            <p:fltVal val="0.5"/>
                                          </p:val>
                                        </p:tav>
                                      </p:tavLst>
                                    </p:anim>
                                    <p:set>
                                      <p:cBhvr>
                                        <p:cTn id="167" dur="1" fill="hold">
                                          <p:stCondLst>
                                            <p:cond delay="1999"/>
                                          </p:stCondLst>
                                        </p:cTn>
                                        <p:tgtEl>
                                          <p:spTgt spid="6"/>
                                        </p:tgtEl>
                                        <p:attrNameLst>
                                          <p:attrName>style.visibility</p:attrName>
                                        </p:attrNameLst>
                                      </p:cBhvr>
                                      <p:to>
                                        <p:strVal val="hidden"/>
                                      </p:to>
                                    </p:set>
                                  </p:childTnLst>
                                </p:cTn>
                              </p:par>
                              <p:par>
                                <p:cTn id="168" presetID="23" presetClass="exit" presetSubtype="544" fill="hold" nodeType="withEffect">
                                  <p:stCondLst>
                                    <p:cond delay="0"/>
                                  </p:stCondLst>
                                  <p:childTnLst>
                                    <p:anim calcmode="lin" valueType="num">
                                      <p:cBhvr>
                                        <p:cTn id="169" dur="2000"/>
                                        <p:tgtEl>
                                          <p:spTgt spid="7"/>
                                        </p:tgtEl>
                                        <p:attrNameLst>
                                          <p:attrName>ppt_w</p:attrName>
                                        </p:attrNameLst>
                                      </p:cBhvr>
                                      <p:tavLst>
                                        <p:tav tm="0">
                                          <p:val>
                                            <p:strVal val="ppt_w"/>
                                          </p:val>
                                        </p:tav>
                                        <p:tav tm="100000">
                                          <p:val>
                                            <p:fltVal val="0"/>
                                          </p:val>
                                        </p:tav>
                                      </p:tavLst>
                                    </p:anim>
                                    <p:anim calcmode="lin" valueType="num">
                                      <p:cBhvr>
                                        <p:cTn id="170" dur="2000"/>
                                        <p:tgtEl>
                                          <p:spTgt spid="7"/>
                                        </p:tgtEl>
                                        <p:attrNameLst>
                                          <p:attrName>ppt_h</p:attrName>
                                        </p:attrNameLst>
                                      </p:cBhvr>
                                      <p:tavLst>
                                        <p:tav tm="0">
                                          <p:val>
                                            <p:strVal val="ppt_h"/>
                                          </p:val>
                                        </p:tav>
                                        <p:tav tm="100000">
                                          <p:val>
                                            <p:fltVal val="0"/>
                                          </p:val>
                                        </p:tav>
                                      </p:tavLst>
                                    </p:anim>
                                    <p:anim calcmode="lin" valueType="num">
                                      <p:cBhvr>
                                        <p:cTn id="171" dur="2000"/>
                                        <p:tgtEl>
                                          <p:spTgt spid="7"/>
                                        </p:tgtEl>
                                        <p:attrNameLst>
                                          <p:attrName>ppt_x</p:attrName>
                                        </p:attrNameLst>
                                      </p:cBhvr>
                                      <p:tavLst>
                                        <p:tav tm="0">
                                          <p:val>
                                            <p:strVal val="ppt_x"/>
                                          </p:val>
                                        </p:tav>
                                        <p:tav tm="100000">
                                          <p:val>
                                            <p:fltVal val="0.5"/>
                                          </p:val>
                                        </p:tav>
                                      </p:tavLst>
                                    </p:anim>
                                    <p:anim calcmode="lin" valueType="num">
                                      <p:cBhvr>
                                        <p:cTn id="172" dur="2000"/>
                                        <p:tgtEl>
                                          <p:spTgt spid="7"/>
                                        </p:tgtEl>
                                        <p:attrNameLst>
                                          <p:attrName>ppt_y</p:attrName>
                                        </p:attrNameLst>
                                      </p:cBhvr>
                                      <p:tavLst>
                                        <p:tav tm="0">
                                          <p:val>
                                            <p:strVal val="ppt_y"/>
                                          </p:val>
                                        </p:tav>
                                        <p:tav tm="100000">
                                          <p:val>
                                            <p:fltVal val="0.5"/>
                                          </p:val>
                                        </p:tav>
                                      </p:tavLst>
                                    </p:anim>
                                    <p:set>
                                      <p:cBhvr>
                                        <p:cTn id="173" dur="1" fill="hold">
                                          <p:stCondLst>
                                            <p:cond delay="1999"/>
                                          </p:stCondLst>
                                        </p:cTn>
                                        <p:tgtEl>
                                          <p:spTgt spid="7"/>
                                        </p:tgtEl>
                                        <p:attrNameLst>
                                          <p:attrName>style.visibility</p:attrName>
                                        </p:attrNameLst>
                                      </p:cBhvr>
                                      <p:to>
                                        <p:strVal val="hidden"/>
                                      </p:to>
                                    </p:set>
                                  </p:childTnLst>
                                </p:cTn>
                              </p:par>
                              <p:par>
                                <p:cTn id="174" presetID="23" presetClass="exit" presetSubtype="544" fill="hold" nodeType="withEffect">
                                  <p:stCondLst>
                                    <p:cond delay="0"/>
                                  </p:stCondLst>
                                  <p:childTnLst>
                                    <p:anim calcmode="lin" valueType="num">
                                      <p:cBhvr>
                                        <p:cTn id="175" dur="2000"/>
                                        <p:tgtEl>
                                          <p:spTgt spid="8"/>
                                        </p:tgtEl>
                                        <p:attrNameLst>
                                          <p:attrName>ppt_w</p:attrName>
                                        </p:attrNameLst>
                                      </p:cBhvr>
                                      <p:tavLst>
                                        <p:tav tm="0">
                                          <p:val>
                                            <p:strVal val="ppt_w"/>
                                          </p:val>
                                        </p:tav>
                                        <p:tav tm="100000">
                                          <p:val>
                                            <p:fltVal val="0"/>
                                          </p:val>
                                        </p:tav>
                                      </p:tavLst>
                                    </p:anim>
                                    <p:anim calcmode="lin" valueType="num">
                                      <p:cBhvr>
                                        <p:cTn id="176" dur="2000"/>
                                        <p:tgtEl>
                                          <p:spTgt spid="8"/>
                                        </p:tgtEl>
                                        <p:attrNameLst>
                                          <p:attrName>ppt_h</p:attrName>
                                        </p:attrNameLst>
                                      </p:cBhvr>
                                      <p:tavLst>
                                        <p:tav tm="0">
                                          <p:val>
                                            <p:strVal val="ppt_h"/>
                                          </p:val>
                                        </p:tav>
                                        <p:tav tm="100000">
                                          <p:val>
                                            <p:fltVal val="0"/>
                                          </p:val>
                                        </p:tav>
                                      </p:tavLst>
                                    </p:anim>
                                    <p:anim calcmode="lin" valueType="num">
                                      <p:cBhvr>
                                        <p:cTn id="177" dur="2000"/>
                                        <p:tgtEl>
                                          <p:spTgt spid="8"/>
                                        </p:tgtEl>
                                        <p:attrNameLst>
                                          <p:attrName>ppt_x</p:attrName>
                                        </p:attrNameLst>
                                      </p:cBhvr>
                                      <p:tavLst>
                                        <p:tav tm="0">
                                          <p:val>
                                            <p:strVal val="ppt_x"/>
                                          </p:val>
                                        </p:tav>
                                        <p:tav tm="100000">
                                          <p:val>
                                            <p:fltVal val="0.5"/>
                                          </p:val>
                                        </p:tav>
                                      </p:tavLst>
                                    </p:anim>
                                    <p:anim calcmode="lin" valueType="num">
                                      <p:cBhvr>
                                        <p:cTn id="178" dur="2000"/>
                                        <p:tgtEl>
                                          <p:spTgt spid="8"/>
                                        </p:tgtEl>
                                        <p:attrNameLst>
                                          <p:attrName>ppt_y</p:attrName>
                                        </p:attrNameLst>
                                      </p:cBhvr>
                                      <p:tavLst>
                                        <p:tav tm="0">
                                          <p:val>
                                            <p:strVal val="ppt_y"/>
                                          </p:val>
                                        </p:tav>
                                        <p:tav tm="100000">
                                          <p:val>
                                            <p:fltVal val="0.5"/>
                                          </p:val>
                                        </p:tav>
                                      </p:tavLst>
                                    </p:anim>
                                    <p:set>
                                      <p:cBhvr>
                                        <p:cTn id="179" dur="1" fill="hold">
                                          <p:stCondLst>
                                            <p:cond delay="1999"/>
                                          </p:stCondLst>
                                        </p:cTn>
                                        <p:tgtEl>
                                          <p:spTgt spid="8"/>
                                        </p:tgtEl>
                                        <p:attrNameLst>
                                          <p:attrName>style.visibility</p:attrName>
                                        </p:attrNameLst>
                                      </p:cBhvr>
                                      <p:to>
                                        <p:strVal val="hidden"/>
                                      </p:to>
                                    </p:set>
                                  </p:childTnLst>
                                </p:cTn>
                              </p:par>
                              <p:par>
                                <p:cTn id="180" presetID="23" presetClass="exit" presetSubtype="544" fill="hold" nodeType="withEffect">
                                  <p:stCondLst>
                                    <p:cond delay="0"/>
                                  </p:stCondLst>
                                  <p:childTnLst>
                                    <p:anim calcmode="lin" valueType="num">
                                      <p:cBhvr>
                                        <p:cTn id="181" dur="2000"/>
                                        <p:tgtEl>
                                          <p:spTgt spid="9"/>
                                        </p:tgtEl>
                                        <p:attrNameLst>
                                          <p:attrName>ppt_w</p:attrName>
                                        </p:attrNameLst>
                                      </p:cBhvr>
                                      <p:tavLst>
                                        <p:tav tm="0">
                                          <p:val>
                                            <p:strVal val="ppt_w"/>
                                          </p:val>
                                        </p:tav>
                                        <p:tav tm="100000">
                                          <p:val>
                                            <p:fltVal val="0"/>
                                          </p:val>
                                        </p:tav>
                                      </p:tavLst>
                                    </p:anim>
                                    <p:anim calcmode="lin" valueType="num">
                                      <p:cBhvr>
                                        <p:cTn id="182" dur="2000"/>
                                        <p:tgtEl>
                                          <p:spTgt spid="9"/>
                                        </p:tgtEl>
                                        <p:attrNameLst>
                                          <p:attrName>ppt_h</p:attrName>
                                        </p:attrNameLst>
                                      </p:cBhvr>
                                      <p:tavLst>
                                        <p:tav tm="0">
                                          <p:val>
                                            <p:strVal val="ppt_h"/>
                                          </p:val>
                                        </p:tav>
                                        <p:tav tm="100000">
                                          <p:val>
                                            <p:fltVal val="0"/>
                                          </p:val>
                                        </p:tav>
                                      </p:tavLst>
                                    </p:anim>
                                    <p:anim calcmode="lin" valueType="num">
                                      <p:cBhvr>
                                        <p:cTn id="183" dur="2000"/>
                                        <p:tgtEl>
                                          <p:spTgt spid="9"/>
                                        </p:tgtEl>
                                        <p:attrNameLst>
                                          <p:attrName>ppt_x</p:attrName>
                                        </p:attrNameLst>
                                      </p:cBhvr>
                                      <p:tavLst>
                                        <p:tav tm="0">
                                          <p:val>
                                            <p:strVal val="ppt_x"/>
                                          </p:val>
                                        </p:tav>
                                        <p:tav tm="100000">
                                          <p:val>
                                            <p:fltVal val="0.5"/>
                                          </p:val>
                                        </p:tav>
                                      </p:tavLst>
                                    </p:anim>
                                    <p:anim calcmode="lin" valueType="num">
                                      <p:cBhvr>
                                        <p:cTn id="184" dur="2000"/>
                                        <p:tgtEl>
                                          <p:spTgt spid="9"/>
                                        </p:tgtEl>
                                        <p:attrNameLst>
                                          <p:attrName>ppt_y</p:attrName>
                                        </p:attrNameLst>
                                      </p:cBhvr>
                                      <p:tavLst>
                                        <p:tav tm="0">
                                          <p:val>
                                            <p:strVal val="ppt_y"/>
                                          </p:val>
                                        </p:tav>
                                        <p:tav tm="100000">
                                          <p:val>
                                            <p:fltVal val="0.5"/>
                                          </p:val>
                                        </p:tav>
                                      </p:tavLst>
                                    </p:anim>
                                    <p:set>
                                      <p:cBhvr>
                                        <p:cTn id="185" dur="1" fill="hold">
                                          <p:stCondLst>
                                            <p:cond delay="1999"/>
                                          </p:stCondLst>
                                        </p:cTn>
                                        <p:tgtEl>
                                          <p:spTgt spid="9"/>
                                        </p:tgtEl>
                                        <p:attrNameLst>
                                          <p:attrName>style.visibility</p:attrName>
                                        </p:attrNameLst>
                                      </p:cBhvr>
                                      <p:to>
                                        <p:strVal val="hidden"/>
                                      </p:to>
                                    </p:set>
                                  </p:childTnLst>
                                </p:cTn>
                              </p:par>
                              <p:par>
                                <p:cTn id="186" presetID="23" presetClass="exit" presetSubtype="544" fill="hold" nodeType="withEffect">
                                  <p:stCondLst>
                                    <p:cond delay="0"/>
                                  </p:stCondLst>
                                  <p:childTnLst>
                                    <p:anim calcmode="lin" valueType="num">
                                      <p:cBhvr>
                                        <p:cTn id="187" dur="2000"/>
                                        <p:tgtEl>
                                          <p:spTgt spid="10"/>
                                        </p:tgtEl>
                                        <p:attrNameLst>
                                          <p:attrName>ppt_w</p:attrName>
                                        </p:attrNameLst>
                                      </p:cBhvr>
                                      <p:tavLst>
                                        <p:tav tm="0">
                                          <p:val>
                                            <p:strVal val="ppt_w"/>
                                          </p:val>
                                        </p:tav>
                                        <p:tav tm="100000">
                                          <p:val>
                                            <p:fltVal val="0"/>
                                          </p:val>
                                        </p:tav>
                                      </p:tavLst>
                                    </p:anim>
                                    <p:anim calcmode="lin" valueType="num">
                                      <p:cBhvr>
                                        <p:cTn id="188" dur="2000"/>
                                        <p:tgtEl>
                                          <p:spTgt spid="10"/>
                                        </p:tgtEl>
                                        <p:attrNameLst>
                                          <p:attrName>ppt_h</p:attrName>
                                        </p:attrNameLst>
                                      </p:cBhvr>
                                      <p:tavLst>
                                        <p:tav tm="0">
                                          <p:val>
                                            <p:strVal val="ppt_h"/>
                                          </p:val>
                                        </p:tav>
                                        <p:tav tm="100000">
                                          <p:val>
                                            <p:fltVal val="0"/>
                                          </p:val>
                                        </p:tav>
                                      </p:tavLst>
                                    </p:anim>
                                    <p:anim calcmode="lin" valueType="num">
                                      <p:cBhvr>
                                        <p:cTn id="189" dur="2000"/>
                                        <p:tgtEl>
                                          <p:spTgt spid="10"/>
                                        </p:tgtEl>
                                        <p:attrNameLst>
                                          <p:attrName>ppt_x</p:attrName>
                                        </p:attrNameLst>
                                      </p:cBhvr>
                                      <p:tavLst>
                                        <p:tav tm="0">
                                          <p:val>
                                            <p:strVal val="ppt_x"/>
                                          </p:val>
                                        </p:tav>
                                        <p:tav tm="100000">
                                          <p:val>
                                            <p:fltVal val="0.5"/>
                                          </p:val>
                                        </p:tav>
                                      </p:tavLst>
                                    </p:anim>
                                    <p:anim calcmode="lin" valueType="num">
                                      <p:cBhvr>
                                        <p:cTn id="190" dur="2000"/>
                                        <p:tgtEl>
                                          <p:spTgt spid="10"/>
                                        </p:tgtEl>
                                        <p:attrNameLst>
                                          <p:attrName>ppt_y</p:attrName>
                                        </p:attrNameLst>
                                      </p:cBhvr>
                                      <p:tavLst>
                                        <p:tav tm="0">
                                          <p:val>
                                            <p:strVal val="ppt_y"/>
                                          </p:val>
                                        </p:tav>
                                        <p:tav tm="100000">
                                          <p:val>
                                            <p:fltVal val="0.5"/>
                                          </p:val>
                                        </p:tav>
                                      </p:tavLst>
                                    </p:anim>
                                    <p:set>
                                      <p:cBhvr>
                                        <p:cTn id="191" dur="1" fill="hold">
                                          <p:stCondLst>
                                            <p:cond delay="1999"/>
                                          </p:stCondLst>
                                        </p:cTn>
                                        <p:tgtEl>
                                          <p:spTgt spid="10"/>
                                        </p:tgtEl>
                                        <p:attrNameLst>
                                          <p:attrName>style.visibility</p:attrName>
                                        </p:attrNameLst>
                                      </p:cBhvr>
                                      <p:to>
                                        <p:strVal val="hidden"/>
                                      </p:to>
                                    </p:set>
                                  </p:childTnLst>
                                </p:cTn>
                              </p:par>
                              <p:par>
                                <p:cTn id="192" presetID="23" presetClass="exit" presetSubtype="544" fill="hold" nodeType="withEffect">
                                  <p:stCondLst>
                                    <p:cond delay="0"/>
                                  </p:stCondLst>
                                  <p:childTnLst>
                                    <p:anim calcmode="lin" valueType="num">
                                      <p:cBhvr>
                                        <p:cTn id="193" dur="2000"/>
                                        <p:tgtEl>
                                          <p:spTgt spid="11"/>
                                        </p:tgtEl>
                                        <p:attrNameLst>
                                          <p:attrName>ppt_w</p:attrName>
                                        </p:attrNameLst>
                                      </p:cBhvr>
                                      <p:tavLst>
                                        <p:tav tm="0">
                                          <p:val>
                                            <p:strVal val="ppt_w"/>
                                          </p:val>
                                        </p:tav>
                                        <p:tav tm="100000">
                                          <p:val>
                                            <p:fltVal val="0"/>
                                          </p:val>
                                        </p:tav>
                                      </p:tavLst>
                                    </p:anim>
                                    <p:anim calcmode="lin" valueType="num">
                                      <p:cBhvr>
                                        <p:cTn id="194" dur="2000"/>
                                        <p:tgtEl>
                                          <p:spTgt spid="11"/>
                                        </p:tgtEl>
                                        <p:attrNameLst>
                                          <p:attrName>ppt_h</p:attrName>
                                        </p:attrNameLst>
                                      </p:cBhvr>
                                      <p:tavLst>
                                        <p:tav tm="0">
                                          <p:val>
                                            <p:strVal val="ppt_h"/>
                                          </p:val>
                                        </p:tav>
                                        <p:tav tm="100000">
                                          <p:val>
                                            <p:fltVal val="0"/>
                                          </p:val>
                                        </p:tav>
                                      </p:tavLst>
                                    </p:anim>
                                    <p:anim calcmode="lin" valueType="num">
                                      <p:cBhvr>
                                        <p:cTn id="195" dur="2000"/>
                                        <p:tgtEl>
                                          <p:spTgt spid="11"/>
                                        </p:tgtEl>
                                        <p:attrNameLst>
                                          <p:attrName>ppt_x</p:attrName>
                                        </p:attrNameLst>
                                      </p:cBhvr>
                                      <p:tavLst>
                                        <p:tav tm="0">
                                          <p:val>
                                            <p:strVal val="ppt_x"/>
                                          </p:val>
                                        </p:tav>
                                        <p:tav tm="100000">
                                          <p:val>
                                            <p:fltVal val="0.5"/>
                                          </p:val>
                                        </p:tav>
                                      </p:tavLst>
                                    </p:anim>
                                    <p:anim calcmode="lin" valueType="num">
                                      <p:cBhvr>
                                        <p:cTn id="196" dur="2000"/>
                                        <p:tgtEl>
                                          <p:spTgt spid="11"/>
                                        </p:tgtEl>
                                        <p:attrNameLst>
                                          <p:attrName>ppt_y</p:attrName>
                                        </p:attrNameLst>
                                      </p:cBhvr>
                                      <p:tavLst>
                                        <p:tav tm="0">
                                          <p:val>
                                            <p:strVal val="ppt_y"/>
                                          </p:val>
                                        </p:tav>
                                        <p:tav tm="100000">
                                          <p:val>
                                            <p:fltVal val="0.5"/>
                                          </p:val>
                                        </p:tav>
                                      </p:tavLst>
                                    </p:anim>
                                    <p:set>
                                      <p:cBhvr>
                                        <p:cTn id="197" dur="1" fill="hold">
                                          <p:stCondLst>
                                            <p:cond delay="1999"/>
                                          </p:stCondLst>
                                        </p:cTn>
                                        <p:tgtEl>
                                          <p:spTgt spid="11"/>
                                        </p:tgtEl>
                                        <p:attrNameLst>
                                          <p:attrName>style.visibility</p:attrName>
                                        </p:attrNameLst>
                                      </p:cBhvr>
                                      <p:to>
                                        <p:strVal val="hidden"/>
                                      </p:to>
                                    </p:set>
                                  </p:childTnLst>
                                </p:cTn>
                              </p:par>
                              <p:par>
                                <p:cTn id="198" presetID="23" presetClass="exit" presetSubtype="32" fill="hold" nodeType="withEffect">
                                  <p:stCondLst>
                                    <p:cond delay="0"/>
                                  </p:stCondLst>
                                  <p:childTnLst>
                                    <p:anim calcmode="lin" valueType="num">
                                      <p:cBhvr>
                                        <p:cTn id="199" dur="2000"/>
                                        <p:tgtEl>
                                          <p:spTgt spid="12"/>
                                        </p:tgtEl>
                                        <p:attrNameLst>
                                          <p:attrName>ppt_w</p:attrName>
                                        </p:attrNameLst>
                                      </p:cBhvr>
                                      <p:tavLst>
                                        <p:tav tm="0">
                                          <p:val>
                                            <p:strVal val="ppt_w"/>
                                          </p:val>
                                        </p:tav>
                                        <p:tav tm="100000">
                                          <p:val>
                                            <p:fltVal val="0"/>
                                          </p:val>
                                        </p:tav>
                                      </p:tavLst>
                                    </p:anim>
                                    <p:anim calcmode="lin" valueType="num">
                                      <p:cBhvr>
                                        <p:cTn id="200" dur="2000"/>
                                        <p:tgtEl>
                                          <p:spTgt spid="12"/>
                                        </p:tgtEl>
                                        <p:attrNameLst>
                                          <p:attrName>ppt_h</p:attrName>
                                        </p:attrNameLst>
                                      </p:cBhvr>
                                      <p:tavLst>
                                        <p:tav tm="0">
                                          <p:val>
                                            <p:strVal val="ppt_h"/>
                                          </p:val>
                                        </p:tav>
                                        <p:tav tm="100000">
                                          <p:val>
                                            <p:fltVal val="0"/>
                                          </p:val>
                                        </p:tav>
                                      </p:tavLst>
                                    </p:anim>
                                    <p:set>
                                      <p:cBhvr>
                                        <p:cTn id="201" dur="1" fill="hold">
                                          <p:stCondLst>
                                            <p:cond delay="1999"/>
                                          </p:stCondLst>
                                        </p:cTn>
                                        <p:tgtEl>
                                          <p:spTgt spid="12"/>
                                        </p:tgtEl>
                                        <p:attrNameLst>
                                          <p:attrName>style.visibility</p:attrName>
                                        </p:attrNameLst>
                                      </p:cBhvr>
                                      <p:to>
                                        <p:strVal val="hidden"/>
                                      </p:to>
                                    </p:set>
                                  </p:childTnLst>
                                </p:cTn>
                              </p:par>
                              <p:par>
                                <p:cTn id="202" presetID="23" presetClass="exit" presetSubtype="32" fill="hold" nodeType="withEffect">
                                  <p:stCondLst>
                                    <p:cond delay="0"/>
                                  </p:stCondLst>
                                  <p:childTnLst>
                                    <p:anim calcmode="lin" valueType="num">
                                      <p:cBhvr>
                                        <p:cTn id="203" dur="2000"/>
                                        <p:tgtEl>
                                          <p:spTgt spid="13"/>
                                        </p:tgtEl>
                                        <p:attrNameLst>
                                          <p:attrName>ppt_w</p:attrName>
                                        </p:attrNameLst>
                                      </p:cBhvr>
                                      <p:tavLst>
                                        <p:tav tm="0">
                                          <p:val>
                                            <p:strVal val="ppt_w"/>
                                          </p:val>
                                        </p:tav>
                                        <p:tav tm="100000">
                                          <p:val>
                                            <p:fltVal val="0"/>
                                          </p:val>
                                        </p:tav>
                                      </p:tavLst>
                                    </p:anim>
                                    <p:anim calcmode="lin" valueType="num">
                                      <p:cBhvr>
                                        <p:cTn id="204" dur="2000"/>
                                        <p:tgtEl>
                                          <p:spTgt spid="13"/>
                                        </p:tgtEl>
                                        <p:attrNameLst>
                                          <p:attrName>ppt_h</p:attrName>
                                        </p:attrNameLst>
                                      </p:cBhvr>
                                      <p:tavLst>
                                        <p:tav tm="0">
                                          <p:val>
                                            <p:strVal val="ppt_h"/>
                                          </p:val>
                                        </p:tav>
                                        <p:tav tm="100000">
                                          <p:val>
                                            <p:fltVal val="0"/>
                                          </p:val>
                                        </p:tav>
                                      </p:tavLst>
                                    </p:anim>
                                    <p:set>
                                      <p:cBhvr>
                                        <p:cTn id="205" dur="1" fill="hold">
                                          <p:stCondLst>
                                            <p:cond delay="1999"/>
                                          </p:stCondLst>
                                        </p:cTn>
                                        <p:tgtEl>
                                          <p:spTgt spid="13"/>
                                        </p:tgtEl>
                                        <p:attrNameLst>
                                          <p:attrName>style.visibility</p:attrName>
                                        </p:attrNameLst>
                                      </p:cBhvr>
                                      <p:to>
                                        <p:strVal val="hidden"/>
                                      </p:to>
                                    </p:set>
                                  </p:childTnLst>
                                </p:cTn>
                              </p:par>
                              <p:par>
                                <p:cTn id="206" presetID="23" presetClass="exit" presetSubtype="32" fill="hold" nodeType="withEffect">
                                  <p:stCondLst>
                                    <p:cond delay="0"/>
                                  </p:stCondLst>
                                  <p:childTnLst>
                                    <p:anim calcmode="lin" valueType="num">
                                      <p:cBhvr>
                                        <p:cTn id="207" dur="2000"/>
                                        <p:tgtEl>
                                          <p:spTgt spid="14"/>
                                        </p:tgtEl>
                                        <p:attrNameLst>
                                          <p:attrName>ppt_w</p:attrName>
                                        </p:attrNameLst>
                                      </p:cBhvr>
                                      <p:tavLst>
                                        <p:tav tm="0">
                                          <p:val>
                                            <p:strVal val="ppt_w"/>
                                          </p:val>
                                        </p:tav>
                                        <p:tav tm="100000">
                                          <p:val>
                                            <p:fltVal val="0"/>
                                          </p:val>
                                        </p:tav>
                                      </p:tavLst>
                                    </p:anim>
                                    <p:anim calcmode="lin" valueType="num">
                                      <p:cBhvr>
                                        <p:cTn id="208" dur="2000"/>
                                        <p:tgtEl>
                                          <p:spTgt spid="14"/>
                                        </p:tgtEl>
                                        <p:attrNameLst>
                                          <p:attrName>ppt_h</p:attrName>
                                        </p:attrNameLst>
                                      </p:cBhvr>
                                      <p:tavLst>
                                        <p:tav tm="0">
                                          <p:val>
                                            <p:strVal val="ppt_h"/>
                                          </p:val>
                                        </p:tav>
                                        <p:tav tm="100000">
                                          <p:val>
                                            <p:fltVal val="0"/>
                                          </p:val>
                                        </p:tav>
                                      </p:tavLst>
                                    </p:anim>
                                    <p:set>
                                      <p:cBhvr>
                                        <p:cTn id="209" dur="1" fill="hold">
                                          <p:stCondLst>
                                            <p:cond delay="1999"/>
                                          </p:stCondLst>
                                        </p:cTn>
                                        <p:tgtEl>
                                          <p:spTgt spid="14"/>
                                        </p:tgtEl>
                                        <p:attrNameLst>
                                          <p:attrName>style.visibility</p:attrName>
                                        </p:attrNameLst>
                                      </p:cBhvr>
                                      <p:to>
                                        <p:strVal val="hidden"/>
                                      </p:to>
                                    </p:set>
                                  </p:childTnLst>
                                </p:cTn>
                              </p:par>
                              <p:par>
                                <p:cTn id="210" presetID="23" presetClass="exit" presetSubtype="32" fill="hold" nodeType="withEffect">
                                  <p:stCondLst>
                                    <p:cond delay="0"/>
                                  </p:stCondLst>
                                  <p:childTnLst>
                                    <p:anim calcmode="lin" valueType="num">
                                      <p:cBhvr>
                                        <p:cTn id="211" dur="2000"/>
                                        <p:tgtEl>
                                          <p:spTgt spid="15"/>
                                        </p:tgtEl>
                                        <p:attrNameLst>
                                          <p:attrName>ppt_w</p:attrName>
                                        </p:attrNameLst>
                                      </p:cBhvr>
                                      <p:tavLst>
                                        <p:tav tm="0">
                                          <p:val>
                                            <p:strVal val="ppt_w"/>
                                          </p:val>
                                        </p:tav>
                                        <p:tav tm="100000">
                                          <p:val>
                                            <p:fltVal val="0"/>
                                          </p:val>
                                        </p:tav>
                                      </p:tavLst>
                                    </p:anim>
                                    <p:anim calcmode="lin" valueType="num">
                                      <p:cBhvr>
                                        <p:cTn id="212" dur="2000"/>
                                        <p:tgtEl>
                                          <p:spTgt spid="15"/>
                                        </p:tgtEl>
                                        <p:attrNameLst>
                                          <p:attrName>ppt_h</p:attrName>
                                        </p:attrNameLst>
                                      </p:cBhvr>
                                      <p:tavLst>
                                        <p:tav tm="0">
                                          <p:val>
                                            <p:strVal val="ppt_h"/>
                                          </p:val>
                                        </p:tav>
                                        <p:tav tm="100000">
                                          <p:val>
                                            <p:fltVal val="0"/>
                                          </p:val>
                                        </p:tav>
                                      </p:tavLst>
                                    </p:anim>
                                    <p:set>
                                      <p:cBhvr>
                                        <p:cTn id="213" dur="1" fill="hold">
                                          <p:stCondLst>
                                            <p:cond delay="1999"/>
                                          </p:stCondLst>
                                        </p:cTn>
                                        <p:tgtEl>
                                          <p:spTgt spid="15"/>
                                        </p:tgtEl>
                                        <p:attrNameLst>
                                          <p:attrName>style.visibility</p:attrName>
                                        </p:attrNameLst>
                                      </p:cBhvr>
                                      <p:to>
                                        <p:strVal val="hidden"/>
                                      </p:to>
                                    </p:set>
                                  </p:childTnLst>
                                </p:cTn>
                              </p:par>
                              <p:par>
                                <p:cTn id="214" presetID="23" presetClass="exit" presetSubtype="32" fill="hold" nodeType="withEffect">
                                  <p:stCondLst>
                                    <p:cond delay="0"/>
                                  </p:stCondLst>
                                  <p:childTnLst>
                                    <p:anim calcmode="lin" valueType="num">
                                      <p:cBhvr>
                                        <p:cTn id="215" dur="2000"/>
                                        <p:tgtEl>
                                          <p:spTgt spid="16"/>
                                        </p:tgtEl>
                                        <p:attrNameLst>
                                          <p:attrName>ppt_w</p:attrName>
                                        </p:attrNameLst>
                                      </p:cBhvr>
                                      <p:tavLst>
                                        <p:tav tm="0">
                                          <p:val>
                                            <p:strVal val="ppt_w"/>
                                          </p:val>
                                        </p:tav>
                                        <p:tav tm="100000">
                                          <p:val>
                                            <p:fltVal val="0"/>
                                          </p:val>
                                        </p:tav>
                                      </p:tavLst>
                                    </p:anim>
                                    <p:anim calcmode="lin" valueType="num">
                                      <p:cBhvr>
                                        <p:cTn id="216" dur="2000"/>
                                        <p:tgtEl>
                                          <p:spTgt spid="16"/>
                                        </p:tgtEl>
                                        <p:attrNameLst>
                                          <p:attrName>ppt_h</p:attrName>
                                        </p:attrNameLst>
                                      </p:cBhvr>
                                      <p:tavLst>
                                        <p:tav tm="0">
                                          <p:val>
                                            <p:strVal val="ppt_h"/>
                                          </p:val>
                                        </p:tav>
                                        <p:tav tm="100000">
                                          <p:val>
                                            <p:fltVal val="0"/>
                                          </p:val>
                                        </p:tav>
                                      </p:tavLst>
                                    </p:anim>
                                    <p:set>
                                      <p:cBhvr>
                                        <p:cTn id="217" dur="1" fill="hold">
                                          <p:stCondLst>
                                            <p:cond delay="1999"/>
                                          </p:stCondLst>
                                        </p:cTn>
                                        <p:tgtEl>
                                          <p:spTgt spid="16"/>
                                        </p:tgtEl>
                                        <p:attrNameLst>
                                          <p:attrName>style.visibility</p:attrName>
                                        </p:attrNameLst>
                                      </p:cBhvr>
                                      <p:to>
                                        <p:strVal val="hidden"/>
                                      </p:to>
                                    </p:set>
                                  </p:childTnLst>
                                </p:cTn>
                              </p:par>
                              <p:par>
                                <p:cTn id="218" presetID="23" presetClass="exit" presetSubtype="32" fill="hold" nodeType="withEffect">
                                  <p:stCondLst>
                                    <p:cond delay="0"/>
                                  </p:stCondLst>
                                  <p:childTnLst>
                                    <p:anim calcmode="lin" valueType="num">
                                      <p:cBhvr>
                                        <p:cTn id="219" dur="2000"/>
                                        <p:tgtEl>
                                          <p:spTgt spid="17"/>
                                        </p:tgtEl>
                                        <p:attrNameLst>
                                          <p:attrName>ppt_w</p:attrName>
                                        </p:attrNameLst>
                                      </p:cBhvr>
                                      <p:tavLst>
                                        <p:tav tm="0">
                                          <p:val>
                                            <p:strVal val="ppt_w"/>
                                          </p:val>
                                        </p:tav>
                                        <p:tav tm="100000">
                                          <p:val>
                                            <p:fltVal val="0"/>
                                          </p:val>
                                        </p:tav>
                                      </p:tavLst>
                                    </p:anim>
                                    <p:anim calcmode="lin" valueType="num">
                                      <p:cBhvr>
                                        <p:cTn id="220" dur="2000"/>
                                        <p:tgtEl>
                                          <p:spTgt spid="17"/>
                                        </p:tgtEl>
                                        <p:attrNameLst>
                                          <p:attrName>ppt_h</p:attrName>
                                        </p:attrNameLst>
                                      </p:cBhvr>
                                      <p:tavLst>
                                        <p:tav tm="0">
                                          <p:val>
                                            <p:strVal val="ppt_h"/>
                                          </p:val>
                                        </p:tav>
                                        <p:tav tm="100000">
                                          <p:val>
                                            <p:fltVal val="0"/>
                                          </p:val>
                                        </p:tav>
                                      </p:tavLst>
                                    </p:anim>
                                    <p:set>
                                      <p:cBhvr>
                                        <p:cTn id="221" dur="1" fill="hold">
                                          <p:stCondLst>
                                            <p:cond delay="1999"/>
                                          </p:stCondLst>
                                        </p:cTn>
                                        <p:tgtEl>
                                          <p:spTgt spid="17"/>
                                        </p:tgtEl>
                                        <p:attrNameLst>
                                          <p:attrName>style.visibility</p:attrName>
                                        </p:attrNameLst>
                                      </p:cBhvr>
                                      <p:to>
                                        <p:strVal val="hidden"/>
                                      </p:to>
                                    </p:set>
                                  </p:childTnLst>
                                </p:cTn>
                              </p:par>
                              <p:par>
                                <p:cTn id="222" presetID="23" presetClass="exit" presetSubtype="32" fill="hold" nodeType="withEffect">
                                  <p:stCondLst>
                                    <p:cond delay="0"/>
                                  </p:stCondLst>
                                  <p:childTnLst>
                                    <p:anim calcmode="lin" valueType="num">
                                      <p:cBhvr>
                                        <p:cTn id="223" dur="2000"/>
                                        <p:tgtEl>
                                          <p:spTgt spid="18"/>
                                        </p:tgtEl>
                                        <p:attrNameLst>
                                          <p:attrName>ppt_w</p:attrName>
                                        </p:attrNameLst>
                                      </p:cBhvr>
                                      <p:tavLst>
                                        <p:tav tm="0">
                                          <p:val>
                                            <p:strVal val="ppt_w"/>
                                          </p:val>
                                        </p:tav>
                                        <p:tav tm="100000">
                                          <p:val>
                                            <p:fltVal val="0"/>
                                          </p:val>
                                        </p:tav>
                                      </p:tavLst>
                                    </p:anim>
                                    <p:anim calcmode="lin" valueType="num">
                                      <p:cBhvr>
                                        <p:cTn id="224" dur="2000"/>
                                        <p:tgtEl>
                                          <p:spTgt spid="18"/>
                                        </p:tgtEl>
                                        <p:attrNameLst>
                                          <p:attrName>ppt_h</p:attrName>
                                        </p:attrNameLst>
                                      </p:cBhvr>
                                      <p:tavLst>
                                        <p:tav tm="0">
                                          <p:val>
                                            <p:strVal val="ppt_h"/>
                                          </p:val>
                                        </p:tav>
                                        <p:tav tm="100000">
                                          <p:val>
                                            <p:fltVal val="0"/>
                                          </p:val>
                                        </p:tav>
                                      </p:tavLst>
                                    </p:anim>
                                    <p:set>
                                      <p:cBhvr>
                                        <p:cTn id="225" dur="1" fill="hold">
                                          <p:stCondLst>
                                            <p:cond delay="1999"/>
                                          </p:stCondLst>
                                        </p:cTn>
                                        <p:tgtEl>
                                          <p:spTgt spid="18"/>
                                        </p:tgtEl>
                                        <p:attrNameLst>
                                          <p:attrName>style.visibility</p:attrName>
                                        </p:attrNameLst>
                                      </p:cBhvr>
                                      <p:to>
                                        <p:strVal val="hidden"/>
                                      </p:to>
                                    </p:set>
                                  </p:childTnLst>
                                </p:cTn>
                              </p:par>
                              <p:par>
                                <p:cTn id="226" presetID="23" presetClass="exit" presetSubtype="32" fill="hold" nodeType="withEffect">
                                  <p:stCondLst>
                                    <p:cond delay="0"/>
                                  </p:stCondLst>
                                  <p:childTnLst>
                                    <p:anim calcmode="lin" valueType="num">
                                      <p:cBhvr>
                                        <p:cTn id="227" dur="2000"/>
                                        <p:tgtEl>
                                          <p:spTgt spid="19"/>
                                        </p:tgtEl>
                                        <p:attrNameLst>
                                          <p:attrName>ppt_w</p:attrName>
                                        </p:attrNameLst>
                                      </p:cBhvr>
                                      <p:tavLst>
                                        <p:tav tm="0">
                                          <p:val>
                                            <p:strVal val="ppt_w"/>
                                          </p:val>
                                        </p:tav>
                                        <p:tav tm="100000">
                                          <p:val>
                                            <p:fltVal val="0"/>
                                          </p:val>
                                        </p:tav>
                                      </p:tavLst>
                                    </p:anim>
                                    <p:anim calcmode="lin" valueType="num">
                                      <p:cBhvr>
                                        <p:cTn id="228" dur="2000"/>
                                        <p:tgtEl>
                                          <p:spTgt spid="19"/>
                                        </p:tgtEl>
                                        <p:attrNameLst>
                                          <p:attrName>ppt_h</p:attrName>
                                        </p:attrNameLst>
                                      </p:cBhvr>
                                      <p:tavLst>
                                        <p:tav tm="0">
                                          <p:val>
                                            <p:strVal val="ppt_h"/>
                                          </p:val>
                                        </p:tav>
                                        <p:tav tm="100000">
                                          <p:val>
                                            <p:fltVal val="0"/>
                                          </p:val>
                                        </p:tav>
                                      </p:tavLst>
                                    </p:anim>
                                    <p:set>
                                      <p:cBhvr>
                                        <p:cTn id="229" dur="1" fill="hold">
                                          <p:stCondLst>
                                            <p:cond delay="1999"/>
                                          </p:stCondLst>
                                        </p:cTn>
                                        <p:tgtEl>
                                          <p:spTgt spid="19"/>
                                        </p:tgtEl>
                                        <p:attrNameLst>
                                          <p:attrName>style.visibility</p:attrName>
                                        </p:attrNameLst>
                                      </p:cBhvr>
                                      <p:to>
                                        <p:strVal val="hidden"/>
                                      </p:to>
                                    </p:set>
                                  </p:childTnLst>
                                </p:cTn>
                              </p:par>
                              <p:par>
                                <p:cTn id="230" presetID="8" presetClass="emph" presetSubtype="0" autoRev="1" fill="hold" nodeType="withEffect">
                                  <p:stCondLst>
                                    <p:cond delay="0"/>
                                  </p:stCondLst>
                                  <p:childTnLst>
                                    <p:animRot by="21600000">
                                      <p:cBhvr>
                                        <p:cTn id="231" dur="2000" fill="hold"/>
                                        <p:tgtEl>
                                          <p:spTgt spid="3"/>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4"/>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5"/>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6"/>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7"/>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8"/>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1"/>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12"/>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13"/>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4"/>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6"/>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7"/>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9"/>
                                        </p:tgtEl>
                                        <p:attrNameLst>
                                          <p:attrName>r</p:attrName>
                                        </p:attrNameLst>
                                      </p:cBhvr>
                                    </p:animRo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21" presetClass="entr" presetSubtype="2"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wheel(2)">
                                      <p:cBhvr>
                                        <p:cTn id="2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164A16"/>
            </a:gs>
            <a:gs pos="50000">
              <a:srgbClr val="9CB86E"/>
            </a:gs>
            <a:gs pos="100000">
              <a:srgbClr val="156B13"/>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2194442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3786182" y="0"/>
            <a:ext cx="658284" cy="642924"/>
          </a:xfrm>
          <a:prstGeom prst="rect">
            <a:avLst/>
          </a:prstGeom>
          <a:effectLst>
            <a:reflection blurRad="6350" stA="50000" endA="295" endPos="92000" dist="101600" dir="5400000" sy="-100000" algn="bl" rotWithShape="0"/>
          </a:effectLst>
        </p:spPr>
      </p:pic>
      <p:pic>
        <p:nvPicPr>
          <p:cNvPr id="4" name="3 Imagen" descr="18096-color-bloom-design.png"/>
          <p:cNvPicPr>
            <a:picLocks noChangeAspect="1"/>
          </p:cNvPicPr>
          <p:nvPr/>
        </p:nvPicPr>
        <p:blipFill>
          <a:blip r:embed="rId3" cstate="print">
            <a:lum contrast="40000"/>
          </a:blip>
          <a:stretch>
            <a:fillRect/>
          </a:stretch>
        </p:blipFill>
        <p:spPr>
          <a:xfrm>
            <a:off x="0" y="2000246"/>
            <a:ext cx="658284" cy="642924"/>
          </a:xfrm>
          <a:prstGeom prst="rect">
            <a:avLst/>
          </a:prstGeom>
          <a:effectLst>
            <a:reflection blurRad="6350" stA="50000" endA="295" endPos="92000" dist="101600" dir="5400000" sy="-100000" algn="bl" rotWithShape="0"/>
          </a:effectLst>
        </p:spPr>
      </p:pic>
      <p:pic>
        <p:nvPicPr>
          <p:cNvPr id="5" name="4 Imagen" descr="18096-color-bloom-design.png"/>
          <p:cNvPicPr>
            <a:picLocks noChangeAspect="1"/>
          </p:cNvPicPr>
          <p:nvPr/>
        </p:nvPicPr>
        <p:blipFill>
          <a:blip r:embed="rId3" cstate="print">
            <a:lum contrast="40000"/>
          </a:blip>
          <a:stretch>
            <a:fillRect/>
          </a:stretch>
        </p:blipFill>
        <p:spPr>
          <a:xfrm>
            <a:off x="2714612" y="0"/>
            <a:ext cx="658284" cy="642924"/>
          </a:xfrm>
          <a:prstGeom prst="rect">
            <a:avLst/>
          </a:prstGeom>
          <a:effectLst>
            <a:reflection blurRad="6350" stA="50000" endA="295" endPos="92000" dist="101600" dir="5400000" sy="-100000" algn="bl" rotWithShape="0"/>
          </a:effectLst>
        </p:spPr>
      </p:pic>
      <p:pic>
        <p:nvPicPr>
          <p:cNvPr id="6" name="5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1785918" y="285734"/>
            <a:ext cx="658284" cy="642924"/>
          </a:xfrm>
          <a:prstGeom prst="rect">
            <a:avLst/>
          </a:prstGeom>
          <a:effectLst>
            <a:reflection blurRad="6350" stA="50000" endA="295" endPos="92000" dist="101600" dir="5400000" sy="-100000" algn="bl" rotWithShape="0"/>
          </a:effectLst>
        </p:spPr>
      </p:pic>
      <p:pic>
        <p:nvPicPr>
          <p:cNvPr id="7" name="6 Imagen" descr="18096-color-bloom-design.png"/>
          <p:cNvPicPr>
            <a:picLocks noChangeAspect="1"/>
          </p:cNvPicPr>
          <p:nvPr/>
        </p:nvPicPr>
        <p:blipFill>
          <a:blip r:embed="rId3" cstate="print">
            <a:lum contrast="40000"/>
          </a:blip>
          <a:stretch>
            <a:fillRect/>
          </a:stretch>
        </p:blipFill>
        <p:spPr>
          <a:xfrm>
            <a:off x="1000100" y="714362"/>
            <a:ext cx="658284" cy="642924"/>
          </a:xfrm>
          <a:prstGeom prst="rect">
            <a:avLst/>
          </a:prstGeom>
          <a:effectLst>
            <a:reflection blurRad="6350" stA="50000" endA="295" endPos="92000" dist="101600" dir="5400000" sy="-100000" algn="bl" rotWithShape="0"/>
          </a:effectLst>
        </p:spPr>
      </p:pic>
      <p:pic>
        <p:nvPicPr>
          <p:cNvPr id="8" name="7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357158" y="1357304"/>
            <a:ext cx="658284" cy="642924"/>
          </a:xfrm>
          <a:prstGeom prst="rect">
            <a:avLst/>
          </a:prstGeom>
          <a:effectLst>
            <a:reflection blurRad="6350" stA="50000" endA="295" endPos="92000" dist="101600" dir="5400000" sy="-100000" algn="bl" rotWithShape="0"/>
          </a:effectLst>
        </p:spPr>
      </p:pic>
      <p:pic>
        <p:nvPicPr>
          <p:cNvPr id="9" name="8 Imagen" descr="18096-color-bloom-design.png"/>
          <p:cNvPicPr>
            <a:picLocks noChangeAspect="1"/>
          </p:cNvPicPr>
          <p:nvPr/>
        </p:nvPicPr>
        <p:blipFill>
          <a:blip r:embed="rId3" cstate="print">
            <a:lum contrast="40000"/>
          </a:blip>
          <a:stretch>
            <a:fillRect/>
          </a:stretch>
        </p:blipFill>
        <p:spPr>
          <a:xfrm>
            <a:off x="8485716" y="2071684"/>
            <a:ext cx="658284" cy="642924"/>
          </a:xfrm>
          <a:prstGeom prst="rect">
            <a:avLst/>
          </a:prstGeom>
          <a:effectLst>
            <a:reflection blurRad="6350" stA="50000" endA="295" endPos="92000" dist="101600" dir="5400000" sy="-100000" algn="bl" rotWithShape="0"/>
          </a:effectLst>
        </p:spPr>
      </p:pic>
      <p:pic>
        <p:nvPicPr>
          <p:cNvPr id="10" name="9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6500826" y="285734"/>
            <a:ext cx="658284" cy="642924"/>
          </a:xfrm>
          <a:prstGeom prst="rect">
            <a:avLst/>
          </a:prstGeom>
          <a:effectLst>
            <a:reflection blurRad="6350" stA="50000" endA="295" endPos="92000" dist="101600" dir="5400000" sy="-100000" algn="bl" rotWithShape="0"/>
          </a:effectLst>
        </p:spPr>
      </p:pic>
      <p:pic>
        <p:nvPicPr>
          <p:cNvPr id="11" name="10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4714876" y="0"/>
            <a:ext cx="658284" cy="642924"/>
          </a:xfrm>
          <a:prstGeom prst="rect">
            <a:avLst/>
          </a:prstGeom>
          <a:effectLst>
            <a:reflection blurRad="6350" stA="50000" endA="295" endPos="92000" dist="101600" dir="5400000" sy="-100000" algn="bl" rotWithShape="0"/>
          </a:effectLst>
        </p:spPr>
      </p:pic>
      <p:pic>
        <p:nvPicPr>
          <p:cNvPr id="12" name="11 Imagen" descr="18096-color-bloom-design.png"/>
          <p:cNvPicPr>
            <a:picLocks noChangeAspect="1"/>
          </p:cNvPicPr>
          <p:nvPr/>
        </p:nvPicPr>
        <p:blipFill>
          <a:blip r:embed="rId3" cstate="print">
            <a:lum contrast="40000"/>
          </a:blip>
          <a:stretch>
            <a:fillRect/>
          </a:stretch>
        </p:blipFill>
        <p:spPr>
          <a:xfrm>
            <a:off x="5643570" y="0"/>
            <a:ext cx="658284" cy="642924"/>
          </a:xfrm>
          <a:prstGeom prst="rect">
            <a:avLst/>
          </a:prstGeom>
          <a:effectLst>
            <a:reflection blurRad="6350" stA="50000" endA="295" endPos="92000" dist="101600" dir="5400000" sy="-100000" algn="bl" rotWithShape="0"/>
          </a:effectLst>
        </p:spPr>
      </p:pic>
      <p:pic>
        <p:nvPicPr>
          <p:cNvPr id="13" name="12 Imagen" descr="18096-color-bloom-design.png"/>
          <p:cNvPicPr>
            <a:picLocks noChangeAspect="1"/>
          </p:cNvPicPr>
          <p:nvPr/>
        </p:nvPicPr>
        <p:blipFill>
          <a:blip r:embed="rId3" cstate="print">
            <a:lum contrast="40000"/>
          </a:blip>
          <a:stretch>
            <a:fillRect/>
          </a:stretch>
        </p:blipFill>
        <p:spPr>
          <a:xfrm>
            <a:off x="7215206" y="714362"/>
            <a:ext cx="658284" cy="642924"/>
          </a:xfrm>
          <a:prstGeom prst="rect">
            <a:avLst/>
          </a:prstGeom>
          <a:effectLst>
            <a:reflection blurRad="6350" stA="50000" endA="295" endPos="92000" dist="101600" dir="5400000" sy="-100000" algn="bl" rotWithShape="0"/>
          </a:effectLst>
        </p:spPr>
      </p:pic>
      <p:pic>
        <p:nvPicPr>
          <p:cNvPr id="14" name="13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7929586" y="1285866"/>
            <a:ext cx="658284" cy="642924"/>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0-ppt_w/2"/>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921A9">
                <a:shade val="67500"/>
                <a:satMod val="115000"/>
              </a:srgbClr>
            </a:gs>
            <a:gs pos="100000">
              <a:srgbClr val="C921A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903585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14744" y="0"/>
            <a:ext cx="860105" cy="857238"/>
          </a:xfrm>
          <a:prstGeom prst="rect">
            <a:avLst/>
          </a:prstGeom>
        </p:spPr>
      </p:pic>
      <p:pic>
        <p:nvPicPr>
          <p:cNvPr id="6" name="5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0"/>
            <a:ext cx="860105" cy="857238"/>
          </a:xfrm>
          <a:prstGeom prst="rect">
            <a:avLst/>
          </a:prstGeom>
        </p:spPr>
      </p:pic>
      <p:pic>
        <p:nvPicPr>
          <p:cNvPr id="7" name="6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4286262"/>
            <a:ext cx="860105" cy="857238"/>
          </a:xfrm>
          <a:prstGeom prst="rect">
            <a:avLst/>
          </a:prstGeom>
        </p:spPr>
      </p:pic>
      <p:pic>
        <p:nvPicPr>
          <p:cNvPr id="8" name="7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283895" y="4286262"/>
            <a:ext cx="860105" cy="857238"/>
          </a:xfrm>
          <a:prstGeom prst="rect">
            <a:avLst/>
          </a:prstGeom>
        </p:spPr>
      </p:pic>
      <p:pic>
        <p:nvPicPr>
          <p:cNvPr id="9" name="8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86050" y="2071684"/>
            <a:ext cx="860105" cy="857238"/>
          </a:xfrm>
          <a:prstGeom prst="rect">
            <a:avLst/>
          </a:prstGeom>
        </p:spPr>
      </p:pic>
      <p:pic>
        <p:nvPicPr>
          <p:cNvPr id="10" name="9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868" y="1285866"/>
            <a:ext cx="860105" cy="857238"/>
          </a:xfrm>
          <a:prstGeom prst="rect">
            <a:avLst/>
          </a:prstGeom>
        </p:spPr>
      </p:pic>
      <p:pic>
        <p:nvPicPr>
          <p:cNvPr id="11" name="10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214546" y="3143254"/>
            <a:ext cx="860105" cy="857238"/>
          </a:xfrm>
          <a:prstGeom prst="rect">
            <a:avLst/>
          </a:prstGeom>
        </p:spPr>
      </p:pic>
      <p:pic>
        <p:nvPicPr>
          <p:cNvPr id="12" name="11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14414" y="3857634"/>
            <a:ext cx="860105" cy="857238"/>
          </a:xfrm>
          <a:prstGeom prst="rect">
            <a:avLst/>
          </a:prstGeom>
        </p:spPr>
      </p:pic>
      <p:pic>
        <p:nvPicPr>
          <p:cNvPr id="13" name="12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29190" y="1214428"/>
            <a:ext cx="860105" cy="857238"/>
          </a:xfrm>
          <a:prstGeom prst="rect">
            <a:avLst/>
          </a:prstGeom>
        </p:spPr>
      </p:pic>
      <p:pic>
        <p:nvPicPr>
          <p:cNvPr id="14" name="13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643570" y="2143122"/>
            <a:ext cx="860105" cy="857238"/>
          </a:xfrm>
          <a:prstGeom prst="rect">
            <a:avLst/>
          </a:prstGeom>
        </p:spPr>
      </p:pic>
      <p:pic>
        <p:nvPicPr>
          <p:cNvPr id="15" name="14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00826" y="3071816"/>
            <a:ext cx="860105" cy="857238"/>
          </a:xfrm>
          <a:prstGeom prst="rect">
            <a:avLst/>
          </a:prstGeom>
        </p:spPr>
      </p:pic>
      <p:pic>
        <p:nvPicPr>
          <p:cNvPr id="16" name="15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500958" y="3643320"/>
            <a:ext cx="860105" cy="857238"/>
          </a:xfrm>
          <a:prstGeom prst="rect">
            <a:avLst/>
          </a:prstGeom>
        </p:spPr>
      </p:pic>
      <p:sp>
        <p:nvSpPr>
          <p:cNvPr id="17" name="16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0-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0-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0-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0-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0-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4"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921A9"/>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thumb-1920-5844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1357304"/>
            <a:ext cx="1214446" cy="1214446"/>
          </a:xfrm>
          <a:prstGeom prst="rect">
            <a:avLst/>
          </a:prstGeom>
        </p:spPr>
      </p:pic>
      <p:pic>
        <p:nvPicPr>
          <p:cNvPr id="4" name="3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428874"/>
            <a:ext cx="1214446" cy="1214446"/>
          </a:xfrm>
          <a:prstGeom prst="rect">
            <a:avLst/>
          </a:prstGeom>
        </p:spPr>
      </p:pic>
      <p:pic>
        <p:nvPicPr>
          <p:cNvPr id="5" name="4 Imagen" descr="spirograph-1984109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1214414" y="1357304"/>
            <a:ext cx="1214446" cy="1214446"/>
          </a:xfrm>
          <a:prstGeom prst="rect">
            <a:avLst/>
          </a:prstGeom>
        </p:spPr>
      </p:pic>
      <p:pic>
        <p:nvPicPr>
          <p:cNvPr id="6" name="5 Imagen" descr="spirograph-1984109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1214414" y="2428874"/>
            <a:ext cx="1214446" cy="1214446"/>
          </a:xfrm>
          <a:prstGeom prst="rect">
            <a:avLst/>
          </a:prstGeom>
        </p:spPr>
      </p:pic>
      <p:pic>
        <p:nvPicPr>
          <p:cNvPr id="7" name="6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1357304"/>
            <a:ext cx="1214446" cy="1214446"/>
          </a:xfrm>
          <a:prstGeom prst="rect">
            <a:avLst/>
          </a:prstGeom>
        </p:spPr>
      </p:pic>
      <p:pic>
        <p:nvPicPr>
          <p:cNvPr id="8" name="7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2428874"/>
            <a:ext cx="1214446" cy="1214446"/>
          </a:xfrm>
          <a:prstGeom prst="rect">
            <a:avLst/>
          </a:prstGeom>
        </p:spPr>
      </p:pic>
      <p:pic>
        <p:nvPicPr>
          <p:cNvPr id="9" name="8 Imagen" descr="spirograph-1984109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3643306" y="1357304"/>
            <a:ext cx="1214446" cy="1214446"/>
          </a:xfrm>
          <a:prstGeom prst="rect">
            <a:avLst/>
          </a:prstGeom>
        </p:spPr>
      </p:pic>
      <p:pic>
        <p:nvPicPr>
          <p:cNvPr id="10" name="9 Imagen" descr="spirograph-1984109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3643306" y="2428874"/>
            <a:ext cx="1214446" cy="1214446"/>
          </a:xfrm>
          <a:prstGeom prst="rect">
            <a:avLst/>
          </a:prstGeom>
        </p:spPr>
      </p:pic>
      <p:pic>
        <p:nvPicPr>
          <p:cNvPr id="11" name="10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1357304"/>
            <a:ext cx="1214446" cy="1214446"/>
          </a:xfrm>
          <a:prstGeom prst="rect">
            <a:avLst/>
          </a:prstGeom>
        </p:spPr>
      </p:pic>
      <p:pic>
        <p:nvPicPr>
          <p:cNvPr id="12" name="11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2428874"/>
            <a:ext cx="1214446" cy="1214446"/>
          </a:xfrm>
          <a:prstGeom prst="rect">
            <a:avLst/>
          </a:prstGeom>
        </p:spPr>
      </p:pic>
      <p:pic>
        <p:nvPicPr>
          <p:cNvPr id="13" name="12 Imagen" descr="spirograph-1984109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6072198" y="1357304"/>
            <a:ext cx="1214446" cy="1214446"/>
          </a:xfrm>
          <a:prstGeom prst="rect">
            <a:avLst/>
          </a:prstGeom>
        </p:spPr>
      </p:pic>
      <p:pic>
        <p:nvPicPr>
          <p:cNvPr id="14" name="13 Imagen" descr="spirograph-1984109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6072198" y="2428874"/>
            <a:ext cx="1214446" cy="1214446"/>
          </a:xfrm>
          <a:prstGeom prst="rect">
            <a:avLst/>
          </a:prstGeom>
        </p:spPr>
      </p:pic>
      <p:pic>
        <p:nvPicPr>
          <p:cNvPr id="15" name="14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0" y="1357304"/>
            <a:ext cx="1214446" cy="1214446"/>
          </a:xfrm>
          <a:prstGeom prst="rect">
            <a:avLst/>
          </a:prstGeom>
        </p:spPr>
      </p:pic>
      <p:pic>
        <p:nvPicPr>
          <p:cNvPr id="16" name="15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0" y="2428874"/>
            <a:ext cx="1214446" cy="1214446"/>
          </a:xfrm>
          <a:prstGeom prst="rect">
            <a:avLst/>
          </a:prstGeom>
        </p:spPr>
      </p:pic>
      <p:pic>
        <p:nvPicPr>
          <p:cNvPr id="17" name="16 Imagen" descr="spirograph-1984109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8358214" y="1357304"/>
            <a:ext cx="1214446" cy="1214446"/>
          </a:xfrm>
          <a:prstGeom prst="rect">
            <a:avLst/>
          </a:prstGeom>
        </p:spPr>
      </p:pic>
      <p:pic>
        <p:nvPicPr>
          <p:cNvPr id="18" name="17 Imagen" descr="spirograph-1984109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8358214" y="2428874"/>
            <a:ext cx="1214446" cy="1214446"/>
          </a:xfrm>
          <a:prstGeom prst="rect">
            <a:avLst/>
          </a:prstGeom>
        </p:spPr>
      </p:pic>
      <p:sp>
        <p:nvSpPr>
          <p:cNvPr id="19" name="18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0-#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0-#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0-#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5"/>
                                        </p:tgtEl>
                                        <p:attrNameLst>
                                          <p:attrName>ppt_x</p:attrName>
                                        </p:attrNameLst>
                                      </p:cBhvr>
                                      <p:tavLst>
                                        <p:tav tm="0">
                                          <p:val>
                                            <p:strVal val="ppt_x"/>
                                          </p:val>
                                        </p:tav>
                                        <p:tav tm="100000">
                                          <p:val>
                                            <p:strVal val="ppt_x"/>
                                          </p:val>
                                        </p:tav>
                                      </p:tavLst>
                                    </p:anim>
                                    <p:anim calcmode="lin" valueType="num">
                                      <p:cBhvr additive="base">
                                        <p:cTn id="110" dur="2000"/>
                                        <p:tgtEl>
                                          <p:spTgt spid="5"/>
                                        </p:tgtEl>
                                        <p:attrNameLst>
                                          <p:attrName>ppt_y</p:attrName>
                                        </p:attrNameLst>
                                      </p:cBhvr>
                                      <p:tavLst>
                                        <p:tav tm="0">
                                          <p:val>
                                            <p:strVal val="ppt_y"/>
                                          </p:val>
                                        </p:tav>
                                        <p:tav tm="100000">
                                          <p:val>
                                            <p:strVal val="1+ppt_h/2"/>
                                          </p:val>
                                        </p:tav>
                                      </p:tavLst>
                                    </p:anim>
                                    <p:set>
                                      <p:cBhvr>
                                        <p:cTn id="111" dur="1" fill="hold">
                                          <p:stCondLst>
                                            <p:cond delay="1999"/>
                                          </p:stCondLst>
                                        </p:cTn>
                                        <p:tgtEl>
                                          <p:spTgt spid="5"/>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ppt_x"/>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ppt_x"/>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ppt_x"/>
                                          </p:val>
                                        </p:tav>
                                      </p:tavLst>
                                    </p:anim>
                                    <p:anim calcmode="lin" valueType="num">
                                      <p:cBhvr additive="base">
                                        <p:cTn id="130" dur="2000"/>
                                        <p:tgtEl>
                                          <p:spTgt spid="15"/>
                                        </p:tgtEl>
                                        <p:attrNameLst>
                                          <p:attrName>ppt_y</p:attrName>
                                        </p:attrNameLst>
                                      </p:cBhvr>
                                      <p:tavLst>
                                        <p:tav tm="0">
                                          <p:val>
                                            <p:strVal val="ppt_y"/>
                                          </p:val>
                                        </p:tav>
                                        <p:tav tm="100000">
                                          <p:val>
                                            <p:strVal val="1+ppt_h/2"/>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ppt_x"/>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ppt_x"/>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ppt_x"/>
                                          </p:val>
                                        </p:tav>
                                      </p:tavLst>
                                    </p:anim>
                                    <p:anim calcmode="lin" valueType="num">
                                      <p:cBhvr additive="base">
                                        <p:cTn id="142" dur="2000"/>
                                        <p:tgtEl>
                                          <p:spTgt spid="6"/>
                                        </p:tgtEl>
                                        <p:attrNameLst>
                                          <p:attrName>ppt_y</p:attrName>
                                        </p:attrNameLst>
                                      </p:cBhvr>
                                      <p:tavLst>
                                        <p:tav tm="0">
                                          <p:val>
                                            <p:strVal val="ppt_y"/>
                                          </p:val>
                                        </p:tav>
                                        <p:tav tm="100000">
                                          <p:val>
                                            <p:strVal val="0-ppt_h/2"/>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ppt_x"/>
                                          </p:val>
                                        </p:tav>
                                      </p:tavLst>
                                    </p:anim>
                                    <p:anim calcmode="lin" valueType="num">
                                      <p:cBhvr additive="base">
                                        <p:cTn id="146" dur="2000"/>
                                        <p:tgtEl>
                                          <p:spTgt spid="8"/>
                                        </p:tgtEl>
                                        <p:attrNameLst>
                                          <p:attrName>ppt_y</p:attrName>
                                        </p:attrNameLst>
                                      </p:cBhvr>
                                      <p:tavLst>
                                        <p:tav tm="0">
                                          <p:val>
                                            <p:strVal val="ppt_y"/>
                                          </p:val>
                                        </p:tav>
                                        <p:tav tm="100000">
                                          <p:val>
                                            <p:strVal val="0-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0"/>
                                        </p:tgtEl>
                                        <p:attrNameLst>
                                          <p:attrName>ppt_x</p:attrName>
                                        </p:attrNameLst>
                                      </p:cBhvr>
                                      <p:tavLst>
                                        <p:tav tm="0">
                                          <p:val>
                                            <p:strVal val="ppt_x"/>
                                          </p:val>
                                        </p:tav>
                                        <p:tav tm="100000">
                                          <p:val>
                                            <p:strVal val="ppt_x"/>
                                          </p:val>
                                        </p:tav>
                                      </p:tavLst>
                                    </p:anim>
                                    <p:anim calcmode="lin" valueType="num">
                                      <p:cBhvr additive="base">
                                        <p:cTn id="150" dur="2000"/>
                                        <p:tgtEl>
                                          <p:spTgt spid="10"/>
                                        </p:tgtEl>
                                        <p:attrNameLst>
                                          <p:attrName>ppt_y</p:attrName>
                                        </p:attrNameLst>
                                      </p:cBhvr>
                                      <p:tavLst>
                                        <p:tav tm="0">
                                          <p:val>
                                            <p:strVal val="ppt_y"/>
                                          </p:val>
                                        </p:tav>
                                        <p:tav tm="100000">
                                          <p:val>
                                            <p:strVal val="0-ppt_h/2"/>
                                          </p:val>
                                        </p:tav>
                                      </p:tavLst>
                                    </p:anim>
                                    <p:set>
                                      <p:cBhvr>
                                        <p:cTn id="151" dur="1" fill="hold">
                                          <p:stCondLst>
                                            <p:cond delay="1999"/>
                                          </p:stCondLst>
                                        </p:cTn>
                                        <p:tgtEl>
                                          <p:spTgt spid="10"/>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ppt_x"/>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ppt_x"/>
                                          </p:val>
                                        </p:tav>
                                      </p:tavLst>
                                    </p:anim>
                                    <p:anim calcmode="lin" valueType="num">
                                      <p:cBhvr additive="base">
                                        <p:cTn id="158" dur="2000"/>
                                        <p:tgtEl>
                                          <p:spTgt spid="14"/>
                                        </p:tgtEl>
                                        <p:attrNameLst>
                                          <p:attrName>ppt_y</p:attrName>
                                        </p:attrNameLst>
                                      </p:cBhvr>
                                      <p:tavLst>
                                        <p:tav tm="0">
                                          <p:val>
                                            <p:strVal val="ppt_y"/>
                                          </p:val>
                                        </p:tav>
                                        <p:tav tm="100000">
                                          <p:val>
                                            <p:strVal val="0-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ppt_x"/>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6"/>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7"/>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8"/>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9"/>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0"/>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1"/>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2"/>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3"/>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4"/>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5"/>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64A16"/>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700001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809757" cy="809757"/>
          </a:xfrm>
          <a:prstGeom prst="rect">
            <a:avLst/>
          </a:prstGeom>
          <a:effectLst>
            <a:reflection blurRad="6350" stA="50000" endA="295" endPos="92000" dist="101600" dir="5400000" sy="-100000" algn="bl" rotWithShape="0"/>
          </a:effectLst>
        </p:spPr>
      </p:pic>
      <p:pic>
        <p:nvPicPr>
          <p:cNvPr id="4" name="3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143900" y="4143386"/>
            <a:ext cx="809757" cy="809757"/>
          </a:xfrm>
          <a:prstGeom prst="rect">
            <a:avLst/>
          </a:prstGeom>
          <a:effectLst>
            <a:reflection blurRad="6350" stA="50000" endA="295" endPos="92000" dist="101600" dir="5400000" sy="-100000" algn="bl" rotWithShape="0"/>
          </a:effectLst>
        </p:spPr>
      </p:pic>
      <p:pic>
        <p:nvPicPr>
          <p:cNvPr id="5" name="4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714612" y="3500444"/>
            <a:ext cx="809757" cy="809757"/>
          </a:xfrm>
          <a:prstGeom prst="rect">
            <a:avLst/>
          </a:prstGeom>
          <a:effectLst>
            <a:reflection blurRad="6350" stA="50000" endA="295" endPos="92000" dist="101600" dir="5400000" sy="-100000" algn="bl" rotWithShape="0"/>
          </a:effectLst>
        </p:spPr>
      </p:pic>
      <p:pic>
        <p:nvPicPr>
          <p:cNvPr id="6" name="5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85720" y="857238"/>
            <a:ext cx="809757" cy="809757"/>
          </a:xfrm>
          <a:prstGeom prst="rect">
            <a:avLst/>
          </a:prstGeom>
          <a:effectLst>
            <a:reflection blurRad="6350" stA="50000" endA="295" endPos="92000" dist="101600" dir="5400000" sy="-100000" algn="bl" rotWithShape="0"/>
          </a:effectLst>
        </p:spPr>
      </p:pic>
      <p:pic>
        <p:nvPicPr>
          <p:cNvPr id="7" name="6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768" y="4143386"/>
            <a:ext cx="809757" cy="809757"/>
          </a:xfrm>
          <a:prstGeom prst="rect">
            <a:avLst/>
          </a:prstGeom>
          <a:effectLst>
            <a:reflection blurRad="6350" stA="50000" endA="295" endPos="92000" dist="101600" dir="5400000" sy="-100000" algn="bl" rotWithShape="0"/>
          </a:effectLst>
        </p:spPr>
      </p:pic>
      <p:pic>
        <p:nvPicPr>
          <p:cNvPr id="8" name="7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71472" y="1714494"/>
            <a:ext cx="809757" cy="809757"/>
          </a:xfrm>
          <a:prstGeom prst="rect">
            <a:avLst/>
          </a:prstGeom>
          <a:effectLst>
            <a:reflection blurRad="6350" stA="50000" endA="295" endPos="92000" dist="101600" dir="5400000" sy="-100000" algn="bl" rotWithShape="0"/>
          </a:effectLst>
        </p:spPr>
      </p:pic>
      <p:pic>
        <p:nvPicPr>
          <p:cNvPr id="9" name="8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143636" y="4143386"/>
            <a:ext cx="809757" cy="809757"/>
          </a:xfrm>
          <a:prstGeom prst="rect">
            <a:avLst/>
          </a:prstGeom>
          <a:effectLst>
            <a:reflection blurRad="6350" stA="50000" endA="295" endPos="92000" dist="101600" dir="5400000" sy="-100000" algn="bl" rotWithShape="0"/>
          </a:effectLst>
        </p:spPr>
      </p:pic>
      <p:pic>
        <p:nvPicPr>
          <p:cNvPr id="10" name="9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14414" y="2357436"/>
            <a:ext cx="809757" cy="809757"/>
          </a:xfrm>
          <a:prstGeom prst="rect">
            <a:avLst/>
          </a:prstGeom>
          <a:effectLst>
            <a:reflection blurRad="6350" stA="50000" endA="295" endPos="92000" dist="101600" dir="5400000" sy="-100000" algn="bl" rotWithShape="0"/>
          </a:effectLst>
        </p:spPr>
      </p:pic>
      <p:pic>
        <p:nvPicPr>
          <p:cNvPr id="11" name="10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928794" y="3000378"/>
            <a:ext cx="809757" cy="809757"/>
          </a:xfrm>
          <a:prstGeom prst="rect">
            <a:avLst/>
          </a:prstGeom>
          <a:effectLst>
            <a:reflection blurRad="6350" stA="50000" endA="295" endPos="92000" dist="101600" dir="5400000" sy="-100000" algn="bl" rotWithShape="0"/>
          </a:effectLst>
        </p:spPr>
      </p:pic>
      <p:pic>
        <p:nvPicPr>
          <p:cNvPr id="12" name="11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571868" y="3714758"/>
            <a:ext cx="809757" cy="809757"/>
          </a:xfrm>
          <a:prstGeom prst="rect">
            <a:avLst/>
          </a:prstGeom>
          <a:effectLst>
            <a:reflection blurRad="6350" stA="50000" endA="295" endPos="92000" dist="101600" dir="5400000" sy="-100000" algn="bl" rotWithShape="0"/>
          </a:effectLst>
        </p:spPr>
      </p:pic>
      <p:pic>
        <p:nvPicPr>
          <p:cNvPr id="13" name="12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429124" y="3881591"/>
            <a:ext cx="809757" cy="809757"/>
          </a:xfrm>
          <a:prstGeom prst="rect">
            <a:avLst/>
          </a:prstGeom>
          <a:effectLst>
            <a:reflection blurRad="6350" stA="50000" endA="295" endPos="92000" dist="101600" dir="5400000" sy="-100000" algn="bl" rotWithShape="0"/>
          </a:effectLst>
        </p:spPr>
      </p:pic>
      <p:pic>
        <p:nvPicPr>
          <p:cNvPr id="14" name="13 Imagen" descr="1738717-20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286380" y="4143386"/>
            <a:ext cx="809757" cy="809757"/>
          </a:xfrm>
          <a:prstGeom prst="rect">
            <a:avLst/>
          </a:prstGeom>
          <a:effectLst>
            <a:reflection blurRad="6350" stA="50000" endA="295" endPos="92000" dist="101600" dir="5400000" sy="-100000" algn="bl" rotWithShape="0"/>
          </a:effectLst>
        </p:spPr>
      </p:pic>
      <p:sp>
        <p:nvSpPr>
          <p:cNvPr id="15" name="14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1+ppt_w/2"/>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2" presetClass="entr" presetSubtype="9"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FF66FF"/>
            </a:gs>
            <a:gs pos="50000">
              <a:srgbClr val="288428">
                <a:shade val="67500"/>
                <a:satMod val="115000"/>
              </a:srgbClr>
            </a:gs>
            <a:gs pos="100000">
              <a:srgbClr val="288428">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745213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0"/>
            <a:ext cx="762258" cy="762258"/>
          </a:xfrm>
          <a:prstGeom prst="rect">
            <a:avLst/>
          </a:prstGeom>
          <a:effectLst>
            <a:reflection blurRad="6350" stA="50000" endA="295" endPos="92000" dist="101600" dir="5400000" sy="-100000" algn="bl" rotWithShape="0"/>
          </a:effectLst>
        </p:spPr>
      </p:pic>
      <p:pic>
        <p:nvPicPr>
          <p:cNvPr id="5" name="4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0"/>
            <a:ext cx="762258" cy="762258"/>
          </a:xfrm>
          <a:prstGeom prst="rect">
            <a:avLst/>
          </a:prstGeom>
          <a:effectLst>
            <a:reflection blurRad="6350" stA="50000" endA="295" endPos="92000" dist="101600" dir="5400000" sy="-100000" algn="bl" rotWithShape="0"/>
          </a:effectLst>
        </p:spPr>
      </p:pic>
      <p:pic>
        <p:nvPicPr>
          <p:cNvPr id="6" name="5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3786182" y="714362"/>
            <a:ext cx="762258" cy="762258"/>
          </a:xfrm>
          <a:prstGeom prst="rect">
            <a:avLst/>
          </a:prstGeom>
          <a:effectLst>
            <a:reflection blurRad="6350" stA="50000" endA="295" endPos="92000" dist="101600" dir="5400000" sy="-100000" algn="bl" rotWithShape="0"/>
          </a:effectLst>
        </p:spPr>
      </p:pic>
      <p:pic>
        <p:nvPicPr>
          <p:cNvPr id="7" name="6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4572000" y="714362"/>
            <a:ext cx="762258" cy="762258"/>
          </a:xfrm>
          <a:prstGeom prst="rect">
            <a:avLst/>
          </a:prstGeom>
          <a:effectLst>
            <a:reflection blurRad="6350" stA="50000" endA="295" endPos="92000" dist="101600" dir="5400000" sy="-100000" algn="bl" rotWithShape="0"/>
          </a:effectLst>
        </p:spPr>
      </p:pic>
      <p:pic>
        <p:nvPicPr>
          <p:cNvPr id="8" name="7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1428760"/>
            <a:ext cx="762258" cy="762258"/>
          </a:xfrm>
          <a:prstGeom prst="rect">
            <a:avLst/>
          </a:prstGeom>
          <a:effectLst>
            <a:reflection blurRad="6350" stA="50000" endA="295" endPos="92000" dist="101600" dir="5400000" sy="-100000" algn="bl" rotWithShape="0"/>
          </a:effectLst>
        </p:spPr>
      </p:pic>
      <p:pic>
        <p:nvPicPr>
          <p:cNvPr id="9" name="8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1428760"/>
            <a:ext cx="762258" cy="762258"/>
          </a:xfrm>
          <a:prstGeom prst="rect">
            <a:avLst/>
          </a:prstGeom>
          <a:effectLst>
            <a:reflection blurRad="6350" stA="50000" endA="295" endPos="92000" dist="101600" dir="5400000" sy="-100000" algn="bl" rotWithShape="0"/>
          </a:effectLst>
        </p:spPr>
      </p:pic>
      <p:pic>
        <p:nvPicPr>
          <p:cNvPr id="10" name="9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3786182" y="2143122"/>
            <a:ext cx="762258" cy="762258"/>
          </a:xfrm>
          <a:prstGeom prst="rect">
            <a:avLst/>
          </a:prstGeom>
          <a:effectLst>
            <a:reflection blurRad="6350" stA="50000" endA="295" endPos="92000" dist="101600" dir="5400000" sy="-100000" algn="bl" rotWithShape="0"/>
          </a:effectLst>
        </p:spPr>
      </p:pic>
      <p:pic>
        <p:nvPicPr>
          <p:cNvPr id="11" name="10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4572000" y="2143122"/>
            <a:ext cx="762258" cy="762258"/>
          </a:xfrm>
          <a:prstGeom prst="rect">
            <a:avLst/>
          </a:prstGeom>
          <a:effectLst>
            <a:reflection blurRad="6350" stA="50000" endA="295" endPos="92000" dist="101600" dir="5400000" sy="-100000" algn="bl" rotWithShape="0"/>
          </a:effectLst>
        </p:spPr>
      </p:pic>
      <p:pic>
        <p:nvPicPr>
          <p:cNvPr id="12" name="11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2857520"/>
            <a:ext cx="762258" cy="762258"/>
          </a:xfrm>
          <a:prstGeom prst="rect">
            <a:avLst/>
          </a:prstGeom>
          <a:effectLst>
            <a:reflection blurRad="6350" stA="50000" endA="295" endPos="92000" dist="101600" dir="5400000" sy="-100000" algn="bl" rotWithShape="0"/>
          </a:effectLst>
        </p:spPr>
      </p:pic>
      <p:pic>
        <p:nvPicPr>
          <p:cNvPr id="13" name="12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2857520"/>
            <a:ext cx="762258" cy="762258"/>
          </a:xfrm>
          <a:prstGeom prst="rect">
            <a:avLst/>
          </a:prstGeom>
          <a:effectLst>
            <a:reflection blurRad="6350" stA="50000" endA="295" endPos="92000" dist="101600" dir="5400000" sy="-100000" algn="bl" rotWithShape="0"/>
          </a:effectLst>
        </p:spPr>
      </p:pic>
      <p:pic>
        <p:nvPicPr>
          <p:cNvPr id="14" name="13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3786182" y="3571882"/>
            <a:ext cx="762258" cy="762258"/>
          </a:xfrm>
          <a:prstGeom prst="rect">
            <a:avLst/>
          </a:prstGeom>
          <a:effectLst>
            <a:reflection blurRad="6350" stA="50000" endA="295" endPos="92000" dist="101600" dir="5400000" sy="-100000" algn="bl" rotWithShape="0"/>
          </a:effectLst>
        </p:spPr>
      </p:pic>
      <p:pic>
        <p:nvPicPr>
          <p:cNvPr id="15" name="14 Imagen" descr="c2cc3af848fb65fc938158c4cc048cb3-icono-de-grandes-l--neas-de-sol-by-vexels.png"/>
          <p:cNvPicPr>
            <a:picLocks noChangeAspect="1"/>
          </p:cNvPicPr>
          <p:nvPr/>
        </p:nvPicPr>
        <p:blipFill>
          <a:blip r:embed="rId3">
            <a:duotone>
              <a:prstClr val="black"/>
              <a:srgbClr val="FF66FF">
                <a:tint val="45000"/>
                <a:satMod val="400000"/>
              </a:srgbClr>
            </a:duotone>
            <a:lum contrast="40000"/>
          </a:blip>
          <a:stretch>
            <a:fillRect/>
          </a:stretch>
        </p:blipFill>
        <p:spPr>
          <a:xfrm>
            <a:off x="4572000" y="3571882"/>
            <a:ext cx="762258" cy="762258"/>
          </a:xfrm>
          <a:prstGeom prst="rect">
            <a:avLst/>
          </a:prstGeom>
          <a:effectLst>
            <a:reflection blurRad="6350" stA="50000" endA="295" endPos="92000" dist="101600" dir="5400000" sy="-100000" algn="bl" rotWithShape="0"/>
          </a:effectLst>
        </p:spPr>
      </p:pic>
      <p:pic>
        <p:nvPicPr>
          <p:cNvPr id="16" name="15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786182" y="4381242"/>
            <a:ext cx="762258" cy="762258"/>
          </a:xfrm>
          <a:prstGeom prst="rect">
            <a:avLst/>
          </a:prstGeom>
          <a:effectLst>
            <a:reflection blurRad="6350" stA="50000" endA="295" endPos="92000" dist="101600" dir="5400000" sy="-100000" algn="bl" rotWithShape="0"/>
          </a:effectLst>
        </p:spPr>
      </p:pic>
      <p:pic>
        <p:nvPicPr>
          <p:cNvPr id="17" name="16 Imagen" descr="c2cc3af848fb65fc938158c4cc048cb3-icono-de-grandes-l--neas-de-sol-by-vexels.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72000" y="4381242"/>
            <a:ext cx="762258" cy="762258"/>
          </a:xfrm>
          <a:prstGeom prst="rect">
            <a:avLst/>
          </a:prstGeom>
          <a:effectLst>
            <a:reflection blurRad="6350" stA="50000" endA="295" endPos="92000" dist="101600" dir="5400000" sy="-100000" algn="bl" rotWithShape="0"/>
          </a:effectLst>
        </p:spPr>
      </p:pic>
      <p:sp>
        <p:nvSpPr>
          <p:cNvPr id="18" name="17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2"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1+ppt_w/2"/>
                                          </p:val>
                                        </p:tav>
                                      </p:tavLst>
                                    </p:anim>
                                    <p:anim calcmode="lin" valueType="num">
                                      <p:cBhvr additive="base">
                                        <p:cTn id="98" dur="2000"/>
                                        <p:tgtEl>
                                          <p:spTgt spid="6"/>
                                        </p:tgtEl>
                                        <p:attrNameLst>
                                          <p:attrName>ppt_y</p:attrName>
                                        </p:attrNameLst>
                                      </p:cBhvr>
                                      <p:tavLst>
                                        <p:tav tm="0">
                                          <p:val>
                                            <p:strVal val="ppt_y"/>
                                          </p:val>
                                        </p:tav>
                                        <p:tav tm="100000">
                                          <p:val>
                                            <p:strVal val="ppt_y"/>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1+ppt_w/2"/>
                                          </p:val>
                                        </p:tav>
                                      </p:tavLst>
                                    </p:anim>
                                    <p:anim calcmode="lin" valueType="num">
                                      <p:cBhvr additive="base">
                                        <p:cTn id="106" dur="2000"/>
                                        <p:tgtEl>
                                          <p:spTgt spid="10"/>
                                        </p:tgtEl>
                                        <p:attrNameLst>
                                          <p:attrName>ppt_y</p:attrName>
                                        </p:attrNameLst>
                                      </p:cBhvr>
                                      <p:tavLst>
                                        <p:tav tm="0">
                                          <p:val>
                                            <p:strVal val="ppt_y"/>
                                          </p:val>
                                        </p:tav>
                                        <p:tav tm="100000">
                                          <p:val>
                                            <p:strVal val="ppt_y"/>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1+ppt_w/2"/>
                                          </p:val>
                                        </p:tav>
                                      </p:tavLst>
                                    </p:anim>
                                    <p:anim calcmode="lin" valueType="num">
                                      <p:cBhvr additive="base">
                                        <p:cTn id="114" dur="2000"/>
                                        <p:tgtEl>
                                          <p:spTgt spid="14"/>
                                        </p:tgtEl>
                                        <p:attrNameLst>
                                          <p:attrName>ppt_y</p:attrName>
                                        </p:attrNameLst>
                                      </p:cBhvr>
                                      <p:tavLst>
                                        <p:tav tm="0">
                                          <p:val>
                                            <p:strVal val="ppt_y"/>
                                          </p:val>
                                        </p:tav>
                                        <p:tav tm="100000">
                                          <p:val>
                                            <p:strVal val="ppt_y"/>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0"/>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2"/>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4"/>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6"/>
                                        </p:tgtEl>
                                        <p:attrNameLst>
                                          <p:attrName>r</p:attrName>
                                        </p:attrNameLst>
                                      </p:cBhvr>
                                    </p:animRot>
                                  </p:childTnLst>
                                </p:cTn>
                              </p:par>
                              <p:par>
                                <p:cTn id="134" presetID="2" presetClass="exit" presetSubtype="8" fill="hold" nodeType="withEffect">
                                  <p:stCondLst>
                                    <p:cond delay="0"/>
                                  </p:stCondLst>
                                  <p:childTnLst>
                                    <p:anim calcmode="lin" valueType="num">
                                      <p:cBhvr additive="base">
                                        <p:cTn id="135" dur="2000"/>
                                        <p:tgtEl>
                                          <p:spTgt spid="5"/>
                                        </p:tgtEl>
                                        <p:attrNameLst>
                                          <p:attrName>ppt_x</p:attrName>
                                        </p:attrNameLst>
                                      </p:cBhvr>
                                      <p:tavLst>
                                        <p:tav tm="0">
                                          <p:val>
                                            <p:strVal val="ppt_x"/>
                                          </p:val>
                                        </p:tav>
                                        <p:tav tm="100000">
                                          <p:val>
                                            <p:strVal val="0-ppt_w/2"/>
                                          </p:val>
                                        </p:tav>
                                      </p:tavLst>
                                    </p:anim>
                                    <p:anim calcmode="lin" valueType="num">
                                      <p:cBhvr additive="base">
                                        <p:cTn id="136" dur="2000"/>
                                        <p:tgtEl>
                                          <p:spTgt spid="5"/>
                                        </p:tgtEl>
                                        <p:attrNameLst>
                                          <p:attrName>ppt_y</p:attrName>
                                        </p:attrNameLst>
                                      </p:cBhvr>
                                      <p:tavLst>
                                        <p:tav tm="0">
                                          <p:val>
                                            <p:strVal val="ppt_y"/>
                                          </p:val>
                                        </p:tav>
                                        <p:tav tm="100000">
                                          <p:val>
                                            <p:strVal val="ppt_y"/>
                                          </p:val>
                                        </p:tav>
                                      </p:tavLst>
                                    </p:anim>
                                    <p:set>
                                      <p:cBhvr>
                                        <p:cTn id="137" dur="1" fill="hold">
                                          <p:stCondLst>
                                            <p:cond delay="1999"/>
                                          </p:stCondLst>
                                        </p:cTn>
                                        <p:tgtEl>
                                          <p:spTgt spid="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2000"/>
                                        <p:tgtEl>
                                          <p:spTgt spid="7"/>
                                        </p:tgtEl>
                                        <p:attrNameLst>
                                          <p:attrName>ppt_x</p:attrName>
                                        </p:attrNameLst>
                                      </p:cBhvr>
                                      <p:tavLst>
                                        <p:tav tm="0">
                                          <p:val>
                                            <p:strVal val="ppt_x"/>
                                          </p:val>
                                        </p:tav>
                                        <p:tav tm="100000">
                                          <p:val>
                                            <p:strVal val="0-ppt_w/2"/>
                                          </p:val>
                                        </p:tav>
                                      </p:tavLst>
                                    </p:anim>
                                    <p:anim calcmode="lin" valueType="num">
                                      <p:cBhvr additive="base">
                                        <p:cTn id="140" dur="2000"/>
                                        <p:tgtEl>
                                          <p:spTgt spid="7"/>
                                        </p:tgtEl>
                                        <p:attrNameLst>
                                          <p:attrName>ppt_y</p:attrName>
                                        </p:attrNameLst>
                                      </p:cBhvr>
                                      <p:tavLst>
                                        <p:tav tm="0">
                                          <p:val>
                                            <p:strVal val="ppt_y"/>
                                          </p:val>
                                        </p:tav>
                                        <p:tav tm="100000">
                                          <p:val>
                                            <p:strVal val="ppt_y"/>
                                          </p:val>
                                        </p:tav>
                                      </p:tavLst>
                                    </p:anim>
                                    <p:set>
                                      <p:cBhvr>
                                        <p:cTn id="141" dur="1" fill="hold">
                                          <p:stCondLst>
                                            <p:cond delay="1999"/>
                                          </p:stCondLst>
                                        </p:cTn>
                                        <p:tgtEl>
                                          <p:spTgt spid="7"/>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2000"/>
                                        <p:tgtEl>
                                          <p:spTgt spid="9"/>
                                        </p:tgtEl>
                                        <p:attrNameLst>
                                          <p:attrName>ppt_x</p:attrName>
                                        </p:attrNameLst>
                                      </p:cBhvr>
                                      <p:tavLst>
                                        <p:tav tm="0">
                                          <p:val>
                                            <p:strVal val="ppt_x"/>
                                          </p:val>
                                        </p:tav>
                                        <p:tav tm="100000">
                                          <p:val>
                                            <p:strVal val="0-ppt_w/2"/>
                                          </p:val>
                                        </p:tav>
                                      </p:tavLst>
                                    </p:anim>
                                    <p:anim calcmode="lin" valueType="num">
                                      <p:cBhvr additive="base">
                                        <p:cTn id="144" dur="2000"/>
                                        <p:tgtEl>
                                          <p:spTgt spid="9"/>
                                        </p:tgtEl>
                                        <p:attrNameLst>
                                          <p:attrName>ppt_y</p:attrName>
                                        </p:attrNameLst>
                                      </p:cBhvr>
                                      <p:tavLst>
                                        <p:tav tm="0">
                                          <p:val>
                                            <p:strVal val="ppt_y"/>
                                          </p:val>
                                        </p:tav>
                                        <p:tav tm="100000">
                                          <p:val>
                                            <p:strVal val="ppt_y"/>
                                          </p:val>
                                        </p:tav>
                                      </p:tavLst>
                                    </p:anim>
                                    <p:set>
                                      <p:cBhvr>
                                        <p:cTn id="145" dur="1" fill="hold">
                                          <p:stCondLst>
                                            <p:cond delay="1999"/>
                                          </p:stCondLst>
                                        </p:cTn>
                                        <p:tgtEl>
                                          <p:spTgt spid="9"/>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2000"/>
                                        <p:tgtEl>
                                          <p:spTgt spid="11"/>
                                        </p:tgtEl>
                                        <p:attrNameLst>
                                          <p:attrName>ppt_x</p:attrName>
                                        </p:attrNameLst>
                                      </p:cBhvr>
                                      <p:tavLst>
                                        <p:tav tm="0">
                                          <p:val>
                                            <p:strVal val="ppt_x"/>
                                          </p:val>
                                        </p:tav>
                                        <p:tav tm="100000">
                                          <p:val>
                                            <p:strVal val="0-ppt_w/2"/>
                                          </p:val>
                                        </p:tav>
                                      </p:tavLst>
                                    </p:anim>
                                    <p:anim calcmode="lin" valueType="num">
                                      <p:cBhvr additive="base">
                                        <p:cTn id="148" dur="2000"/>
                                        <p:tgtEl>
                                          <p:spTgt spid="11"/>
                                        </p:tgtEl>
                                        <p:attrNameLst>
                                          <p:attrName>ppt_y</p:attrName>
                                        </p:attrNameLst>
                                      </p:cBhvr>
                                      <p:tavLst>
                                        <p:tav tm="0">
                                          <p:val>
                                            <p:strVal val="ppt_y"/>
                                          </p:val>
                                        </p:tav>
                                        <p:tav tm="100000">
                                          <p:val>
                                            <p:strVal val="ppt_y"/>
                                          </p:val>
                                        </p:tav>
                                      </p:tavLst>
                                    </p:anim>
                                    <p:set>
                                      <p:cBhvr>
                                        <p:cTn id="149" dur="1" fill="hold">
                                          <p:stCondLst>
                                            <p:cond delay="1999"/>
                                          </p:stCondLst>
                                        </p:cTn>
                                        <p:tgtEl>
                                          <p:spTgt spid="11"/>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2000"/>
                                        <p:tgtEl>
                                          <p:spTgt spid="13"/>
                                        </p:tgtEl>
                                        <p:attrNameLst>
                                          <p:attrName>ppt_x</p:attrName>
                                        </p:attrNameLst>
                                      </p:cBhvr>
                                      <p:tavLst>
                                        <p:tav tm="0">
                                          <p:val>
                                            <p:strVal val="ppt_x"/>
                                          </p:val>
                                        </p:tav>
                                        <p:tav tm="100000">
                                          <p:val>
                                            <p:strVal val="0-ppt_w/2"/>
                                          </p:val>
                                        </p:tav>
                                      </p:tavLst>
                                    </p:anim>
                                    <p:anim calcmode="lin" valueType="num">
                                      <p:cBhvr additive="base">
                                        <p:cTn id="152" dur="2000"/>
                                        <p:tgtEl>
                                          <p:spTgt spid="13"/>
                                        </p:tgtEl>
                                        <p:attrNameLst>
                                          <p:attrName>ppt_y</p:attrName>
                                        </p:attrNameLst>
                                      </p:cBhvr>
                                      <p:tavLst>
                                        <p:tav tm="0">
                                          <p:val>
                                            <p:strVal val="ppt_y"/>
                                          </p:val>
                                        </p:tav>
                                        <p:tav tm="100000">
                                          <p:val>
                                            <p:strVal val="ppt_y"/>
                                          </p:val>
                                        </p:tav>
                                      </p:tavLst>
                                    </p:anim>
                                    <p:set>
                                      <p:cBhvr>
                                        <p:cTn id="153" dur="1" fill="hold">
                                          <p:stCondLst>
                                            <p:cond delay="1999"/>
                                          </p:stCondLst>
                                        </p:cTn>
                                        <p:tgtEl>
                                          <p:spTgt spid="13"/>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2000"/>
                                        <p:tgtEl>
                                          <p:spTgt spid="15"/>
                                        </p:tgtEl>
                                        <p:attrNameLst>
                                          <p:attrName>ppt_x</p:attrName>
                                        </p:attrNameLst>
                                      </p:cBhvr>
                                      <p:tavLst>
                                        <p:tav tm="0">
                                          <p:val>
                                            <p:strVal val="ppt_x"/>
                                          </p:val>
                                        </p:tav>
                                        <p:tav tm="100000">
                                          <p:val>
                                            <p:strVal val="0-ppt_w/2"/>
                                          </p:val>
                                        </p:tav>
                                      </p:tavLst>
                                    </p:anim>
                                    <p:anim calcmode="lin" valueType="num">
                                      <p:cBhvr additive="base">
                                        <p:cTn id="156" dur="2000"/>
                                        <p:tgtEl>
                                          <p:spTgt spid="15"/>
                                        </p:tgtEl>
                                        <p:attrNameLst>
                                          <p:attrName>ppt_y</p:attrName>
                                        </p:attrNameLst>
                                      </p:cBhvr>
                                      <p:tavLst>
                                        <p:tav tm="0">
                                          <p:val>
                                            <p:strVal val="ppt_y"/>
                                          </p:val>
                                        </p:tav>
                                        <p:tav tm="100000">
                                          <p:val>
                                            <p:strVal val="ppt_y"/>
                                          </p:val>
                                        </p:tav>
                                      </p:tavLst>
                                    </p:anim>
                                    <p:set>
                                      <p:cBhvr>
                                        <p:cTn id="157" dur="1" fill="hold">
                                          <p:stCondLst>
                                            <p:cond delay="1999"/>
                                          </p:stCondLst>
                                        </p:cTn>
                                        <p:tgtEl>
                                          <p:spTgt spid="15"/>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2000"/>
                                        <p:tgtEl>
                                          <p:spTgt spid="17"/>
                                        </p:tgtEl>
                                        <p:attrNameLst>
                                          <p:attrName>ppt_x</p:attrName>
                                        </p:attrNameLst>
                                      </p:cBhvr>
                                      <p:tavLst>
                                        <p:tav tm="0">
                                          <p:val>
                                            <p:strVal val="ppt_x"/>
                                          </p:val>
                                        </p:tav>
                                        <p:tav tm="100000">
                                          <p:val>
                                            <p:strVal val="0-ppt_w/2"/>
                                          </p:val>
                                        </p:tav>
                                      </p:tavLst>
                                    </p:anim>
                                    <p:anim calcmode="lin" valueType="num">
                                      <p:cBhvr additive="base">
                                        <p:cTn id="160" dur="2000"/>
                                        <p:tgtEl>
                                          <p:spTgt spid="17"/>
                                        </p:tgtEl>
                                        <p:attrNameLst>
                                          <p:attrName>ppt_y</p:attrName>
                                        </p:attrNameLst>
                                      </p:cBhvr>
                                      <p:tavLst>
                                        <p:tav tm="0">
                                          <p:val>
                                            <p:strVal val="ppt_y"/>
                                          </p:val>
                                        </p:tav>
                                        <p:tav tm="100000">
                                          <p:val>
                                            <p:strVal val="ppt_y"/>
                                          </p:val>
                                        </p:tav>
                                      </p:tavLst>
                                    </p:anim>
                                    <p:set>
                                      <p:cBhvr>
                                        <p:cTn id="161" dur="1" fill="hold">
                                          <p:stCondLst>
                                            <p:cond delay="1999"/>
                                          </p:stCondLst>
                                        </p:cTn>
                                        <p:tgtEl>
                                          <p:spTgt spid="17"/>
                                        </p:tgtEl>
                                        <p:attrNameLst>
                                          <p:attrName>style.visibility</p:attrName>
                                        </p:attrNameLst>
                                      </p:cBhvr>
                                      <p:to>
                                        <p:strVal val="hidden"/>
                                      </p:to>
                                    </p:set>
                                  </p:childTnLst>
                                </p:cTn>
                              </p:par>
                              <p:par>
                                <p:cTn id="162" presetID="8" presetClass="emph" presetSubtype="0" autoRev="1" fill="hold" nodeType="withEffect">
                                  <p:stCondLst>
                                    <p:cond delay="0"/>
                                  </p:stCondLst>
                                  <p:childTnLst>
                                    <p:animRot by="-21600000">
                                      <p:cBhvr>
                                        <p:cTn id="163" dur="2000" fill="hold"/>
                                        <p:tgtEl>
                                          <p:spTgt spid="5"/>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7"/>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9"/>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3"/>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C921A9"/>
            </a:gs>
            <a:gs pos="50000">
              <a:schemeClr val="accent1">
                <a:lumMod val="60000"/>
                <a:lumOff val="40000"/>
                <a:shade val="67500"/>
                <a:satMod val="115000"/>
              </a:schemeClr>
            </a:gs>
            <a:gs pos="100000">
              <a:schemeClr val="accent1">
                <a:lumMod val="60000"/>
                <a:lumOff val="40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tock-photo-2905136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0" y="0"/>
            <a:ext cx="532493" cy="520069"/>
          </a:xfrm>
          <a:prstGeom prst="rect">
            <a:avLst/>
          </a:prstGeom>
          <a:effectLst>
            <a:reflection blurRad="6350" stA="50000" endA="300" endPos="90000" dist="50800" dir="5400000" sy="-100000" algn="bl" rotWithShape="0"/>
          </a:effectLst>
        </p:spPr>
      </p:pic>
      <p:pic>
        <p:nvPicPr>
          <p:cNvPr id="6" name="5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0" y="4623431"/>
            <a:ext cx="532493" cy="520069"/>
          </a:xfrm>
          <a:prstGeom prst="rect">
            <a:avLst/>
          </a:prstGeom>
          <a:effectLst>
            <a:reflection blurRad="6350" stA="50000" endA="300" endPos="90000" dist="50800" dir="5400000" sy="-100000" algn="bl" rotWithShape="0"/>
          </a:effectLst>
        </p:spPr>
      </p:pic>
      <p:pic>
        <p:nvPicPr>
          <p:cNvPr id="7" name="6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8611507" y="0"/>
            <a:ext cx="532493" cy="520069"/>
          </a:xfrm>
          <a:prstGeom prst="rect">
            <a:avLst/>
          </a:prstGeom>
          <a:effectLst>
            <a:reflection blurRad="6350" stA="50000" endA="300" endPos="90000" dist="50800" dir="5400000" sy="-100000" algn="bl" rotWithShape="0"/>
          </a:effectLst>
        </p:spPr>
      </p:pic>
      <p:pic>
        <p:nvPicPr>
          <p:cNvPr id="8" name="7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8611507" y="4500576"/>
            <a:ext cx="532493" cy="520069"/>
          </a:xfrm>
          <a:prstGeom prst="rect">
            <a:avLst/>
          </a:prstGeom>
          <a:effectLst>
            <a:reflection blurRad="6350" stA="50000" endA="300" endPos="90000" dist="50800" dir="5400000" sy="-100000" algn="bl" rotWithShape="0"/>
          </a:effectLst>
        </p:spPr>
      </p:pic>
      <p:pic>
        <p:nvPicPr>
          <p:cNvPr id="9" name="8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1428728" y="214296"/>
            <a:ext cx="532493" cy="520069"/>
          </a:xfrm>
          <a:prstGeom prst="rect">
            <a:avLst/>
          </a:prstGeom>
          <a:effectLst>
            <a:reflection blurRad="6350" stA="50000" endA="300" endPos="90000" dist="50800" dir="5400000" sy="-100000" algn="bl" rotWithShape="0"/>
          </a:effectLst>
        </p:spPr>
      </p:pic>
      <p:pic>
        <p:nvPicPr>
          <p:cNvPr id="10" name="9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2214546" y="571486"/>
            <a:ext cx="532493" cy="520069"/>
          </a:xfrm>
          <a:prstGeom prst="rect">
            <a:avLst/>
          </a:prstGeom>
          <a:effectLst>
            <a:reflection blurRad="6350" stA="50000" endA="300" endPos="90000" dist="50800" dir="5400000" sy="-100000" algn="bl" rotWithShape="0"/>
          </a:effectLst>
        </p:spPr>
      </p:pic>
      <p:pic>
        <p:nvPicPr>
          <p:cNvPr id="11" name="10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2786050" y="1071552"/>
            <a:ext cx="532493" cy="520069"/>
          </a:xfrm>
          <a:prstGeom prst="rect">
            <a:avLst/>
          </a:prstGeom>
          <a:effectLst>
            <a:reflection blurRad="6350" stA="50000" endA="300" endPos="90000" dist="50800" dir="5400000" sy="-100000" algn="bl" rotWithShape="0"/>
          </a:effectLst>
        </p:spPr>
      </p:pic>
      <p:pic>
        <p:nvPicPr>
          <p:cNvPr id="12" name="11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3571868" y="1714494"/>
            <a:ext cx="532493" cy="520069"/>
          </a:xfrm>
          <a:prstGeom prst="rect">
            <a:avLst/>
          </a:prstGeom>
          <a:effectLst>
            <a:reflection blurRad="6350" stA="50000" endA="300" endPos="90000" dist="50800" dir="5400000" sy="-100000" algn="bl" rotWithShape="0"/>
          </a:effectLst>
        </p:spPr>
      </p:pic>
      <p:pic>
        <p:nvPicPr>
          <p:cNvPr id="13" name="12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5572132" y="3429006"/>
            <a:ext cx="532493" cy="520069"/>
          </a:xfrm>
          <a:prstGeom prst="rect">
            <a:avLst/>
          </a:prstGeom>
          <a:effectLst>
            <a:reflection blurRad="6350" stA="50000" endA="300" endPos="90000" dist="50800" dir="5400000" sy="-100000" algn="bl" rotWithShape="0"/>
          </a:effectLst>
        </p:spPr>
      </p:pic>
      <p:pic>
        <p:nvPicPr>
          <p:cNvPr id="14" name="13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6357950" y="3929072"/>
            <a:ext cx="532493" cy="520069"/>
          </a:xfrm>
          <a:prstGeom prst="rect">
            <a:avLst/>
          </a:prstGeom>
          <a:effectLst>
            <a:reflection blurRad="6350" stA="50000" endA="300" endPos="90000" dist="50800" dir="5400000" sy="-100000" algn="bl" rotWithShape="0"/>
          </a:effectLst>
        </p:spPr>
      </p:pic>
      <p:pic>
        <p:nvPicPr>
          <p:cNvPr id="15" name="14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7072330" y="4214824"/>
            <a:ext cx="532493" cy="520069"/>
          </a:xfrm>
          <a:prstGeom prst="rect">
            <a:avLst/>
          </a:prstGeom>
          <a:effectLst>
            <a:reflection blurRad="6350" stA="50000" endA="300" endPos="90000" dist="50800" dir="5400000" sy="-100000" algn="bl" rotWithShape="0"/>
          </a:effectLst>
        </p:spPr>
      </p:pic>
      <p:pic>
        <p:nvPicPr>
          <p:cNvPr id="16" name="15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7786710" y="4357700"/>
            <a:ext cx="532493" cy="520069"/>
          </a:xfrm>
          <a:prstGeom prst="rect">
            <a:avLst/>
          </a:prstGeom>
          <a:effectLst>
            <a:reflection blurRad="6350" stA="50000" endA="300" endPos="90000" dist="50800" dir="5400000" sy="-100000" algn="bl" rotWithShape="0"/>
          </a:effectLst>
        </p:spPr>
      </p:pic>
      <p:pic>
        <p:nvPicPr>
          <p:cNvPr id="17" name="16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5429256" y="1214428"/>
            <a:ext cx="532493" cy="520069"/>
          </a:xfrm>
          <a:prstGeom prst="rect">
            <a:avLst/>
          </a:prstGeom>
          <a:effectLst>
            <a:reflection blurRad="6350" stA="50000" endA="300" endPos="90000" dist="50800" dir="5400000" sy="-100000" algn="bl" rotWithShape="0"/>
          </a:effectLst>
        </p:spPr>
      </p:pic>
      <p:pic>
        <p:nvPicPr>
          <p:cNvPr id="18" name="17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6072198" y="785800"/>
            <a:ext cx="532493" cy="520069"/>
          </a:xfrm>
          <a:prstGeom prst="rect">
            <a:avLst/>
          </a:prstGeom>
          <a:effectLst>
            <a:reflection blurRad="6350" stA="50000" endA="300" endPos="90000" dist="50800" dir="5400000" sy="-100000" algn="bl" rotWithShape="0"/>
          </a:effectLst>
        </p:spPr>
      </p:pic>
      <p:pic>
        <p:nvPicPr>
          <p:cNvPr id="19" name="18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6786578" y="500048"/>
            <a:ext cx="532493" cy="520069"/>
          </a:xfrm>
          <a:prstGeom prst="rect">
            <a:avLst/>
          </a:prstGeom>
          <a:effectLst>
            <a:reflection blurRad="6350" stA="50000" endA="300" endPos="90000" dist="50800" dir="5400000" sy="-100000" algn="bl" rotWithShape="0"/>
          </a:effectLst>
        </p:spPr>
      </p:pic>
      <p:pic>
        <p:nvPicPr>
          <p:cNvPr id="20" name="19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7715272" y="357172"/>
            <a:ext cx="532493" cy="520069"/>
          </a:xfrm>
          <a:prstGeom prst="rect">
            <a:avLst/>
          </a:prstGeom>
          <a:effectLst>
            <a:reflection blurRad="6350" stA="50000" endA="300" endPos="90000" dist="50800" dir="5400000" sy="-100000" algn="bl" rotWithShape="0"/>
          </a:effectLst>
        </p:spPr>
      </p:pic>
      <p:pic>
        <p:nvPicPr>
          <p:cNvPr id="21" name="20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1785918" y="4357700"/>
            <a:ext cx="532493" cy="520069"/>
          </a:xfrm>
          <a:prstGeom prst="rect">
            <a:avLst/>
          </a:prstGeom>
          <a:effectLst>
            <a:reflection blurRad="6350" stA="50000" endA="300" endPos="90000" dist="50800" dir="5400000" sy="-100000" algn="bl" rotWithShape="0"/>
          </a:effectLst>
        </p:spPr>
      </p:pic>
      <p:pic>
        <p:nvPicPr>
          <p:cNvPr id="22" name="21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2643174" y="4000510"/>
            <a:ext cx="532493" cy="520069"/>
          </a:xfrm>
          <a:prstGeom prst="rect">
            <a:avLst/>
          </a:prstGeom>
          <a:effectLst>
            <a:reflection blurRad="6350" stA="50000" endA="300" endPos="90000" dist="50800" dir="5400000" sy="-100000" algn="bl" rotWithShape="0"/>
          </a:effectLst>
        </p:spPr>
      </p:pic>
      <p:pic>
        <p:nvPicPr>
          <p:cNvPr id="23" name="22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3286116" y="3500444"/>
            <a:ext cx="532493" cy="520069"/>
          </a:xfrm>
          <a:prstGeom prst="rect">
            <a:avLst/>
          </a:prstGeom>
          <a:effectLst>
            <a:reflection blurRad="6350" stA="50000" endA="300" endPos="90000" dist="50800" dir="5400000" sy="-100000" algn="bl" rotWithShape="0"/>
          </a:effectLst>
        </p:spPr>
      </p:pic>
      <p:pic>
        <p:nvPicPr>
          <p:cNvPr id="24" name="23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3571868" y="2786064"/>
            <a:ext cx="532493" cy="520069"/>
          </a:xfrm>
          <a:prstGeom prst="rect">
            <a:avLst/>
          </a:prstGeom>
          <a:effectLst>
            <a:reflection blurRad="6350" stA="50000" endA="300" endPos="90000" dist="50800" dir="5400000" sy="-100000" algn="bl" rotWithShape="0"/>
          </a:effectLst>
        </p:spPr>
      </p:pic>
      <p:pic>
        <p:nvPicPr>
          <p:cNvPr id="25" name="24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5000628" y="2857502"/>
            <a:ext cx="532493" cy="520069"/>
          </a:xfrm>
          <a:prstGeom prst="rect">
            <a:avLst/>
          </a:prstGeom>
          <a:effectLst>
            <a:reflection blurRad="6350" stA="50000" endA="300" endPos="90000" dist="50800" dir="5400000" sy="-100000" algn="bl" rotWithShape="0"/>
          </a:effectLst>
        </p:spPr>
      </p:pic>
      <p:pic>
        <p:nvPicPr>
          <p:cNvPr id="26" name="25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4929190" y="1785932"/>
            <a:ext cx="532493" cy="520069"/>
          </a:xfrm>
          <a:prstGeom prst="rect">
            <a:avLst/>
          </a:prstGeom>
          <a:effectLst>
            <a:reflection blurRad="6350" stA="50000" endA="300" endPos="90000" dist="50800" dir="5400000" sy="-100000" algn="bl" rotWithShape="0"/>
          </a:effectLst>
        </p:spPr>
      </p:pic>
      <p:pic>
        <p:nvPicPr>
          <p:cNvPr id="27" name="26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1071538" y="4623431"/>
            <a:ext cx="532493" cy="520069"/>
          </a:xfrm>
          <a:prstGeom prst="rect">
            <a:avLst/>
          </a:prstGeom>
          <a:effectLst>
            <a:reflection blurRad="6350" stA="50000" endA="300" endPos="90000" dist="50800" dir="5400000" sy="-100000" algn="bl" rotWithShape="0"/>
          </a:effectLst>
        </p:spPr>
      </p:pic>
      <p:pic>
        <p:nvPicPr>
          <p:cNvPr id="28" name="27 Imagen" descr="18096-color-bloom-design.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642910" y="0"/>
            <a:ext cx="532493" cy="520069"/>
          </a:xfrm>
          <a:prstGeom prst="rect">
            <a:avLst/>
          </a:prstGeom>
          <a:effectLst>
            <a:reflection blurRad="6350" stA="50000" endA="300" endPos="90000" dist="50800" dir="5400000" sy="-100000" algn="bl" rotWithShape="0"/>
          </a:effectLst>
        </p:spPr>
      </p:pic>
      <p:sp>
        <p:nvSpPr>
          <p:cNvPr id="29" name="28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2000" fill="hold"/>
                                        <p:tgtEl>
                                          <p:spTgt spid="28"/>
                                        </p:tgtEl>
                                        <p:attrNameLst>
                                          <p:attrName>ppt_x</p:attrName>
                                        </p:attrNameLst>
                                      </p:cBhvr>
                                      <p:tavLst>
                                        <p:tav tm="0">
                                          <p:val>
                                            <p:strVal val="1+#ppt_w/2"/>
                                          </p:val>
                                        </p:tav>
                                        <p:tav tm="100000">
                                          <p:val>
                                            <p:strVal val="#ppt_x"/>
                                          </p:val>
                                        </p:tav>
                                      </p:tavLst>
                                    </p:anim>
                                    <p:anim calcmode="lin" valueType="num">
                                      <p:cBhvr additive="base">
                                        <p:cTn id="30" dur="2000" fill="hold"/>
                                        <p:tgtEl>
                                          <p:spTgt spid="2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0-#ppt_w/2"/>
                                          </p:val>
                                        </p:tav>
                                        <p:tav tm="100000">
                                          <p:val>
                                            <p:strVal val="#ppt_x"/>
                                          </p:val>
                                        </p:tav>
                                      </p:tavLst>
                                    </p:anim>
                                    <p:anim calcmode="lin" valueType="num">
                                      <p:cBhvr additive="base">
                                        <p:cTn id="50" dur="20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1+#ppt_w/2"/>
                                          </p:val>
                                        </p:tav>
                                        <p:tav tm="100000">
                                          <p:val>
                                            <p:strVal val="#ppt_x"/>
                                          </p:val>
                                        </p:tav>
                                      </p:tavLst>
                                    </p:anim>
                                    <p:anim calcmode="lin" valueType="num">
                                      <p:cBhvr additive="base">
                                        <p:cTn id="62" dur="2000" fill="hold"/>
                                        <p:tgtEl>
                                          <p:spTgt spid="2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1+#ppt_w/2"/>
                                          </p:val>
                                        </p:tav>
                                        <p:tav tm="100000">
                                          <p:val>
                                            <p:strVal val="#ppt_x"/>
                                          </p:val>
                                        </p:tav>
                                      </p:tavLst>
                                    </p:anim>
                                    <p:anim calcmode="lin" valueType="num">
                                      <p:cBhvr additive="base">
                                        <p:cTn id="66" dur="2000" fill="hold"/>
                                        <p:tgtEl>
                                          <p:spTgt spid="2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1+#ppt_w/2"/>
                                          </p:val>
                                        </p:tav>
                                        <p:tav tm="100000">
                                          <p:val>
                                            <p:strVal val="#ppt_x"/>
                                          </p:val>
                                        </p:tav>
                                      </p:tavLst>
                                    </p:anim>
                                    <p:anim calcmode="lin" valueType="num">
                                      <p:cBhvr additive="base">
                                        <p:cTn id="70" dur="2000" fill="hold"/>
                                        <p:tgtEl>
                                          <p:spTgt spid="23"/>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additive="base">
                                        <p:cTn id="73" dur="2000" fill="hold"/>
                                        <p:tgtEl>
                                          <p:spTgt spid="24"/>
                                        </p:tgtEl>
                                        <p:attrNameLst>
                                          <p:attrName>ppt_x</p:attrName>
                                        </p:attrNameLst>
                                      </p:cBhvr>
                                      <p:tavLst>
                                        <p:tav tm="0">
                                          <p:val>
                                            <p:strVal val="1+#ppt_w/2"/>
                                          </p:val>
                                        </p:tav>
                                        <p:tav tm="100000">
                                          <p:val>
                                            <p:strVal val="#ppt_x"/>
                                          </p:val>
                                        </p:tav>
                                      </p:tavLst>
                                    </p:anim>
                                    <p:anim calcmode="lin" valueType="num">
                                      <p:cBhvr additive="base">
                                        <p:cTn id="74" dur="2000" fill="hold"/>
                                        <p:tgtEl>
                                          <p:spTgt spid="24"/>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2000" fill="hold"/>
                                        <p:tgtEl>
                                          <p:spTgt spid="27"/>
                                        </p:tgtEl>
                                        <p:attrNameLst>
                                          <p:attrName>ppt_x</p:attrName>
                                        </p:attrNameLst>
                                      </p:cBhvr>
                                      <p:tavLst>
                                        <p:tav tm="0">
                                          <p:val>
                                            <p:strVal val="1+#ppt_w/2"/>
                                          </p:val>
                                        </p:tav>
                                        <p:tav tm="100000">
                                          <p:val>
                                            <p:strVal val="#ppt_x"/>
                                          </p:val>
                                        </p:tav>
                                      </p:tavLst>
                                    </p:anim>
                                    <p:anim calcmode="lin" valueType="num">
                                      <p:cBhvr additive="base">
                                        <p:cTn id="78" dur="2000" fill="hold"/>
                                        <p:tgtEl>
                                          <p:spTgt spid="27"/>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0-#ppt_w/2"/>
                                          </p:val>
                                        </p:tav>
                                        <p:tav tm="100000">
                                          <p:val>
                                            <p:strVal val="#ppt_x"/>
                                          </p:val>
                                        </p:tav>
                                      </p:tavLst>
                                    </p:anim>
                                    <p:anim calcmode="lin" valueType="num">
                                      <p:cBhvr additive="base">
                                        <p:cTn id="86" dur="2000" fill="hold"/>
                                        <p:tgtEl>
                                          <p:spTgt spid="13"/>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additive="base">
                                        <p:cTn id="89" dur="2000" fill="hold"/>
                                        <p:tgtEl>
                                          <p:spTgt spid="14"/>
                                        </p:tgtEl>
                                        <p:attrNameLst>
                                          <p:attrName>ppt_x</p:attrName>
                                        </p:attrNameLst>
                                      </p:cBhvr>
                                      <p:tavLst>
                                        <p:tav tm="0">
                                          <p:val>
                                            <p:strVal val="0-#ppt_w/2"/>
                                          </p:val>
                                        </p:tav>
                                        <p:tav tm="100000">
                                          <p:val>
                                            <p:strVal val="#ppt_x"/>
                                          </p:val>
                                        </p:tav>
                                      </p:tavLst>
                                    </p:anim>
                                    <p:anim calcmode="lin" valueType="num">
                                      <p:cBhvr additive="base">
                                        <p:cTn id="90" dur="2000" fill="hold"/>
                                        <p:tgtEl>
                                          <p:spTgt spid="14"/>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0-#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0-#ppt_w/2"/>
                                          </p:val>
                                        </p:tav>
                                        <p:tav tm="100000">
                                          <p:val>
                                            <p:strVal val="#ppt_x"/>
                                          </p:val>
                                        </p:tav>
                                      </p:tavLst>
                                    </p:anim>
                                    <p:anim calcmode="lin" valueType="num">
                                      <p:cBhvr additive="base">
                                        <p:cTn id="102" dur="2000" fill="hold"/>
                                        <p:tgtEl>
                                          <p:spTgt spid="25"/>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9"/>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0"/>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3"/>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7"/>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8"/>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5"/>
                                        </p:tgtEl>
                                        <p:attrNameLst>
                                          <p:attrName>r</p:attrName>
                                        </p:attrNameLst>
                                      </p:cBhvr>
                                    </p:animRot>
                                  </p:childTnLst>
                                </p:cTn>
                              </p:par>
                            </p:childTnLst>
                          </p:cTn>
                        </p:par>
                        <p:par>
                          <p:cTn id="151" fill="hold">
                            <p:stCondLst>
                              <p:cond delay="4000"/>
                            </p:stCondLst>
                            <p:childTnLst>
                              <p:par>
                                <p:cTn id="152" presetID="2" presetClass="exit" presetSubtype="6" fill="hold" nodeType="afterEffect">
                                  <p:stCondLst>
                                    <p:cond delay="0"/>
                                  </p:stCondLst>
                                  <p:childTnLst>
                                    <p:anim calcmode="lin" valueType="num">
                                      <p:cBhvr additive="base">
                                        <p:cTn id="153" dur="2000"/>
                                        <p:tgtEl>
                                          <p:spTgt spid="5"/>
                                        </p:tgtEl>
                                        <p:attrNameLst>
                                          <p:attrName>ppt_x</p:attrName>
                                        </p:attrNameLst>
                                      </p:cBhvr>
                                      <p:tavLst>
                                        <p:tav tm="0">
                                          <p:val>
                                            <p:strVal val="ppt_x"/>
                                          </p:val>
                                        </p:tav>
                                        <p:tav tm="100000">
                                          <p:val>
                                            <p:strVal val="1+ppt_w/2"/>
                                          </p:val>
                                        </p:tav>
                                      </p:tavLst>
                                    </p:anim>
                                    <p:anim calcmode="lin" valueType="num">
                                      <p:cBhvr additive="base">
                                        <p:cTn id="154" dur="2000"/>
                                        <p:tgtEl>
                                          <p:spTgt spid="5"/>
                                        </p:tgtEl>
                                        <p:attrNameLst>
                                          <p:attrName>ppt_y</p:attrName>
                                        </p:attrNameLst>
                                      </p:cBhvr>
                                      <p:tavLst>
                                        <p:tav tm="0">
                                          <p:val>
                                            <p:strVal val="ppt_y"/>
                                          </p:val>
                                        </p:tav>
                                        <p:tav tm="100000">
                                          <p:val>
                                            <p:strVal val="1+ppt_h/2"/>
                                          </p:val>
                                        </p:tav>
                                      </p:tavLst>
                                    </p:anim>
                                    <p:set>
                                      <p:cBhvr>
                                        <p:cTn id="155" dur="1" fill="hold">
                                          <p:stCondLst>
                                            <p:cond delay="1999"/>
                                          </p:stCondLst>
                                        </p:cTn>
                                        <p:tgtEl>
                                          <p:spTgt spid="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1+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1+ppt_w/2"/>
                                          </p:val>
                                        </p:tav>
                                      </p:tavLst>
                                    </p:anim>
                                    <p:anim calcmode="lin" valueType="num">
                                      <p:cBhvr additive="base">
                                        <p:cTn id="162" dur="2000"/>
                                        <p:tgtEl>
                                          <p:spTgt spid="10"/>
                                        </p:tgtEl>
                                        <p:attrNameLst>
                                          <p:attrName>ppt_y</p:attrName>
                                        </p:attrNameLst>
                                      </p:cBhvr>
                                      <p:tavLst>
                                        <p:tav tm="0">
                                          <p:val>
                                            <p:strVal val="ppt_y"/>
                                          </p:val>
                                        </p:tav>
                                        <p:tav tm="100000">
                                          <p:val>
                                            <p:strVal val="1+ppt_h/2"/>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1"/>
                                        </p:tgtEl>
                                        <p:attrNameLst>
                                          <p:attrName>ppt_x</p:attrName>
                                        </p:attrNameLst>
                                      </p:cBhvr>
                                      <p:tavLst>
                                        <p:tav tm="0">
                                          <p:val>
                                            <p:strVal val="ppt_x"/>
                                          </p:val>
                                        </p:tav>
                                        <p:tav tm="100000">
                                          <p:val>
                                            <p:strVal val="1+ppt_w/2"/>
                                          </p:val>
                                        </p:tav>
                                      </p:tavLst>
                                    </p:anim>
                                    <p:anim calcmode="lin" valueType="num">
                                      <p:cBhvr additive="base">
                                        <p:cTn id="166" dur="2000"/>
                                        <p:tgtEl>
                                          <p:spTgt spid="11"/>
                                        </p:tgtEl>
                                        <p:attrNameLst>
                                          <p:attrName>ppt_y</p:attrName>
                                        </p:attrNameLst>
                                      </p:cBhvr>
                                      <p:tavLst>
                                        <p:tav tm="0">
                                          <p:val>
                                            <p:strVal val="ppt_y"/>
                                          </p:val>
                                        </p:tav>
                                        <p:tav tm="100000">
                                          <p:val>
                                            <p:strVal val="1+ppt_h/2"/>
                                          </p:val>
                                        </p:tav>
                                      </p:tavLst>
                                    </p:anim>
                                    <p:set>
                                      <p:cBhvr>
                                        <p:cTn id="167" dur="1" fill="hold">
                                          <p:stCondLst>
                                            <p:cond delay="1999"/>
                                          </p:stCondLst>
                                        </p:cTn>
                                        <p:tgtEl>
                                          <p:spTgt spid="11"/>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1+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8"/>
                                        </p:tgtEl>
                                        <p:attrNameLst>
                                          <p:attrName>ppt_x</p:attrName>
                                        </p:attrNameLst>
                                      </p:cBhvr>
                                      <p:tavLst>
                                        <p:tav tm="0">
                                          <p:val>
                                            <p:strVal val="ppt_x"/>
                                          </p:val>
                                        </p:tav>
                                        <p:tav tm="100000">
                                          <p:val>
                                            <p:strVal val="1+ppt_w/2"/>
                                          </p:val>
                                        </p:tav>
                                      </p:tavLst>
                                    </p:anim>
                                    <p:anim calcmode="lin" valueType="num">
                                      <p:cBhvr additive="base">
                                        <p:cTn id="174" dur="2000"/>
                                        <p:tgtEl>
                                          <p:spTgt spid="28"/>
                                        </p:tgtEl>
                                        <p:attrNameLst>
                                          <p:attrName>ppt_y</p:attrName>
                                        </p:attrNameLst>
                                      </p:cBhvr>
                                      <p:tavLst>
                                        <p:tav tm="0">
                                          <p:val>
                                            <p:strVal val="ppt_y"/>
                                          </p:val>
                                        </p:tav>
                                        <p:tav tm="100000">
                                          <p:val>
                                            <p:strVal val="1+ppt_h/2"/>
                                          </p:val>
                                        </p:tav>
                                      </p:tavLst>
                                    </p:anim>
                                    <p:set>
                                      <p:cBhvr>
                                        <p:cTn id="175" dur="1" fill="hold">
                                          <p:stCondLst>
                                            <p:cond delay="1999"/>
                                          </p:stCondLst>
                                        </p:cTn>
                                        <p:tgtEl>
                                          <p:spTgt spid="2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0-ppt_w/2"/>
                                          </p:val>
                                        </p:tav>
                                      </p:tavLst>
                                    </p:anim>
                                    <p:anim calcmode="lin" valueType="num">
                                      <p:cBhvr additive="base">
                                        <p:cTn id="178" dur="2000"/>
                                        <p:tgtEl>
                                          <p:spTgt spid="7"/>
                                        </p:tgtEl>
                                        <p:attrNameLst>
                                          <p:attrName>ppt_y</p:attrName>
                                        </p:attrNameLst>
                                      </p:cBhvr>
                                      <p:tavLst>
                                        <p:tav tm="0">
                                          <p:val>
                                            <p:strVal val="ppt_y"/>
                                          </p:val>
                                        </p:tav>
                                        <p:tav tm="100000">
                                          <p:val>
                                            <p:strVal val="1+ppt_h/2"/>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0-ppt_w/2"/>
                                          </p:val>
                                        </p:tav>
                                      </p:tavLst>
                                    </p:anim>
                                    <p:anim calcmode="lin" valueType="num">
                                      <p:cBhvr additive="base">
                                        <p:cTn id="182" dur="2000"/>
                                        <p:tgtEl>
                                          <p:spTgt spid="17"/>
                                        </p:tgtEl>
                                        <p:attrNameLst>
                                          <p:attrName>ppt_y</p:attrName>
                                        </p:attrNameLst>
                                      </p:cBhvr>
                                      <p:tavLst>
                                        <p:tav tm="0">
                                          <p:val>
                                            <p:strVal val="ppt_y"/>
                                          </p:val>
                                        </p:tav>
                                        <p:tav tm="100000">
                                          <p:val>
                                            <p:strVal val="1+ppt_h/2"/>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8"/>
                                        </p:tgtEl>
                                        <p:attrNameLst>
                                          <p:attrName>ppt_x</p:attrName>
                                        </p:attrNameLst>
                                      </p:cBhvr>
                                      <p:tavLst>
                                        <p:tav tm="0">
                                          <p:val>
                                            <p:strVal val="ppt_x"/>
                                          </p:val>
                                        </p:tav>
                                        <p:tav tm="100000">
                                          <p:val>
                                            <p:strVal val="0-ppt_w/2"/>
                                          </p:val>
                                        </p:tav>
                                      </p:tavLst>
                                    </p:anim>
                                    <p:anim calcmode="lin" valueType="num">
                                      <p:cBhvr additive="base">
                                        <p:cTn id="186" dur="2000"/>
                                        <p:tgtEl>
                                          <p:spTgt spid="18"/>
                                        </p:tgtEl>
                                        <p:attrNameLst>
                                          <p:attrName>ppt_y</p:attrName>
                                        </p:attrNameLst>
                                      </p:cBhvr>
                                      <p:tavLst>
                                        <p:tav tm="0">
                                          <p:val>
                                            <p:strVal val="ppt_y"/>
                                          </p:val>
                                        </p:tav>
                                        <p:tav tm="100000">
                                          <p:val>
                                            <p:strVal val="1+ppt_h/2"/>
                                          </p:val>
                                        </p:tav>
                                      </p:tavLst>
                                    </p:anim>
                                    <p:set>
                                      <p:cBhvr>
                                        <p:cTn id="187" dur="1" fill="hold">
                                          <p:stCondLst>
                                            <p:cond delay="1999"/>
                                          </p:stCondLst>
                                        </p:cTn>
                                        <p:tgtEl>
                                          <p:spTgt spid="18"/>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1+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1+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0-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6"/>
                                        </p:tgtEl>
                                        <p:attrNameLst>
                                          <p:attrName>ppt_x</p:attrName>
                                        </p:attrNameLst>
                                      </p:cBhvr>
                                      <p:tavLst>
                                        <p:tav tm="0">
                                          <p:val>
                                            <p:strVal val="ppt_x"/>
                                          </p:val>
                                        </p:tav>
                                        <p:tav tm="100000">
                                          <p:val>
                                            <p:strVal val="1+ppt_w/2"/>
                                          </p:val>
                                        </p:tav>
                                      </p:tavLst>
                                    </p:anim>
                                    <p:anim calcmode="lin" valueType="num">
                                      <p:cBhvr additive="base">
                                        <p:cTn id="202" dur="2000"/>
                                        <p:tgtEl>
                                          <p:spTgt spid="6"/>
                                        </p:tgtEl>
                                        <p:attrNameLst>
                                          <p:attrName>ppt_y</p:attrName>
                                        </p:attrNameLst>
                                      </p:cBhvr>
                                      <p:tavLst>
                                        <p:tav tm="0">
                                          <p:val>
                                            <p:strVal val="ppt_y"/>
                                          </p:val>
                                        </p:tav>
                                        <p:tav tm="100000">
                                          <p:val>
                                            <p:strVal val="0-ppt_h/2"/>
                                          </p:val>
                                        </p:tav>
                                      </p:tavLst>
                                    </p:anim>
                                    <p:set>
                                      <p:cBhvr>
                                        <p:cTn id="203" dur="1" fill="hold">
                                          <p:stCondLst>
                                            <p:cond delay="1999"/>
                                          </p:stCondLst>
                                        </p:cTn>
                                        <p:tgtEl>
                                          <p:spTgt spid="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1"/>
                                        </p:tgtEl>
                                        <p:attrNameLst>
                                          <p:attrName>ppt_x</p:attrName>
                                        </p:attrNameLst>
                                      </p:cBhvr>
                                      <p:tavLst>
                                        <p:tav tm="0">
                                          <p:val>
                                            <p:strVal val="ppt_x"/>
                                          </p:val>
                                        </p:tav>
                                        <p:tav tm="100000">
                                          <p:val>
                                            <p:strVal val="1+ppt_w/2"/>
                                          </p:val>
                                        </p:tav>
                                      </p:tavLst>
                                    </p:anim>
                                    <p:anim calcmode="lin" valueType="num">
                                      <p:cBhvr additive="base">
                                        <p:cTn id="206" dur="2000"/>
                                        <p:tgtEl>
                                          <p:spTgt spid="21"/>
                                        </p:tgtEl>
                                        <p:attrNameLst>
                                          <p:attrName>ppt_y</p:attrName>
                                        </p:attrNameLst>
                                      </p:cBhvr>
                                      <p:tavLst>
                                        <p:tav tm="0">
                                          <p:val>
                                            <p:strVal val="ppt_y"/>
                                          </p:val>
                                        </p:tav>
                                        <p:tav tm="100000">
                                          <p:val>
                                            <p:strVal val="0-ppt_h/2"/>
                                          </p:val>
                                        </p:tav>
                                      </p:tavLst>
                                    </p:anim>
                                    <p:set>
                                      <p:cBhvr>
                                        <p:cTn id="207" dur="1" fill="hold">
                                          <p:stCondLst>
                                            <p:cond delay="1999"/>
                                          </p:stCondLst>
                                        </p:cTn>
                                        <p:tgtEl>
                                          <p:spTgt spid="21"/>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22"/>
                                        </p:tgtEl>
                                        <p:attrNameLst>
                                          <p:attrName>ppt_x</p:attrName>
                                        </p:attrNameLst>
                                      </p:cBhvr>
                                      <p:tavLst>
                                        <p:tav tm="0">
                                          <p:val>
                                            <p:strVal val="ppt_x"/>
                                          </p:val>
                                        </p:tav>
                                        <p:tav tm="100000">
                                          <p:val>
                                            <p:strVal val="1+ppt_w/2"/>
                                          </p:val>
                                        </p:tav>
                                      </p:tavLst>
                                    </p:anim>
                                    <p:anim calcmode="lin" valueType="num">
                                      <p:cBhvr additive="base">
                                        <p:cTn id="210" dur="2000"/>
                                        <p:tgtEl>
                                          <p:spTgt spid="22"/>
                                        </p:tgtEl>
                                        <p:attrNameLst>
                                          <p:attrName>ppt_y</p:attrName>
                                        </p:attrNameLst>
                                      </p:cBhvr>
                                      <p:tavLst>
                                        <p:tav tm="0">
                                          <p:val>
                                            <p:strVal val="ppt_y"/>
                                          </p:val>
                                        </p:tav>
                                        <p:tav tm="100000">
                                          <p:val>
                                            <p:strVal val="0-ppt_h/2"/>
                                          </p:val>
                                        </p:tav>
                                      </p:tavLst>
                                    </p:anim>
                                    <p:set>
                                      <p:cBhvr>
                                        <p:cTn id="211" dur="1" fill="hold">
                                          <p:stCondLst>
                                            <p:cond delay="1999"/>
                                          </p:stCondLst>
                                        </p:cTn>
                                        <p:tgtEl>
                                          <p:spTgt spid="22"/>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3"/>
                                        </p:tgtEl>
                                        <p:attrNameLst>
                                          <p:attrName>ppt_x</p:attrName>
                                        </p:attrNameLst>
                                      </p:cBhvr>
                                      <p:tavLst>
                                        <p:tav tm="0">
                                          <p:val>
                                            <p:strVal val="ppt_x"/>
                                          </p:val>
                                        </p:tav>
                                        <p:tav tm="100000">
                                          <p:val>
                                            <p:strVal val="1+ppt_w/2"/>
                                          </p:val>
                                        </p:tav>
                                      </p:tavLst>
                                    </p:anim>
                                    <p:anim calcmode="lin" valueType="num">
                                      <p:cBhvr additive="base">
                                        <p:cTn id="214" dur="2000"/>
                                        <p:tgtEl>
                                          <p:spTgt spid="23"/>
                                        </p:tgtEl>
                                        <p:attrNameLst>
                                          <p:attrName>ppt_y</p:attrName>
                                        </p:attrNameLst>
                                      </p:cBhvr>
                                      <p:tavLst>
                                        <p:tav tm="0">
                                          <p:val>
                                            <p:strVal val="ppt_y"/>
                                          </p:val>
                                        </p:tav>
                                        <p:tav tm="100000">
                                          <p:val>
                                            <p:strVal val="0-ppt_h/2"/>
                                          </p:val>
                                        </p:tav>
                                      </p:tavLst>
                                    </p:anim>
                                    <p:set>
                                      <p:cBhvr>
                                        <p:cTn id="215" dur="1" fill="hold">
                                          <p:stCondLst>
                                            <p:cond delay="1999"/>
                                          </p:stCondLst>
                                        </p:cTn>
                                        <p:tgtEl>
                                          <p:spTgt spid="23"/>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1+ppt_w/2"/>
                                          </p:val>
                                        </p:tav>
                                      </p:tavLst>
                                    </p:anim>
                                    <p:anim calcmode="lin" valueType="num">
                                      <p:cBhvr additive="base">
                                        <p:cTn id="218" dur="2000"/>
                                        <p:tgtEl>
                                          <p:spTgt spid="24"/>
                                        </p:tgtEl>
                                        <p:attrNameLst>
                                          <p:attrName>ppt_y</p:attrName>
                                        </p:attrNameLst>
                                      </p:cBhvr>
                                      <p:tavLst>
                                        <p:tav tm="0">
                                          <p:val>
                                            <p:strVal val="ppt_y"/>
                                          </p:val>
                                        </p:tav>
                                        <p:tav tm="100000">
                                          <p:val>
                                            <p:strVal val="0-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7"/>
                                        </p:tgtEl>
                                        <p:attrNameLst>
                                          <p:attrName>ppt_x</p:attrName>
                                        </p:attrNameLst>
                                      </p:cBhvr>
                                      <p:tavLst>
                                        <p:tav tm="0">
                                          <p:val>
                                            <p:strVal val="ppt_x"/>
                                          </p:val>
                                        </p:tav>
                                        <p:tav tm="100000">
                                          <p:val>
                                            <p:strVal val="1+ppt_w/2"/>
                                          </p:val>
                                        </p:tav>
                                      </p:tavLst>
                                    </p:anim>
                                    <p:anim calcmode="lin" valueType="num">
                                      <p:cBhvr additive="base">
                                        <p:cTn id="222" dur="2000"/>
                                        <p:tgtEl>
                                          <p:spTgt spid="27"/>
                                        </p:tgtEl>
                                        <p:attrNameLst>
                                          <p:attrName>ppt_y</p:attrName>
                                        </p:attrNameLst>
                                      </p:cBhvr>
                                      <p:tavLst>
                                        <p:tav tm="0">
                                          <p:val>
                                            <p:strVal val="ppt_y"/>
                                          </p:val>
                                        </p:tav>
                                        <p:tav tm="100000">
                                          <p:val>
                                            <p:strVal val="0-ppt_h/2"/>
                                          </p:val>
                                        </p:tav>
                                      </p:tavLst>
                                    </p:anim>
                                    <p:set>
                                      <p:cBhvr>
                                        <p:cTn id="223" dur="1" fill="hold">
                                          <p:stCondLst>
                                            <p:cond delay="1999"/>
                                          </p:stCondLst>
                                        </p:cTn>
                                        <p:tgtEl>
                                          <p:spTgt spid="27"/>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0-ppt_w/2"/>
                                          </p:val>
                                        </p:tav>
                                      </p:tavLst>
                                    </p:anim>
                                    <p:anim calcmode="lin" valueType="num">
                                      <p:cBhvr additive="base">
                                        <p:cTn id="226" dur="2000"/>
                                        <p:tgtEl>
                                          <p:spTgt spid="8"/>
                                        </p:tgtEl>
                                        <p:attrNameLst>
                                          <p:attrName>ppt_y</p:attrName>
                                        </p:attrNameLst>
                                      </p:cBhvr>
                                      <p:tavLst>
                                        <p:tav tm="0">
                                          <p:val>
                                            <p:strVal val="ppt_y"/>
                                          </p:val>
                                        </p:tav>
                                        <p:tav tm="100000">
                                          <p:val>
                                            <p:strVal val="0-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9" fill="hold" nodeType="withEffect">
                                  <p:stCondLst>
                                    <p:cond delay="0"/>
                                  </p:stCondLst>
                                  <p:childTnLst>
                                    <p:anim calcmode="lin" valueType="num">
                                      <p:cBhvr additive="base">
                                        <p:cTn id="229" dur="2000"/>
                                        <p:tgtEl>
                                          <p:spTgt spid="13"/>
                                        </p:tgtEl>
                                        <p:attrNameLst>
                                          <p:attrName>ppt_x</p:attrName>
                                        </p:attrNameLst>
                                      </p:cBhvr>
                                      <p:tavLst>
                                        <p:tav tm="0">
                                          <p:val>
                                            <p:strVal val="ppt_x"/>
                                          </p:val>
                                        </p:tav>
                                        <p:tav tm="100000">
                                          <p:val>
                                            <p:strVal val="0-ppt_w/2"/>
                                          </p:val>
                                        </p:tav>
                                      </p:tavLst>
                                    </p:anim>
                                    <p:anim calcmode="lin" valueType="num">
                                      <p:cBhvr additive="base">
                                        <p:cTn id="230" dur="2000"/>
                                        <p:tgtEl>
                                          <p:spTgt spid="13"/>
                                        </p:tgtEl>
                                        <p:attrNameLst>
                                          <p:attrName>ppt_y</p:attrName>
                                        </p:attrNameLst>
                                      </p:cBhvr>
                                      <p:tavLst>
                                        <p:tav tm="0">
                                          <p:val>
                                            <p:strVal val="ppt_y"/>
                                          </p:val>
                                        </p:tav>
                                        <p:tav tm="100000">
                                          <p:val>
                                            <p:strVal val="0-ppt_h/2"/>
                                          </p:val>
                                        </p:tav>
                                      </p:tavLst>
                                    </p:anim>
                                    <p:set>
                                      <p:cBhvr>
                                        <p:cTn id="231" dur="1" fill="hold">
                                          <p:stCondLst>
                                            <p:cond delay="1999"/>
                                          </p:stCondLst>
                                        </p:cTn>
                                        <p:tgtEl>
                                          <p:spTgt spid="13"/>
                                        </p:tgtEl>
                                        <p:attrNameLst>
                                          <p:attrName>style.visibility</p:attrName>
                                        </p:attrNameLst>
                                      </p:cBhvr>
                                      <p:to>
                                        <p:strVal val="hidden"/>
                                      </p:to>
                                    </p:set>
                                  </p:childTnLst>
                                </p:cTn>
                              </p:par>
                              <p:par>
                                <p:cTn id="232" presetID="2" presetClass="exit" presetSubtype="9" fill="hold" nodeType="withEffect">
                                  <p:stCondLst>
                                    <p:cond delay="0"/>
                                  </p:stCondLst>
                                  <p:childTnLst>
                                    <p:anim calcmode="lin" valueType="num">
                                      <p:cBhvr additive="base">
                                        <p:cTn id="233" dur="2000"/>
                                        <p:tgtEl>
                                          <p:spTgt spid="14"/>
                                        </p:tgtEl>
                                        <p:attrNameLst>
                                          <p:attrName>ppt_x</p:attrName>
                                        </p:attrNameLst>
                                      </p:cBhvr>
                                      <p:tavLst>
                                        <p:tav tm="0">
                                          <p:val>
                                            <p:strVal val="ppt_x"/>
                                          </p:val>
                                        </p:tav>
                                        <p:tav tm="100000">
                                          <p:val>
                                            <p:strVal val="0-ppt_w/2"/>
                                          </p:val>
                                        </p:tav>
                                      </p:tavLst>
                                    </p:anim>
                                    <p:anim calcmode="lin" valueType="num">
                                      <p:cBhvr additive="base">
                                        <p:cTn id="234" dur="2000"/>
                                        <p:tgtEl>
                                          <p:spTgt spid="14"/>
                                        </p:tgtEl>
                                        <p:attrNameLst>
                                          <p:attrName>ppt_y</p:attrName>
                                        </p:attrNameLst>
                                      </p:cBhvr>
                                      <p:tavLst>
                                        <p:tav tm="0">
                                          <p:val>
                                            <p:strVal val="ppt_y"/>
                                          </p:val>
                                        </p:tav>
                                        <p:tav tm="100000">
                                          <p:val>
                                            <p:strVal val="0-ppt_h/2"/>
                                          </p:val>
                                        </p:tav>
                                      </p:tavLst>
                                    </p:anim>
                                    <p:set>
                                      <p:cBhvr>
                                        <p:cTn id="235" dur="1" fill="hold">
                                          <p:stCondLst>
                                            <p:cond delay="1999"/>
                                          </p:stCondLst>
                                        </p:cTn>
                                        <p:tgtEl>
                                          <p:spTgt spid="14"/>
                                        </p:tgtEl>
                                        <p:attrNameLst>
                                          <p:attrName>style.visibility</p:attrName>
                                        </p:attrNameLst>
                                      </p:cBhvr>
                                      <p:to>
                                        <p:strVal val="hidden"/>
                                      </p:to>
                                    </p:set>
                                  </p:childTnLst>
                                </p:cTn>
                              </p:par>
                              <p:par>
                                <p:cTn id="236" presetID="2" presetClass="exit" presetSubtype="9"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0-ppt_w/2"/>
                                          </p:val>
                                        </p:tav>
                                      </p:tavLst>
                                    </p:anim>
                                    <p:anim calcmode="lin" valueType="num">
                                      <p:cBhvr additive="base">
                                        <p:cTn id="238" dur="2000"/>
                                        <p:tgtEl>
                                          <p:spTgt spid="15"/>
                                        </p:tgtEl>
                                        <p:attrNameLst>
                                          <p:attrName>ppt_y</p:attrName>
                                        </p:attrNameLst>
                                      </p:cBhvr>
                                      <p:tavLst>
                                        <p:tav tm="0">
                                          <p:val>
                                            <p:strVal val="ppt_y"/>
                                          </p:val>
                                        </p:tav>
                                        <p:tav tm="100000">
                                          <p:val>
                                            <p:strVal val="0-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9" fill="hold" nodeType="withEffect">
                                  <p:stCondLst>
                                    <p:cond delay="0"/>
                                  </p:stCondLst>
                                  <p:childTnLst>
                                    <p:anim calcmode="lin" valueType="num">
                                      <p:cBhvr additive="base">
                                        <p:cTn id="241" dur="2000"/>
                                        <p:tgtEl>
                                          <p:spTgt spid="16"/>
                                        </p:tgtEl>
                                        <p:attrNameLst>
                                          <p:attrName>ppt_x</p:attrName>
                                        </p:attrNameLst>
                                      </p:cBhvr>
                                      <p:tavLst>
                                        <p:tav tm="0">
                                          <p:val>
                                            <p:strVal val="ppt_x"/>
                                          </p:val>
                                        </p:tav>
                                        <p:tav tm="100000">
                                          <p:val>
                                            <p:strVal val="0-ppt_w/2"/>
                                          </p:val>
                                        </p:tav>
                                      </p:tavLst>
                                    </p:anim>
                                    <p:anim calcmode="lin" valueType="num">
                                      <p:cBhvr additive="base">
                                        <p:cTn id="242" dur="2000"/>
                                        <p:tgtEl>
                                          <p:spTgt spid="16"/>
                                        </p:tgtEl>
                                        <p:attrNameLst>
                                          <p:attrName>ppt_y</p:attrName>
                                        </p:attrNameLst>
                                      </p:cBhvr>
                                      <p:tavLst>
                                        <p:tav tm="0">
                                          <p:val>
                                            <p:strVal val="ppt_y"/>
                                          </p:val>
                                        </p:tav>
                                        <p:tav tm="100000">
                                          <p:val>
                                            <p:strVal val="0-ppt_h/2"/>
                                          </p:val>
                                        </p:tav>
                                      </p:tavLst>
                                    </p:anim>
                                    <p:set>
                                      <p:cBhvr>
                                        <p:cTn id="243" dur="1" fill="hold">
                                          <p:stCondLst>
                                            <p:cond delay="1999"/>
                                          </p:stCondLst>
                                        </p:cTn>
                                        <p:tgtEl>
                                          <p:spTgt spid="16"/>
                                        </p:tgtEl>
                                        <p:attrNameLst>
                                          <p:attrName>style.visibility</p:attrName>
                                        </p:attrNameLst>
                                      </p:cBhvr>
                                      <p:to>
                                        <p:strVal val="hidden"/>
                                      </p:to>
                                    </p:set>
                                  </p:childTnLst>
                                </p:cTn>
                              </p:par>
                              <p:par>
                                <p:cTn id="244" presetID="2" presetClass="exit" presetSubtype="9" fill="hold" nodeType="withEffect">
                                  <p:stCondLst>
                                    <p:cond delay="0"/>
                                  </p:stCondLst>
                                  <p:childTnLst>
                                    <p:anim calcmode="lin" valueType="num">
                                      <p:cBhvr additive="base">
                                        <p:cTn id="245" dur="2000"/>
                                        <p:tgtEl>
                                          <p:spTgt spid="25"/>
                                        </p:tgtEl>
                                        <p:attrNameLst>
                                          <p:attrName>ppt_x</p:attrName>
                                        </p:attrNameLst>
                                      </p:cBhvr>
                                      <p:tavLst>
                                        <p:tav tm="0">
                                          <p:val>
                                            <p:strVal val="ppt_x"/>
                                          </p:val>
                                        </p:tav>
                                        <p:tav tm="100000">
                                          <p:val>
                                            <p:strVal val="0-ppt_w/2"/>
                                          </p:val>
                                        </p:tav>
                                      </p:tavLst>
                                    </p:anim>
                                    <p:anim calcmode="lin" valueType="num">
                                      <p:cBhvr additive="base">
                                        <p:cTn id="246" dur="2000"/>
                                        <p:tgtEl>
                                          <p:spTgt spid="25"/>
                                        </p:tgtEl>
                                        <p:attrNameLst>
                                          <p:attrName>ppt_y</p:attrName>
                                        </p:attrNameLst>
                                      </p:cBhvr>
                                      <p:tavLst>
                                        <p:tav tm="0">
                                          <p:val>
                                            <p:strVal val="ppt_y"/>
                                          </p:val>
                                        </p:tav>
                                        <p:tav tm="100000">
                                          <p:val>
                                            <p:strVal val="0-ppt_h/2"/>
                                          </p:val>
                                        </p:tav>
                                      </p:tavLst>
                                    </p:anim>
                                    <p:set>
                                      <p:cBhvr>
                                        <p:cTn id="247" dur="1" fill="hold">
                                          <p:stCondLst>
                                            <p:cond delay="1999"/>
                                          </p:stCondLst>
                                        </p:cTn>
                                        <p:tgtEl>
                                          <p:spTgt spid="25"/>
                                        </p:tgtEl>
                                        <p:attrNameLst>
                                          <p:attrName>style.visibility</p:attrName>
                                        </p:attrNameLst>
                                      </p:cBhvr>
                                      <p:to>
                                        <p:strVal val="hidden"/>
                                      </p:to>
                                    </p:set>
                                  </p:childTnLst>
                                </p:cTn>
                              </p:par>
                              <p:par>
                                <p:cTn id="248" presetID="8" presetClass="emph" presetSubtype="0" autoRev="1" fill="hold" nodeType="withEffect">
                                  <p:stCondLst>
                                    <p:cond delay="0"/>
                                  </p:stCondLst>
                                  <p:childTnLst>
                                    <p:animRot by="21600000">
                                      <p:cBhvr>
                                        <p:cTn id="249" dur="2000" fill="hold"/>
                                        <p:tgtEl>
                                          <p:spTgt spid="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9"/>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10"/>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1"/>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28"/>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7"/>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21"/>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2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23"/>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24"/>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27"/>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8"/>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5"/>
                                        </p:tgtEl>
                                        <p:attrNameLst>
                                          <p:attrName>r</p:attrName>
                                        </p:attrNameLst>
                                      </p:cBhvr>
                                    </p:animRot>
                                  </p:childTnLst>
                                </p:cTn>
                              </p:par>
                              <p:par>
                                <p:cTn id="296" presetID="23" presetClass="entr" presetSubtype="272"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2/3*#ppt_w"/>
                                          </p:val>
                                        </p:tav>
                                        <p:tav tm="100000">
                                          <p:val>
                                            <p:strVal val="#ppt_w"/>
                                          </p:val>
                                        </p:tav>
                                      </p:tavLst>
                                    </p:anim>
                                    <p:anim calcmode="lin" valueType="num">
                                      <p:cBhvr>
                                        <p:cTn id="299" dur="2000" fill="hold"/>
                                        <p:tgtEl>
                                          <p:spTgt spid="2"/>
                                        </p:tgtEl>
                                        <p:attrNameLst>
                                          <p:attrName>ppt_h</p:attrName>
                                        </p:attrNameLst>
                                      </p:cBhvr>
                                      <p:tavLst>
                                        <p:tav tm="0">
                                          <p:val>
                                            <p:strVal val="2/3*#ppt_h"/>
                                          </p:val>
                                        </p:tav>
                                        <p:tav tm="100000">
                                          <p:val>
                                            <p:strVal val="#ppt_h"/>
                                          </p:val>
                                        </p:tav>
                                      </p:tavLst>
                                    </p:anim>
                                  </p:childTnLst>
                                </p:cTn>
                              </p:par>
                              <p:par>
                                <p:cTn id="300" presetID="4" presetClass="entr" presetSubtype="3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ox(out)">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4000">
              <a:srgbClr val="E044C2"/>
            </a:gs>
            <a:gs pos="50000">
              <a:srgbClr val="288428">
                <a:shade val="67500"/>
                <a:satMod val="115000"/>
              </a:srgbClr>
            </a:gs>
            <a:gs pos="100000">
              <a:srgbClr val="288428">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thumb-1920-8965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714744" y="0"/>
            <a:ext cx="860105" cy="857238"/>
          </a:xfrm>
          <a:prstGeom prst="rect">
            <a:avLst/>
          </a:prstGeom>
        </p:spPr>
      </p:pic>
      <p:pic>
        <p:nvPicPr>
          <p:cNvPr id="6" name="5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0"/>
            <a:ext cx="860105" cy="857238"/>
          </a:xfrm>
          <a:prstGeom prst="rect">
            <a:avLst/>
          </a:prstGeom>
        </p:spPr>
      </p:pic>
      <p:pic>
        <p:nvPicPr>
          <p:cNvPr id="7" name="6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4286262"/>
            <a:ext cx="860105" cy="857238"/>
          </a:xfrm>
          <a:prstGeom prst="rect">
            <a:avLst/>
          </a:prstGeom>
        </p:spPr>
      </p:pic>
      <p:pic>
        <p:nvPicPr>
          <p:cNvPr id="8" name="7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283895" y="4286262"/>
            <a:ext cx="860105" cy="857238"/>
          </a:xfrm>
          <a:prstGeom prst="rect">
            <a:avLst/>
          </a:prstGeom>
        </p:spPr>
      </p:pic>
      <p:pic>
        <p:nvPicPr>
          <p:cNvPr id="9" name="8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86050" y="2071684"/>
            <a:ext cx="860105" cy="857238"/>
          </a:xfrm>
          <a:prstGeom prst="rect">
            <a:avLst/>
          </a:prstGeom>
        </p:spPr>
      </p:pic>
      <p:pic>
        <p:nvPicPr>
          <p:cNvPr id="10" name="9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868" y="1285866"/>
            <a:ext cx="860105" cy="857238"/>
          </a:xfrm>
          <a:prstGeom prst="rect">
            <a:avLst/>
          </a:prstGeom>
        </p:spPr>
      </p:pic>
      <p:pic>
        <p:nvPicPr>
          <p:cNvPr id="11" name="10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214546" y="3143254"/>
            <a:ext cx="860105" cy="857238"/>
          </a:xfrm>
          <a:prstGeom prst="rect">
            <a:avLst/>
          </a:prstGeom>
        </p:spPr>
      </p:pic>
      <p:pic>
        <p:nvPicPr>
          <p:cNvPr id="12" name="11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214414" y="3857634"/>
            <a:ext cx="860105" cy="857238"/>
          </a:xfrm>
          <a:prstGeom prst="rect">
            <a:avLst/>
          </a:prstGeom>
        </p:spPr>
      </p:pic>
      <p:pic>
        <p:nvPicPr>
          <p:cNvPr id="13" name="12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29190" y="1214428"/>
            <a:ext cx="860105" cy="857238"/>
          </a:xfrm>
          <a:prstGeom prst="rect">
            <a:avLst/>
          </a:prstGeom>
        </p:spPr>
      </p:pic>
      <p:pic>
        <p:nvPicPr>
          <p:cNvPr id="14" name="13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643570" y="2143122"/>
            <a:ext cx="860105" cy="857238"/>
          </a:xfrm>
          <a:prstGeom prst="rect">
            <a:avLst/>
          </a:prstGeom>
        </p:spPr>
      </p:pic>
      <p:pic>
        <p:nvPicPr>
          <p:cNvPr id="15" name="14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00826" y="3071816"/>
            <a:ext cx="860105" cy="857238"/>
          </a:xfrm>
          <a:prstGeom prst="rect">
            <a:avLst/>
          </a:prstGeom>
        </p:spPr>
      </p:pic>
      <p:pic>
        <p:nvPicPr>
          <p:cNvPr id="16" name="15 Imagen" descr="kisscc0-spiral-abstract-art-whirlpool-abstract-vortex-abstract-vortex-66-5b74d5e779d865.6233098815343835914991.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500958" y="3643320"/>
            <a:ext cx="860105" cy="857238"/>
          </a:xfrm>
          <a:prstGeom prst="rect">
            <a:avLst/>
          </a:prstGeom>
        </p:spPr>
      </p:pic>
      <p:sp>
        <p:nvSpPr>
          <p:cNvPr id="17" name="16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6"/>
                                        </p:tgtEl>
                                        <p:attrNameLst>
                                          <p:attrName>r</p:attrName>
                                        </p:attrNameLst>
                                      </p:cBhvr>
                                    </p:animRot>
                                  </p:childTnLst>
                                </p:cTn>
                              </p:par>
                            </p:childTnLst>
                          </p:cTn>
                        </p:par>
                        <p:par>
                          <p:cTn id="79" fill="hold">
                            <p:stCondLst>
                              <p:cond delay="4000"/>
                            </p:stCondLst>
                            <p:childTnLst>
                              <p:par>
                                <p:cTn id="80" presetID="2" presetClass="exit" presetSubtype="3"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0-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0-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3"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1+ppt_w/2"/>
                                          </p:val>
                                        </p:tav>
                                      </p:tavLst>
                                    </p:anim>
                                    <p:anim calcmode="lin" valueType="num">
                                      <p:cBhvr additive="base">
                                        <p:cTn id="90" dur="2000"/>
                                        <p:tgtEl>
                                          <p:spTgt spid="9"/>
                                        </p:tgtEl>
                                        <p:attrNameLst>
                                          <p:attrName>ppt_y</p:attrName>
                                        </p:attrNameLst>
                                      </p:cBhvr>
                                      <p:tavLst>
                                        <p:tav tm="0">
                                          <p:val>
                                            <p:strVal val="ppt_y"/>
                                          </p:val>
                                        </p:tav>
                                        <p:tav tm="100000">
                                          <p:val>
                                            <p:strVal val="0-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3"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0-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3"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1+ppt_w/2"/>
                                          </p:val>
                                        </p:tav>
                                      </p:tavLst>
                                    </p:anim>
                                    <p:anim calcmode="lin" valueType="num">
                                      <p:cBhvr additive="base">
                                        <p:cTn id="98" dur="2000"/>
                                        <p:tgtEl>
                                          <p:spTgt spid="11"/>
                                        </p:tgtEl>
                                        <p:attrNameLst>
                                          <p:attrName>ppt_y</p:attrName>
                                        </p:attrNameLst>
                                      </p:cBhvr>
                                      <p:tavLst>
                                        <p:tav tm="0">
                                          <p:val>
                                            <p:strVal val="ppt_y"/>
                                          </p:val>
                                        </p:tav>
                                        <p:tav tm="100000">
                                          <p:val>
                                            <p:strVal val="0-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3" fill="hold"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0-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0-ppt_w/2"/>
                                          </p:val>
                                        </p:tav>
                                      </p:tavLst>
                                    </p:anim>
                                    <p:anim calcmode="lin" valueType="num">
                                      <p:cBhvr additive="base">
                                        <p:cTn id="106" dur="2000"/>
                                        <p:tgtEl>
                                          <p:spTgt spid="6"/>
                                        </p:tgtEl>
                                        <p:attrNameLst>
                                          <p:attrName>ppt_y</p:attrName>
                                        </p:attrNameLst>
                                      </p:cBhvr>
                                      <p:tavLst>
                                        <p:tav tm="0">
                                          <p:val>
                                            <p:strVal val="ppt_y"/>
                                          </p:val>
                                        </p:tav>
                                        <p:tav tm="100000">
                                          <p:val>
                                            <p:strVal val="0-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0-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9"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0-ppt_w/2"/>
                                          </p:val>
                                        </p:tav>
                                      </p:tavLst>
                                    </p:anim>
                                    <p:anim calcmode="lin" valueType="num">
                                      <p:cBhvr additive="base">
                                        <p:cTn id="118" dur="2000"/>
                                        <p:tgtEl>
                                          <p:spTgt spid="14"/>
                                        </p:tgtEl>
                                        <p:attrNameLst>
                                          <p:attrName>ppt_y</p:attrName>
                                        </p:attrNameLst>
                                      </p:cBhvr>
                                      <p:tavLst>
                                        <p:tav tm="0">
                                          <p:val>
                                            <p:strVal val="ppt_y"/>
                                          </p:val>
                                        </p:tav>
                                        <p:tav tm="100000">
                                          <p:val>
                                            <p:strVal val="0-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9"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0-ppt_w/2"/>
                                          </p:val>
                                        </p:tav>
                                      </p:tavLst>
                                    </p:anim>
                                    <p:anim calcmode="lin" valueType="num">
                                      <p:cBhvr additive="base">
                                        <p:cTn id="122" dur="2000"/>
                                        <p:tgtEl>
                                          <p:spTgt spid="15"/>
                                        </p:tgtEl>
                                        <p:attrNameLst>
                                          <p:attrName>ppt_y</p:attrName>
                                        </p:attrNameLst>
                                      </p:cBhvr>
                                      <p:tavLst>
                                        <p:tav tm="0">
                                          <p:val>
                                            <p:strVal val="ppt_y"/>
                                          </p:val>
                                        </p:tav>
                                        <p:tav tm="100000">
                                          <p:val>
                                            <p:strVal val="0-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9"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0-ppt_w/2"/>
                                          </p:val>
                                        </p:tav>
                                      </p:tavLst>
                                    </p:anim>
                                    <p:anim calcmode="lin" valueType="num">
                                      <p:cBhvr additive="base">
                                        <p:cTn id="126" dur="2000"/>
                                        <p:tgtEl>
                                          <p:spTgt spid="16"/>
                                        </p:tgtEl>
                                        <p:attrNameLst>
                                          <p:attrName>ppt_y</p:attrName>
                                        </p:attrNameLst>
                                      </p:cBhvr>
                                      <p:tavLst>
                                        <p:tav tm="0">
                                          <p:val>
                                            <p:strVal val="ppt_y"/>
                                          </p:val>
                                        </p:tav>
                                        <p:tav tm="100000">
                                          <p:val>
                                            <p:strVal val="0-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17" presetClass="entr" presetSubtype="4"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E044C2"/>
            </a:gs>
            <a:gs pos="50000">
              <a:srgbClr val="288428">
                <a:shade val="67500"/>
                <a:satMod val="115000"/>
              </a:srgbClr>
            </a:gs>
            <a:gs pos="100000">
              <a:srgbClr val="288428">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926833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0" y="0"/>
            <a:ext cx="725701" cy="714362"/>
          </a:xfrm>
          <a:prstGeom prst="rect">
            <a:avLst/>
          </a:prstGeom>
          <a:effectLst/>
        </p:spPr>
      </p:pic>
      <p:pic>
        <p:nvPicPr>
          <p:cNvPr id="5" name="4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0" y="4429138"/>
            <a:ext cx="725701" cy="714362"/>
          </a:xfrm>
          <a:prstGeom prst="rect">
            <a:avLst/>
          </a:prstGeom>
          <a:effectLst/>
        </p:spPr>
      </p:pic>
      <p:pic>
        <p:nvPicPr>
          <p:cNvPr id="6" name="5 Imagen" descr="9377.png"/>
          <p:cNvPicPr>
            <a:picLocks noChangeAspect="1"/>
          </p:cNvPicPr>
          <p:nvPr/>
        </p:nvPicPr>
        <p:blipFill>
          <a:blip r:embed="rId3" cstate="print">
            <a:lum bright="-20000" contrast="40000"/>
          </a:blip>
          <a:stretch>
            <a:fillRect/>
          </a:stretch>
        </p:blipFill>
        <p:spPr>
          <a:xfrm>
            <a:off x="8418299" y="1857370"/>
            <a:ext cx="725701" cy="714362"/>
          </a:xfrm>
          <a:prstGeom prst="rect">
            <a:avLst/>
          </a:prstGeom>
          <a:effectLst/>
        </p:spPr>
      </p:pic>
      <p:pic>
        <p:nvPicPr>
          <p:cNvPr id="7" name="6 Imagen" descr="9377.png"/>
          <p:cNvPicPr>
            <a:picLocks noChangeAspect="1"/>
          </p:cNvPicPr>
          <p:nvPr/>
        </p:nvPicPr>
        <p:blipFill>
          <a:blip r:embed="rId3" cstate="print">
            <a:lum bright="-20000" contrast="40000"/>
          </a:blip>
          <a:stretch>
            <a:fillRect/>
          </a:stretch>
        </p:blipFill>
        <p:spPr>
          <a:xfrm>
            <a:off x="8418299" y="2643188"/>
            <a:ext cx="725701" cy="714362"/>
          </a:xfrm>
          <a:prstGeom prst="rect">
            <a:avLst/>
          </a:prstGeom>
          <a:effectLst/>
        </p:spPr>
      </p:pic>
      <p:pic>
        <p:nvPicPr>
          <p:cNvPr id="8" name="7 Imagen" descr="9377.png"/>
          <p:cNvPicPr>
            <a:picLocks noChangeAspect="1"/>
          </p:cNvPicPr>
          <p:nvPr/>
        </p:nvPicPr>
        <p:blipFill>
          <a:blip r:embed="rId3" cstate="print">
            <a:lum bright="-20000" contrast="40000"/>
          </a:blip>
          <a:stretch>
            <a:fillRect/>
          </a:stretch>
        </p:blipFill>
        <p:spPr>
          <a:xfrm>
            <a:off x="857224" y="642924"/>
            <a:ext cx="725701" cy="714362"/>
          </a:xfrm>
          <a:prstGeom prst="rect">
            <a:avLst/>
          </a:prstGeom>
          <a:effectLst/>
        </p:spPr>
      </p:pic>
      <p:pic>
        <p:nvPicPr>
          <p:cNvPr id="9" name="8 Imagen" descr="9377.png"/>
          <p:cNvPicPr>
            <a:picLocks noChangeAspect="1"/>
          </p:cNvPicPr>
          <p:nvPr/>
        </p:nvPicPr>
        <p:blipFill>
          <a:blip r:embed="rId3" cstate="print">
            <a:lum bright="-20000" contrast="40000"/>
          </a:blip>
          <a:stretch>
            <a:fillRect/>
          </a:stretch>
        </p:blipFill>
        <p:spPr>
          <a:xfrm>
            <a:off x="857224" y="3929072"/>
            <a:ext cx="725701" cy="714362"/>
          </a:xfrm>
          <a:prstGeom prst="rect">
            <a:avLst/>
          </a:prstGeom>
          <a:effectLst/>
        </p:spPr>
      </p:pic>
      <p:pic>
        <p:nvPicPr>
          <p:cNvPr id="10" name="9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1785918" y="1071552"/>
            <a:ext cx="725701" cy="714362"/>
          </a:xfrm>
          <a:prstGeom prst="rect">
            <a:avLst/>
          </a:prstGeom>
          <a:effectLst/>
        </p:spPr>
      </p:pic>
      <p:pic>
        <p:nvPicPr>
          <p:cNvPr id="11" name="10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1785918" y="3500444"/>
            <a:ext cx="725701" cy="714362"/>
          </a:xfrm>
          <a:prstGeom prst="rect">
            <a:avLst/>
          </a:prstGeom>
          <a:effectLst/>
        </p:spPr>
      </p:pic>
      <p:pic>
        <p:nvPicPr>
          <p:cNvPr id="12" name="11 Imagen" descr="9377.png"/>
          <p:cNvPicPr>
            <a:picLocks noChangeAspect="1"/>
          </p:cNvPicPr>
          <p:nvPr/>
        </p:nvPicPr>
        <p:blipFill>
          <a:blip r:embed="rId3" cstate="print">
            <a:lum bright="-20000" contrast="40000"/>
          </a:blip>
          <a:stretch>
            <a:fillRect/>
          </a:stretch>
        </p:blipFill>
        <p:spPr>
          <a:xfrm>
            <a:off x="2857488" y="1357304"/>
            <a:ext cx="725701" cy="714362"/>
          </a:xfrm>
          <a:prstGeom prst="rect">
            <a:avLst/>
          </a:prstGeom>
          <a:effectLst/>
        </p:spPr>
      </p:pic>
      <p:pic>
        <p:nvPicPr>
          <p:cNvPr id="13" name="12 Imagen" descr="9377.png"/>
          <p:cNvPicPr>
            <a:picLocks noChangeAspect="1"/>
          </p:cNvPicPr>
          <p:nvPr/>
        </p:nvPicPr>
        <p:blipFill>
          <a:blip r:embed="rId3" cstate="print">
            <a:lum bright="-20000" contrast="40000"/>
          </a:blip>
          <a:stretch>
            <a:fillRect/>
          </a:stretch>
        </p:blipFill>
        <p:spPr>
          <a:xfrm>
            <a:off x="2857488" y="3143254"/>
            <a:ext cx="725701" cy="714362"/>
          </a:xfrm>
          <a:prstGeom prst="rect">
            <a:avLst/>
          </a:prstGeom>
          <a:effectLst/>
        </p:spPr>
      </p:pic>
      <p:pic>
        <p:nvPicPr>
          <p:cNvPr id="14" name="13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3714744" y="1571618"/>
            <a:ext cx="725701" cy="714362"/>
          </a:xfrm>
          <a:prstGeom prst="rect">
            <a:avLst/>
          </a:prstGeom>
          <a:effectLst/>
        </p:spPr>
      </p:pic>
      <p:pic>
        <p:nvPicPr>
          <p:cNvPr id="15" name="14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3714744" y="2857502"/>
            <a:ext cx="725701" cy="714362"/>
          </a:xfrm>
          <a:prstGeom prst="rect">
            <a:avLst/>
          </a:prstGeom>
          <a:effectLst/>
        </p:spPr>
      </p:pic>
      <p:pic>
        <p:nvPicPr>
          <p:cNvPr id="16" name="15 Imagen" descr="9377.png"/>
          <p:cNvPicPr>
            <a:picLocks noChangeAspect="1"/>
          </p:cNvPicPr>
          <p:nvPr/>
        </p:nvPicPr>
        <p:blipFill>
          <a:blip r:embed="rId3" cstate="print">
            <a:lum bright="-20000" contrast="40000"/>
          </a:blip>
          <a:stretch>
            <a:fillRect/>
          </a:stretch>
        </p:blipFill>
        <p:spPr>
          <a:xfrm>
            <a:off x="4643438" y="1785932"/>
            <a:ext cx="725701" cy="714362"/>
          </a:xfrm>
          <a:prstGeom prst="rect">
            <a:avLst/>
          </a:prstGeom>
          <a:effectLst/>
        </p:spPr>
      </p:pic>
      <p:pic>
        <p:nvPicPr>
          <p:cNvPr id="17" name="16 Imagen" descr="9377.png"/>
          <p:cNvPicPr>
            <a:picLocks noChangeAspect="1"/>
          </p:cNvPicPr>
          <p:nvPr/>
        </p:nvPicPr>
        <p:blipFill>
          <a:blip r:embed="rId3" cstate="print">
            <a:lum bright="-20000" contrast="40000"/>
          </a:blip>
          <a:stretch>
            <a:fillRect/>
          </a:stretch>
        </p:blipFill>
        <p:spPr>
          <a:xfrm>
            <a:off x="4643438" y="2714626"/>
            <a:ext cx="725701" cy="714362"/>
          </a:xfrm>
          <a:prstGeom prst="rect">
            <a:avLst/>
          </a:prstGeom>
          <a:effectLst/>
        </p:spPr>
      </p:pic>
      <p:pic>
        <p:nvPicPr>
          <p:cNvPr id="18" name="17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5643570" y="1785932"/>
            <a:ext cx="725701" cy="714362"/>
          </a:xfrm>
          <a:prstGeom prst="rect">
            <a:avLst/>
          </a:prstGeom>
          <a:effectLst/>
        </p:spPr>
      </p:pic>
      <p:pic>
        <p:nvPicPr>
          <p:cNvPr id="19" name="18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5643570" y="2643188"/>
            <a:ext cx="725701" cy="714362"/>
          </a:xfrm>
          <a:prstGeom prst="rect">
            <a:avLst/>
          </a:prstGeom>
          <a:effectLst/>
        </p:spPr>
      </p:pic>
      <p:pic>
        <p:nvPicPr>
          <p:cNvPr id="20" name="19 Imagen" descr="9377.png"/>
          <p:cNvPicPr>
            <a:picLocks noChangeAspect="1"/>
          </p:cNvPicPr>
          <p:nvPr/>
        </p:nvPicPr>
        <p:blipFill>
          <a:blip r:embed="rId3" cstate="print">
            <a:lum bright="-20000" contrast="40000"/>
          </a:blip>
          <a:stretch>
            <a:fillRect/>
          </a:stretch>
        </p:blipFill>
        <p:spPr>
          <a:xfrm>
            <a:off x="6572264" y="1785932"/>
            <a:ext cx="725701" cy="714362"/>
          </a:xfrm>
          <a:prstGeom prst="rect">
            <a:avLst/>
          </a:prstGeom>
          <a:effectLst/>
        </p:spPr>
      </p:pic>
      <p:pic>
        <p:nvPicPr>
          <p:cNvPr id="21" name="20 Imagen" descr="9377.png"/>
          <p:cNvPicPr>
            <a:picLocks noChangeAspect="1"/>
          </p:cNvPicPr>
          <p:nvPr/>
        </p:nvPicPr>
        <p:blipFill>
          <a:blip r:embed="rId3" cstate="print">
            <a:lum bright="-20000" contrast="40000"/>
          </a:blip>
          <a:stretch>
            <a:fillRect/>
          </a:stretch>
        </p:blipFill>
        <p:spPr>
          <a:xfrm>
            <a:off x="6572264" y="2643188"/>
            <a:ext cx="725701" cy="714362"/>
          </a:xfrm>
          <a:prstGeom prst="rect">
            <a:avLst/>
          </a:prstGeom>
          <a:effectLst/>
        </p:spPr>
      </p:pic>
      <p:pic>
        <p:nvPicPr>
          <p:cNvPr id="22" name="21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7500958" y="1785932"/>
            <a:ext cx="725701" cy="714362"/>
          </a:xfrm>
          <a:prstGeom prst="rect">
            <a:avLst/>
          </a:prstGeom>
          <a:effectLst/>
        </p:spPr>
      </p:pic>
      <p:pic>
        <p:nvPicPr>
          <p:cNvPr id="23" name="22 Imagen" descr="9377.png"/>
          <p:cNvPicPr>
            <a:picLocks noChangeAspect="1"/>
          </p:cNvPicPr>
          <p:nvPr/>
        </p:nvPicPr>
        <p:blipFill>
          <a:blip r:embed="rId3" cstate="print">
            <a:duotone>
              <a:prstClr val="black"/>
              <a:srgbClr val="FFB9FF">
                <a:tint val="45000"/>
                <a:satMod val="400000"/>
              </a:srgbClr>
            </a:duotone>
            <a:lum contrast="40000"/>
          </a:blip>
          <a:stretch>
            <a:fillRect/>
          </a:stretch>
        </p:blipFill>
        <p:spPr>
          <a:xfrm>
            <a:off x="7500958" y="2643188"/>
            <a:ext cx="725701" cy="714362"/>
          </a:xfrm>
          <a:prstGeom prst="rect">
            <a:avLst/>
          </a:prstGeom>
          <a:effectLst/>
        </p:spPr>
      </p:pic>
      <p:sp>
        <p:nvSpPr>
          <p:cNvPr id="24" name="23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1+#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1+#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1+#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1+#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2000" fill="hold"/>
                                        <p:tgtEl>
                                          <p:spTgt spid="15"/>
                                        </p:tgtEl>
                                        <p:attrNameLst>
                                          <p:attrName>ppt_x</p:attrName>
                                        </p:attrNameLst>
                                      </p:cBhvr>
                                      <p:tavLst>
                                        <p:tav tm="0">
                                          <p:val>
                                            <p:strVal val="1+#ppt_w/2"/>
                                          </p:val>
                                        </p:tav>
                                        <p:tav tm="100000">
                                          <p:val>
                                            <p:strVal val="#ppt_x"/>
                                          </p:val>
                                        </p:tav>
                                      </p:tavLst>
                                    </p:anim>
                                    <p:anim calcmode="lin" valueType="num">
                                      <p:cBhvr additive="base">
                                        <p:cTn id="70" dur="2000" fill="hold"/>
                                        <p:tgtEl>
                                          <p:spTgt spid="15"/>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additive="base">
                                        <p:cTn id="77" dur="2000" fill="hold"/>
                                        <p:tgtEl>
                                          <p:spTgt spid="19"/>
                                        </p:tgtEl>
                                        <p:attrNameLst>
                                          <p:attrName>ppt_x</p:attrName>
                                        </p:attrNameLst>
                                      </p:cBhvr>
                                      <p:tavLst>
                                        <p:tav tm="0">
                                          <p:val>
                                            <p:strVal val="1+#ppt_w/2"/>
                                          </p:val>
                                        </p:tav>
                                        <p:tav tm="100000">
                                          <p:val>
                                            <p:strVal val="#ppt_x"/>
                                          </p:val>
                                        </p:tav>
                                      </p:tavLst>
                                    </p:anim>
                                    <p:anim calcmode="lin" valueType="num">
                                      <p:cBhvr additive="base">
                                        <p:cTn id="78" dur="2000" fill="hold"/>
                                        <p:tgtEl>
                                          <p:spTgt spid="19"/>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1+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1+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1+ppt_w/2"/>
                                          </p:val>
                                        </p:tav>
                                      </p:tavLst>
                                    </p:anim>
                                    <p:anim calcmode="lin" valueType="num">
                                      <p:cBhvr additive="base">
                                        <p:cTn id="162" dur="2000"/>
                                        <p:tgtEl>
                                          <p:spTgt spid="20"/>
                                        </p:tgtEl>
                                        <p:attrNameLst>
                                          <p:attrName>ppt_y</p:attrName>
                                        </p:attrNameLst>
                                      </p:cBhvr>
                                      <p:tavLst>
                                        <p:tav tm="0">
                                          <p:val>
                                            <p:strVal val="ppt_y"/>
                                          </p:val>
                                        </p:tav>
                                        <p:tav tm="100000">
                                          <p:val>
                                            <p:strVal val="1+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1+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20"/>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22"/>
                                        </p:tgtEl>
                                        <p:attrNameLst>
                                          <p:attrName>r</p:attrName>
                                        </p:attrNameLst>
                                      </p:cBhvr>
                                    </p:animRot>
                                  </p:childTnLst>
                                </p:cTn>
                              </p:par>
                              <p:par>
                                <p:cTn id="188" presetID="2" presetClass="exit" presetSubtype="3" fill="hold"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1+ppt_w/2"/>
                                          </p:val>
                                        </p:tav>
                                      </p:tavLst>
                                    </p:anim>
                                    <p:anim calcmode="lin" valueType="num">
                                      <p:cBhvr additive="base">
                                        <p:cTn id="190" dur="2000"/>
                                        <p:tgtEl>
                                          <p:spTgt spid="5"/>
                                        </p:tgtEl>
                                        <p:attrNameLst>
                                          <p:attrName>ppt_y</p:attrName>
                                        </p:attrNameLst>
                                      </p:cBhvr>
                                      <p:tavLst>
                                        <p:tav tm="0">
                                          <p:val>
                                            <p:strVal val="ppt_y"/>
                                          </p:val>
                                        </p:tav>
                                        <p:tav tm="100000">
                                          <p:val>
                                            <p:strVal val="0-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1+ppt_w/2"/>
                                          </p:val>
                                        </p:tav>
                                      </p:tavLst>
                                    </p:anim>
                                    <p:anim calcmode="lin" valueType="num">
                                      <p:cBhvr additive="base">
                                        <p:cTn id="194" dur="2000"/>
                                        <p:tgtEl>
                                          <p:spTgt spid="7"/>
                                        </p:tgtEl>
                                        <p:attrNameLst>
                                          <p:attrName>ppt_y</p:attrName>
                                        </p:attrNameLst>
                                      </p:cBhvr>
                                      <p:tavLst>
                                        <p:tav tm="0">
                                          <p:val>
                                            <p:strVal val="ppt_y"/>
                                          </p:val>
                                        </p:tav>
                                        <p:tav tm="100000">
                                          <p:val>
                                            <p:strVal val="0-ppt_h/2"/>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0-ppt_h/2"/>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0-ppt_h/2"/>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3"/>
                                        </p:tgtEl>
                                        <p:attrNameLst>
                                          <p:attrName>ppt_x</p:attrName>
                                        </p:attrNameLst>
                                      </p:cBhvr>
                                      <p:tavLst>
                                        <p:tav tm="0">
                                          <p:val>
                                            <p:strVal val="ppt_x"/>
                                          </p:val>
                                        </p:tav>
                                        <p:tav tm="100000">
                                          <p:val>
                                            <p:strVal val="1+ppt_w/2"/>
                                          </p:val>
                                        </p:tav>
                                      </p:tavLst>
                                    </p:anim>
                                    <p:anim calcmode="lin" valueType="num">
                                      <p:cBhvr additive="base">
                                        <p:cTn id="206" dur="2000"/>
                                        <p:tgtEl>
                                          <p:spTgt spid="13"/>
                                        </p:tgtEl>
                                        <p:attrNameLst>
                                          <p:attrName>ppt_y</p:attrName>
                                        </p:attrNameLst>
                                      </p:cBhvr>
                                      <p:tavLst>
                                        <p:tav tm="0">
                                          <p:val>
                                            <p:strVal val="ppt_y"/>
                                          </p:val>
                                        </p:tav>
                                        <p:tav tm="100000">
                                          <p:val>
                                            <p:strVal val="0-ppt_h/2"/>
                                          </p:val>
                                        </p:tav>
                                      </p:tavLst>
                                    </p:anim>
                                    <p:set>
                                      <p:cBhvr>
                                        <p:cTn id="207" dur="1" fill="hold">
                                          <p:stCondLst>
                                            <p:cond delay="1999"/>
                                          </p:stCondLst>
                                        </p:cTn>
                                        <p:tgtEl>
                                          <p:spTgt spid="13"/>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1+ppt_w/2"/>
                                          </p:val>
                                        </p:tav>
                                      </p:tavLst>
                                    </p:anim>
                                    <p:anim calcmode="lin" valueType="num">
                                      <p:cBhvr additive="base">
                                        <p:cTn id="210" dur="2000"/>
                                        <p:tgtEl>
                                          <p:spTgt spid="15"/>
                                        </p:tgtEl>
                                        <p:attrNameLst>
                                          <p:attrName>ppt_y</p:attrName>
                                        </p:attrNameLst>
                                      </p:cBhvr>
                                      <p:tavLst>
                                        <p:tav tm="0">
                                          <p:val>
                                            <p:strVal val="ppt_y"/>
                                          </p:val>
                                        </p:tav>
                                        <p:tav tm="100000">
                                          <p:val>
                                            <p:strVal val="0-ppt_h/2"/>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7"/>
                                        </p:tgtEl>
                                        <p:attrNameLst>
                                          <p:attrName>ppt_x</p:attrName>
                                        </p:attrNameLst>
                                      </p:cBhvr>
                                      <p:tavLst>
                                        <p:tav tm="0">
                                          <p:val>
                                            <p:strVal val="ppt_x"/>
                                          </p:val>
                                        </p:tav>
                                        <p:tav tm="100000">
                                          <p:val>
                                            <p:strVal val="1+ppt_w/2"/>
                                          </p:val>
                                        </p:tav>
                                      </p:tavLst>
                                    </p:anim>
                                    <p:anim calcmode="lin" valueType="num">
                                      <p:cBhvr additive="base">
                                        <p:cTn id="214" dur="2000"/>
                                        <p:tgtEl>
                                          <p:spTgt spid="17"/>
                                        </p:tgtEl>
                                        <p:attrNameLst>
                                          <p:attrName>ppt_y</p:attrName>
                                        </p:attrNameLst>
                                      </p:cBhvr>
                                      <p:tavLst>
                                        <p:tav tm="0">
                                          <p:val>
                                            <p:strVal val="ppt_y"/>
                                          </p:val>
                                        </p:tav>
                                        <p:tav tm="100000">
                                          <p:val>
                                            <p:strVal val="0-ppt_h/2"/>
                                          </p:val>
                                        </p:tav>
                                      </p:tavLst>
                                    </p:anim>
                                    <p:set>
                                      <p:cBhvr>
                                        <p:cTn id="215" dur="1" fill="hold">
                                          <p:stCondLst>
                                            <p:cond delay="1999"/>
                                          </p:stCondLst>
                                        </p:cTn>
                                        <p:tgtEl>
                                          <p:spTgt spid="17"/>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19"/>
                                        </p:tgtEl>
                                        <p:attrNameLst>
                                          <p:attrName>ppt_x</p:attrName>
                                        </p:attrNameLst>
                                      </p:cBhvr>
                                      <p:tavLst>
                                        <p:tav tm="0">
                                          <p:val>
                                            <p:strVal val="ppt_x"/>
                                          </p:val>
                                        </p:tav>
                                        <p:tav tm="100000">
                                          <p:val>
                                            <p:strVal val="1+ppt_w/2"/>
                                          </p:val>
                                        </p:tav>
                                      </p:tavLst>
                                    </p:anim>
                                    <p:anim calcmode="lin" valueType="num">
                                      <p:cBhvr additive="base">
                                        <p:cTn id="218" dur="2000"/>
                                        <p:tgtEl>
                                          <p:spTgt spid="19"/>
                                        </p:tgtEl>
                                        <p:attrNameLst>
                                          <p:attrName>ppt_y</p:attrName>
                                        </p:attrNameLst>
                                      </p:cBhvr>
                                      <p:tavLst>
                                        <p:tav tm="0">
                                          <p:val>
                                            <p:strVal val="ppt_y"/>
                                          </p:val>
                                        </p:tav>
                                        <p:tav tm="100000">
                                          <p:val>
                                            <p:strVal val="0-ppt_h/2"/>
                                          </p:val>
                                        </p:tav>
                                      </p:tavLst>
                                    </p:anim>
                                    <p:set>
                                      <p:cBhvr>
                                        <p:cTn id="219" dur="1" fill="hold">
                                          <p:stCondLst>
                                            <p:cond delay="1999"/>
                                          </p:stCondLst>
                                        </p:cTn>
                                        <p:tgtEl>
                                          <p:spTgt spid="19"/>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1"/>
                                        </p:tgtEl>
                                        <p:attrNameLst>
                                          <p:attrName>ppt_x</p:attrName>
                                        </p:attrNameLst>
                                      </p:cBhvr>
                                      <p:tavLst>
                                        <p:tav tm="0">
                                          <p:val>
                                            <p:strVal val="ppt_x"/>
                                          </p:val>
                                        </p:tav>
                                        <p:tav tm="100000">
                                          <p:val>
                                            <p:strVal val="1+ppt_w/2"/>
                                          </p:val>
                                        </p:tav>
                                      </p:tavLst>
                                    </p:anim>
                                    <p:anim calcmode="lin" valueType="num">
                                      <p:cBhvr additive="base">
                                        <p:cTn id="222" dur="2000"/>
                                        <p:tgtEl>
                                          <p:spTgt spid="21"/>
                                        </p:tgtEl>
                                        <p:attrNameLst>
                                          <p:attrName>ppt_y</p:attrName>
                                        </p:attrNameLst>
                                      </p:cBhvr>
                                      <p:tavLst>
                                        <p:tav tm="0">
                                          <p:val>
                                            <p:strVal val="ppt_y"/>
                                          </p:val>
                                        </p:tav>
                                        <p:tav tm="100000">
                                          <p:val>
                                            <p:strVal val="0-ppt_h/2"/>
                                          </p:val>
                                        </p:tav>
                                      </p:tavLst>
                                    </p:anim>
                                    <p:set>
                                      <p:cBhvr>
                                        <p:cTn id="223" dur="1" fill="hold">
                                          <p:stCondLst>
                                            <p:cond delay="1999"/>
                                          </p:stCondLst>
                                        </p:cTn>
                                        <p:tgtEl>
                                          <p:spTgt spid="21"/>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1+ppt_w/2"/>
                                          </p:val>
                                        </p:tav>
                                      </p:tavLst>
                                    </p:anim>
                                    <p:anim calcmode="lin" valueType="num">
                                      <p:cBhvr additive="base">
                                        <p:cTn id="226" dur="2000"/>
                                        <p:tgtEl>
                                          <p:spTgt spid="23"/>
                                        </p:tgtEl>
                                        <p:attrNameLst>
                                          <p:attrName>ppt_y</p:attrName>
                                        </p:attrNameLst>
                                      </p:cBhvr>
                                      <p:tavLst>
                                        <p:tav tm="0">
                                          <p:val>
                                            <p:strVal val="ppt_y"/>
                                          </p:val>
                                        </p:tav>
                                        <p:tav tm="100000">
                                          <p:val>
                                            <p:strVal val="0-ppt_h/2"/>
                                          </p:val>
                                        </p:tav>
                                      </p:tavLst>
                                    </p:anim>
                                    <p:set>
                                      <p:cBhvr>
                                        <p:cTn id="227" dur="1" fill="hold">
                                          <p:stCondLst>
                                            <p:cond delay="1999"/>
                                          </p:stCondLst>
                                        </p:cTn>
                                        <p:tgtEl>
                                          <p:spTgt spid="23"/>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17" presetClass="entr" presetSubtype="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5000">
              <a:srgbClr val="E044C2"/>
            </a:gs>
            <a:gs pos="50000">
              <a:schemeClr val="bg1">
                <a:lumMod val="85000"/>
                <a:shade val="67500"/>
                <a:satMod val="115000"/>
              </a:schemeClr>
            </a:gs>
            <a:gs pos="100000">
              <a:schemeClr val="bg1">
                <a:lumMod val="8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927437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3857828" y="0"/>
            <a:ext cx="714362" cy="714362"/>
          </a:xfrm>
          <a:prstGeom prst="rect">
            <a:avLst/>
          </a:prstGeom>
          <a:effectLst>
            <a:reflection blurRad="6350" stA="50000" endA="295" endPos="92000" dist="101600" dir="5400000" sy="-100000" algn="bl" rotWithShape="0"/>
          </a:effectLst>
        </p:spPr>
      </p:pic>
      <p:pic>
        <p:nvPicPr>
          <p:cNvPr id="5" name="4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4572000" y="0"/>
            <a:ext cx="714362" cy="714362"/>
          </a:xfrm>
          <a:prstGeom prst="rect">
            <a:avLst/>
          </a:prstGeom>
          <a:effectLst>
            <a:reflection blurRad="6350" stA="50000" endA="295" endPos="92000" dist="101600" dir="5400000" sy="-100000" algn="bl" rotWithShape="0"/>
          </a:effectLst>
        </p:spPr>
      </p:pic>
      <p:pic>
        <p:nvPicPr>
          <p:cNvPr id="6" name="5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3857828" y="714362"/>
            <a:ext cx="714362" cy="714362"/>
          </a:xfrm>
          <a:prstGeom prst="rect">
            <a:avLst/>
          </a:prstGeom>
          <a:effectLst>
            <a:reflection blurRad="6350" stA="50000" endA="295" endPos="92000" dist="101600" dir="5400000" sy="-100000" algn="bl" rotWithShape="0"/>
          </a:effectLst>
        </p:spPr>
      </p:pic>
      <p:pic>
        <p:nvPicPr>
          <p:cNvPr id="7" name="6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4572000" y="714362"/>
            <a:ext cx="714362" cy="714362"/>
          </a:xfrm>
          <a:prstGeom prst="rect">
            <a:avLst/>
          </a:prstGeom>
          <a:effectLst>
            <a:reflection blurRad="6350" stA="50000" endA="295" endPos="92000" dist="101600" dir="5400000" sy="-100000" algn="bl" rotWithShape="0"/>
          </a:effectLst>
        </p:spPr>
      </p:pic>
      <p:pic>
        <p:nvPicPr>
          <p:cNvPr id="8" name="7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3857828" y="1428760"/>
            <a:ext cx="714362" cy="714362"/>
          </a:xfrm>
          <a:prstGeom prst="rect">
            <a:avLst/>
          </a:prstGeom>
          <a:effectLst>
            <a:reflection blurRad="6350" stA="50000" endA="295" endPos="92000" dist="101600" dir="5400000" sy="-100000" algn="bl" rotWithShape="0"/>
          </a:effectLst>
        </p:spPr>
      </p:pic>
      <p:pic>
        <p:nvPicPr>
          <p:cNvPr id="9" name="8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4572000" y="1428760"/>
            <a:ext cx="714362" cy="714362"/>
          </a:xfrm>
          <a:prstGeom prst="rect">
            <a:avLst/>
          </a:prstGeom>
          <a:effectLst>
            <a:reflection blurRad="6350" stA="50000" endA="295" endPos="92000" dist="101600" dir="5400000" sy="-100000" algn="bl" rotWithShape="0"/>
          </a:effectLst>
        </p:spPr>
      </p:pic>
      <p:pic>
        <p:nvPicPr>
          <p:cNvPr id="10" name="9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3857828" y="2143122"/>
            <a:ext cx="714362" cy="714362"/>
          </a:xfrm>
          <a:prstGeom prst="rect">
            <a:avLst/>
          </a:prstGeom>
          <a:effectLst>
            <a:reflection blurRad="6350" stA="50000" endA="295" endPos="92000" dist="101600" dir="5400000" sy="-100000" algn="bl" rotWithShape="0"/>
          </a:effectLst>
        </p:spPr>
      </p:pic>
      <p:pic>
        <p:nvPicPr>
          <p:cNvPr id="11" name="10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4572000" y="2143122"/>
            <a:ext cx="714362" cy="714362"/>
          </a:xfrm>
          <a:prstGeom prst="rect">
            <a:avLst/>
          </a:prstGeom>
          <a:effectLst>
            <a:reflection blurRad="6350" stA="50000" endA="295" endPos="92000" dist="101600" dir="5400000" sy="-100000" algn="bl" rotWithShape="0"/>
          </a:effectLst>
        </p:spPr>
      </p:pic>
      <p:pic>
        <p:nvPicPr>
          <p:cNvPr id="12" name="11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3857828" y="2857520"/>
            <a:ext cx="714362" cy="714362"/>
          </a:xfrm>
          <a:prstGeom prst="rect">
            <a:avLst/>
          </a:prstGeom>
          <a:effectLst>
            <a:reflection blurRad="6350" stA="50000" endA="295" endPos="92000" dist="101600" dir="5400000" sy="-100000" algn="bl" rotWithShape="0"/>
          </a:effectLst>
        </p:spPr>
      </p:pic>
      <p:pic>
        <p:nvPicPr>
          <p:cNvPr id="13" name="12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4572000" y="2857520"/>
            <a:ext cx="714362" cy="714362"/>
          </a:xfrm>
          <a:prstGeom prst="rect">
            <a:avLst/>
          </a:prstGeom>
          <a:effectLst>
            <a:reflection blurRad="6350" stA="50000" endA="295" endPos="92000" dist="101600" dir="5400000" sy="-100000" algn="bl" rotWithShape="0"/>
          </a:effectLst>
        </p:spPr>
      </p:pic>
      <p:pic>
        <p:nvPicPr>
          <p:cNvPr id="14" name="13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3857828" y="3571882"/>
            <a:ext cx="714362" cy="714362"/>
          </a:xfrm>
          <a:prstGeom prst="rect">
            <a:avLst/>
          </a:prstGeom>
          <a:effectLst>
            <a:reflection blurRad="6350" stA="50000" endA="295" endPos="92000" dist="101600" dir="5400000" sy="-100000" algn="bl" rotWithShape="0"/>
          </a:effectLst>
        </p:spPr>
      </p:pic>
      <p:pic>
        <p:nvPicPr>
          <p:cNvPr id="15" name="14 Imagen" descr="wreath-33853_640.png"/>
          <p:cNvPicPr>
            <a:picLocks noChangeAspect="1"/>
          </p:cNvPicPr>
          <p:nvPr/>
        </p:nvPicPr>
        <p:blipFill>
          <a:blip r:embed="rId3" cstate="print">
            <a:duotone>
              <a:prstClr val="black"/>
              <a:srgbClr val="FF66FF">
                <a:tint val="45000"/>
                <a:satMod val="400000"/>
              </a:srgbClr>
            </a:duotone>
            <a:lum contrast="40000"/>
          </a:blip>
          <a:stretch>
            <a:fillRect/>
          </a:stretch>
        </p:blipFill>
        <p:spPr>
          <a:xfrm>
            <a:off x="4572000" y="3571882"/>
            <a:ext cx="714362" cy="714362"/>
          </a:xfrm>
          <a:prstGeom prst="rect">
            <a:avLst/>
          </a:prstGeom>
          <a:effectLst>
            <a:reflection blurRad="6350" stA="50000" endA="295" endPos="92000" dist="101600" dir="5400000" sy="-100000" algn="bl" rotWithShape="0"/>
          </a:effectLst>
        </p:spPr>
      </p:pic>
      <p:pic>
        <p:nvPicPr>
          <p:cNvPr id="16" name="15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3857828" y="4286280"/>
            <a:ext cx="714362" cy="714362"/>
          </a:xfrm>
          <a:prstGeom prst="rect">
            <a:avLst/>
          </a:prstGeom>
          <a:effectLst>
            <a:reflection blurRad="6350" stA="50000" endA="295" endPos="92000" dist="101600" dir="5400000" sy="-100000" algn="bl" rotWithShape="0"/>
          </a:effectLst>
        </p:spPr>
      </p:pic>
      <p:pic>
        <p:nvPicPr>
          <p:cNvPr id="17" name="16 Imagen" descr="wreath-33853_640.png"/>
          <p:cNvPicPr>
            <a:picLocks noChangeAspect="1"/>
          </p:cNvPicPr>
          <p:nvPr/>
        </p:nvPicPr>
        <p:blipFill>
          <a:blip r:embed="rId3" cstate="print">
            <a:duotone>
              <a:prstClr val="black"/>
              <a:srgbClr val="FF66FF">
                <a:tint val="45000"/>
                <a:satMod val="400000"/>
              </a:srgbClr>
            </a:duotone>
            <a:lum bright="40000" contrast="40000"/>
          </a:blip>
          <a:stretch>
            <a:fillRect/>
          </a:stretch>
        </p:blipFill>
        <p:spPr>
          <a:xfrm>
            <a:off x="4572000" y="4286280"/>
            <a:ext cx="714362" cy="714362"/>
          </a:xfrm>
          <a:prstGeom prst="rect">
            <a:avLst/>
          </a:prstGeom>
          <a:effectLst>
            <a:reflection blurRad="6350" stA="50000" endA="295" endPos="92000" dist="101600" dir="5400000" sy="-100000" algn="bl" rotWithShape="0"/>
          </a:effectLst>
        </p:spPr>
      </p:pic>
      <p:pic>
        <p:nvPicPr>
          <p:cNvPr id="18" name="17 Imagen" descr="wreath-33853_640.png"/>
          <p:cNvPicPr>
            <a:picLocks noChangeAspect="1"/>
          </p:cNvPicPr>
          <p:nvPr/>
        </p:nvPicPr>
        <p:blipFill>
          <a:blip r:embed="rId3" cstate="print">
            <a:grayscl/>
            <a:lum contrast="40000"/>
          </a:blip>
          <a:stretch>
            <a:fillRect/>
          </a:stretch>
        </p:blipFill>
        <p:spPr>
          <a:xfrm>
            <a:off x="3000364" y="0"/>
            <a:ext cx="714362" cy="714362"/>
          </a:xfrm>
          <a:prstGeom prst="rect">
            <a:avLst/>
          </a:prstGeom>
          <a:effectLst>
            <a:reflection blurRad="6350" stA="50000" endA="295" endPos="92000" dist="101600" dir="5400000" sy="-100000" algn="bl" rotWithShape="0"/>
          </a:effectLst>
        </p:spPr>
      </p:pic>
      <p:pic>
        <p:nvPicPr>
          <p:cNvPr id="19" name="18 Imagen" descr="wreath-33853_640.png"/>
          <p:cNvPicPr>
            <a:picLocks noChangeAspect="1"/>
          </p:cNvPicPr>
          <p:nvPr/>
        </p:nvPicPr>
        <p:blipFill>
          <a:blip r:embed="rId3" cstate="print">
            <a:grayscl/>
            <a:lum contrast="40000"/>
          </a:blip>
          <a:stretch>
            <a:fillRect/>
          </a:stretch>
        </p:blipFill>
        <p:spPr>
          <a:xfrm>
            <a:off x="3000364" y="714362"/>
            <a:ext cx="714362" cy="714362"/>
          </a:xfrm>
          <a:prstGeom prst="rect">
            <a:avLst/>
          </a:prstGeom>
          <a:effectLst>
            <a:reflection blurRad="6350" stA="50000" endA="295" endPos="92000" dist="101600" dir="5400000" sy="-100000" algn="bl" rotWithShape="0"/>
          </a:effectLst>
        </p:spPr>
      </p:pic>
      <p:pic>
        <p:nvPicPr>
          <p:cNvPr id="20" name="19 Imagen" descr="wreath-33853_640.png"/>
          <p:cNvPicPr>
            <a:picLocks noChangeAspect="1"/>
          </p:cNvPicPr>
          <p:nvPr/>
        </p:nvPicPr>
        <p:blipFill>
          <a:blip r:embed="rId3" cstate="print">
            <a:grayscl/>
            <a:lum contrast="40000"/>
          </a:blip>
          <a:stretch>
            <a:fillRect/>
          </a:stretch>
        </p:blipFill>
        <p:spPr>
          <a:xfrm>
            <a:off x="3000364" y="1428760"/>
            <a:ext cx="714362" cy="714362"/>
          </a:xfrm>
          <a:prstGeom prst="rect">
            <a:avLst/>
          </a:prstGeom>
          <a:effectLst>
            <a:reflection blurRad="6350" stA="50000" endA="295" endPos="92000" dist="101600" dir="5400000" sy="-100000" algn="bl" rotWithShape="0"/>
          </a:effectLst>
        </p:spPr>
      </p:pic>
      <p:pic>
        <p:nvPicPr>
          <p:cNvPr id="21" name="20 Imagen" descr="wreath-33853_640.png"/>
          <p:cNvPicPr>
            <a:picLocks noChangeAspect="1"/>
          </p:cNvPicPr>
          <p:nvPr/>
        </p:nvPicPr>
        <p:blipFill>
          <a:blip r:embed="rId3" cstate="print">
            <a:grayscl/>
            <a:lum contrast="40000"/>
          </a:blip>
          <a:stretch>
            <a:fillRect/>
          </a:stretch>
        </p:blipFill>
        <p:spPr>
          <a:xfrm>
            <a:off x="3000364" y="2143122"/>
            <a:ext cx="714362" cy="714362"/>
          </a:xfrm>
          <a:prstGeom prst="rect">
            <a:avLst/>
          </a:prstGeom>
          <a:effectLst>
            <a:reflection blurRad="6350" stA="50000" endA="295" endPos="92000" dist="101600" dir="5400000" sy="-100000" algn="bl" rotWithShape="0"/>
          </a:effectLst>
        </p:spPr>
      </p:pic>
      <p:pic>
        <p:nvPicPr>
          <p:cNvPr id="22" name="21 Imagen" descr="wreath-33853_640.png"/>
          <p:cNvPicPr>
            <a:picLocks noChangeAspect="1"/>
          </p:cNvPicPr>
          <p:nvPr/>
        </p:nvPicPr>
        <p:blipFill>
          <a:blip r:embed="rId3" cstate="print">
            <a:grayscl/>
            <a:lum contrast="40000"/>
          </a:blip>
          <a:stretch>
            <a:fillRect/>
          </a:stretch>
        </p:blipFill>
        <p:spPr>
          <a:xfrm>
            <a:off x="3000364" y="2857520"/>
            <a:ext cx="714362" cy="714362"/>
          </a:xfrm>
          <a:prstGeom prst="rect">
            <a:avLst/>
          </a:prstGeom>
          <a:effectLst>
            <a:reflection blurRad="6350" stA="50000" endA="295" endPos="92000" dist="101600" dir="5400000" sy="-100000" algn="bl" rotWithShape="0"/>
          </a:effectLst>
        </p:spPr>
      </p:pic>
      <p:pic>
        <p:nvPicPr>
          <p:cNvPr id="23" name="22 Imagen" descr="wreath-33853_640.png"/>
          <p:cNvPicPr>
            <a:picLocks noChangeAspect="1"/>
          </p:cNvPicPr>
          <p:nvPr/>
        </p:nvPicPr>
        <p:blipFill>
          <a:blip r:embed="rId3" cstate="print">
            <a:grayscl/>
            <a:lum contrast="40000"/>
          </a:blip>
          <a:stretch>
            <a:fillRect/>
          </a:stretch>
        </p:blipFill>
        <p:spPr>
          <a:xfrm>
            <a:off x="3000364" y="3571882"/>
            <a:ext cx="714362" cy="714362"/>
          </a:xfrm>
          <a:prstGeom prst="rect">
            <a:avLst/>
          </a:prstGeom>
          <a:effectLst>
            <a:reflection blurRad="6350" stA="50000" endA="295" endPos="92000" dist="101600" dir="5400000" sy="-100000" algn="bl" rotWithShape="0"/>
          </a:effectLst>
        </p:spPr>
      </p:pic>
      <p:pic>
        <p:nvPicPr>
          <p:cNvPr id="24" name="23 Imagen" descr="wreath-33853_640.png"/>
          <p:cNvPicPr>
            <a:picLocks noChangeAspect="1"/>
          </p:cNvPicPr>
          <p:nvPr/>
        </p:nvPicPr>
        <p:blipFill>
          <a:blip r:embed="rId3" cstate="print">
            <a:grayscl/>
            <a:lum contrast="40000"/>
          </a:blip>
          <a:stretch>
            <a:fillRect/>
          </a:stretch>
        </p:blipFill>
        <p:spPr>
          <a:xfrm>
            <a:off x="3000364" y="4286280"/>
            <a:ext cx="714362" cy="714362"/>
          </a:xfrm>
          <a:prstGeom prst="rect">
            <a:avLst/>
          </a:prstGeom>
          <a:effectLst>
            <a:reflection blurRad="6350" stA="50000" endA="295" endPos="92000" dist="101600" dir="5400000" sy="-100000" algn="bl" rotWithShape="0"/>
          </a:effectLst>
        </p:spPr>
      </p:pic>
      <p:pic>
        <p:nvPicPr>
          <p:cNvPr id="25" name="24 Imagen" descr="wreath-33853_640.png"/>
          <p:cNvPicPr>
            <a:picLocks noChangeAspect="1"/>
          </p:cNvPicPr>
          <p:nvPr/>
        </p:nvPicPr>
        <p:blipFill>
          <a:blip r:embed="rId3" cstate="print">
            <a:grayscl/>
            <a:lum contrast="40000"/>
          </a:blip>
          <a:stretch>
            <a:fillRect/>
          </a:stretch>
        </p:blipFill>
        <p:spPr>
          <a:xfrm>
            <a:off x="5429256" y="0"/>
            <a:ext cx="714362" cy="714362"/>
          </a:xfrm>
          <a:prstGeom prst="rect">
            <a:avLst/>
          </a:prstGeom>
          <a:effectLst>
            <a:reflection blurRad="6350" stA="50000" endA="295" endPos="92000" dist="101600" dir="5400000" sy="-100000" algn="bl" rotWithShape="0"/>
          </a:effectLst>
        </p:spPr>
      </p:pic>
      <p:pic>
        <p:nvPicPr>
          <p:cNvPr id="26" name="25 Imagen" descr="wreath-33853_640.png"/>
          <p:cNvPicPr>
            <a:picLocks noChangeAspect="1"/>
          </p:cNvPicPr>
          <p:nvPr/>
        </p:nvPicPr>
        <p:blipFill>
          <a:blip r:embed="rId3" cstate="print">
            <a:grayscl/>
            <a:lum contrast="40000"/>
          </a:blip>
          <a:stretch>
            <a:fillRect/>
          </a:stretch>
        </p:blipFill>
        <p:spPr>
          <a:xfrm>
            <a:off x="5429256" y="714362"/>
            <a:ext cx="714362" cy="714362"/>
          </a:xfrm>
          <a:prstGeom prst="rect">
            <a:avLst/>
          </a:prstGeom>
          <a:effectLst>
            <a:reflection blurRad="6350" stA="50000" endA="295" endPos="92000" dist="101600" dir="5400000" sy="-100000" algn="bl" rotWithShape="0"/>
          </a:effectLst>
        </p:spPr>
      </p:pic>
      <p:pic>
        <p:nvPicPr>
          <p:cNvPr id="27" name="26 Imagen" descr="wreath-33853_640.png"/>
          <p:cNvPicPr>
            <a:picLocks noChangeAspect="1"/>
          </p:cNvPicPr>
          <p:nvPr/>
        </p:nvPicPr>
        <p:blipFill>
          <a:blip r:embed="rId3" cstate="print">
            <a:grayscl/>
            <a:lum contrast="40000"/>
          </a:blip>
          <a:stretch>
            <a:fillRect/>
          </a:stretch>
        </p:blipFill>
        <p:spPr>
          <a:xfrm>
            <a:off x="5429256" y="1428760"/>
            <a:ext cx="714362" cy="714362"/>
          </a:xfrm>
          <a:prstGeom prst="rect">
            <a:avLst/>
          </a:prstGeom>
          <a:effectLst>
            <a:reflection blurRad="6350" stA="50000" endA="295" endPos="92000" dist="101600" dir="5400000" sy="-100000" algn="bl" rotWithShape="0"/>
          </a:effectLst>
        </p:spPr>
      </p:pic>
      <p:pic>
        <p:nvPicPr>
          <p:cNvPr id="28" name="27 Imagen" descr="wreath-33853_640.png"/>
          <p:cNvPicPr>
            <a:picLocks noChangeAspect="1"/>
          </p:cNvPicPr>
          <p:nvPr/>
        </p:nvPicPr>
        <p:blipFill>
          <a:blip r:embed="rId3" cstate="print">
            <a:grayscl/>
            <a:lum contrast="40000"/>
          </a:blip>
          <a:stretch>
            <a:fillRect/>
          </a:stretch>
        </p:blipFill>
        <p:spPr>
          <a:xfrm>
            <a:off x="5429256" y="2143122"/>
            <a:ext cx="714362" cy="714362"/>
          </a:xfrm>
          <a:prstGeom prst="rect">
            <a:avLst/>
          </a:prstGeom>
          <a:effectLst>
            <a:reflection blurRad="6350" stA="50000" endA="295" endPos="92000" dist="101600" dir="5400000" sy="-100000" algn="bl" rotWithShape="0"/>
          </a:effectLst>
        </p:spPr>
      </p:pic>
      <p:pic>
        <p:nvPicPr>
          <p:cNvPr id="29" name="28 Imagen" descr="wreath-33853_640.png"/>
          <p:cNvPicPr>
            <a:picLocks noChangeAspect="1"/>
          </p:cNvPicPr>
          <p:nvPr/>
        </p:nvPicPr>
        <p:blipFill>
          <a:blip r:embed="rId3" cstate="print">
            <a:grayscl/>
            <a:lum contrast="40000"/>
          </a:blip>
          <a:stretch>
            <a:fillRect/>
          </a:stretch>
        </p:blipFill>
        <p:spPr>
          <a:xfrm>
            <a:off x="5429256" y="2857520"/>
            <a:ext cx="714362" cy="714362"/>
          </a:xfrm>
          <a:prstGeom prst="rect">
            <a:avLst/>
          </a:prstGeom>
          <a:effectLst>
            <a:reflection blurRad="6350" stA="50000" endA="295" endPos="92000" dist="101600" dir="5400000" sy="-100000" algn="bl" rotWithShape="0"/>
          </a:effectLst>
        </p:spPr>
      </p:pic>
      <p:pic>
        <p:nvPicPr>
          <p:cNvPr id="30" name="29 Imagen" descr="wreath-33853_640.png"/>
          <p:cNvPicPr>
            <a:picLocks noChangeAspect="1"/>
          </p:cNvPicPr>
          <p:nvPr/>
        </p:nvPicPr>
        <p:blipFill>
          <a:blip r:embed="rId3" cstate="print">
            <a:grayscl/>
            <a:lum contrast="40000"/>
          </a:blip>
          <a:stretch>
            <a:fillRect/>
          </a:stretch>
        </p:blipFill>
        <p:spPr>
          <a:xfrm>
            <a:off x="5429256" y="3571882"/>
            <a:ext cx="714362" cy="714362"/>
          </a:xfrm>
          <a:prstGeom prst="rect">
            <a:avLst/>
          </a:prstGeom>
          <a:effectLst>
            <a:reflection blurRad="6350" stA="50000" endA="295" endPos="92000" dist="101600" dir="5400000" sy="-100000" algn="bl" rotWithShape="0"/>
          </a:effectLst>
        </p:spPr>
      </p:pic>
      <p:pic>
        <p:nvPicPr>
          <p:cNvPr id="31" name="30 Imagen" descr="wreath-33853_640.png"/>
          <p:cNvPicPr>
            <a:picLocks noChangeAspect="1"/>
          </p:cNvPicPr>
          <p:nvPr/>
        </p:nvPicPr>
        <p:blipFill>
          <a:blip r:embed="rId3" cstate="print">
            <a:grayscl/>
            <a:lum contrast="40000"/>
          </a:blip>
          <a:stretch>
            <a:fillRect/>
          </a:stretch>
        </p:blipFill>
        <p:spPr>
          <a:xfrm>
            <a:off x="5429256" y="4286280"/>
            <a:ext cx="714362" cy="714362"/>
          </a:xfrm>
          <a:prstGeom prst="rect">
            <a:avLst/>
          </a:prstGeom>
          <a:effectLst>
            <a:reflection blurRad="6350" stA="50000" endA="295" endPos="92000" dist="101600" dir="5400000" sy="-100000" algn="bl" rotWithShape="0"/>
          </a:effectLst>
        </p:spPr>
      </p:pic>
      <p:sp>
        <p:nvSpPr>
          <p:cNvPr id="32" name="31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6"/>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par>
                                <p:cTn id="91" presetID="2" presetClass="entr" presetSubtype="12"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2000" fill="hold"/>
                                        <p:tgtEl>
                                          <p:spTgt spid="18"/>
                                        </p:tgtEl>
                                        <p:attrNameLst>
                                          <p:attrName>ppt_x</p:attrName>
                                        </p:attrNameLst>
                                      </p:cBhvr>
                                      <p:tavLst>
                                        <p:tav tm="0">
                                          <p:val>
                                            <p:strVal val="0-#ppt_w/2"/>
                                          </p:val>
                                        </p:tav>
                                        <p:tav tm="100000">
                                          <p:val>
                                            <p:strVal val="#ppt_x"/>
                                          </p:val>
                                        </p:tav>
                                      </p:tavLst>
                                    </p:anim>
                                    <p:anim calcmode="lin" valueType="num">
                                      <p:cBhvr additive="base">
                                        <p:cTn id="94" dur="2000" fill="hold"/>
                                        <p:tgtEl>
                                          <p:spTgt spid="1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9"/>
                                        </p:tgtEl>
                                        <p:attrNameLst>
                                          <p:attrName>style.visibility</p:attrName>
                                        </p:attrNameLst>
                                      </p:cBhvr>
                                      <p:to>
                                        <p:strVal val="visible"/>
                                      </p:to>
                                    </p:set>
                                    <p:anim calcmode="lin" valueType="num">
                                      <p:cBhvr additive="base">
                                        <p:cTn id="97" dur="2000" fill="hold"/>
                                        <p:tgtEl>
                                          <p:spTgt spid="19"/>
                                        </p:tgtEl>
                                        <p:attrNameLst>
                                          <p:attrName>ppt_x</p:attrName>
                                        </p:attrNameLst>
                                      </p:cBhvr>
                                      <p:tavLst>
                                        <p:tav tm="0">
                                          <p:val>
                                            <p:strVal val="0-#ppt_w/2"/>
                                          </p:val>
                                        </p:tav>
                                        <p:tav tm="100000">
                                          <p:val>
                                            <p:strVal val="#ppt_x"/>
                                          </p:val>
                                        </p:tav>
                                      </p:tavLst>
                                    </p:anim>
                                    <p:anim calcmode="lin" valueType="num">
                                      <p:cBhvr additive="base">
                                        <p:cTn id="98" dur="2000" fill="hold"/>
                                        <p:tgtEl>
                                          <p:spTgt spid="19"/>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0"/>
                                        </p:tgtEl>
                                        <p:attrNameLst>
                                          <p:attrName>style.visibility</p:attrName>
                                        </p:attrNameLst>
                                      </p:cBhvr>
                                      <p:to>
                                        <p:strVal val="visible"/>
                                      </p:to>
                                    </p:set>
                                    <p:anim calcmode="lin" valueType="num">
                                      <p:cBhvr additive="base">
                                        <p:cTn id="101" dur="2000" fill="hold"/>
                                        <p:tgtEl>
                                          <p:spTgt spid="20"/>
                                        </p:tgtEl>
                                        <p:attrNameLst>
                                          <p:attrName>ppt_x</p:attrName>
                                        </p:attrNameLst>
                                      </p:cBhvr>
                                      <p:tavLst>
                                        <p:tav tm="0">
                                          <p:val>
                                            <p:strVal val="0-#ppt_w/2"/>
                                          </p:val>
                                        </p:tav>
                                        <p:tav tm="100000">
                                          <p:val>
                                            <p:strVal val="#ppt_x"/>
                                          </p:val>
                                        </p:tav>
                                      </p:tavLst>
                                    </p:anim>
                                    <p:anim calcmode="lin" valueType="num">
                                      <p:cBhvr additive="base">
                                        <p:cTn id="102" dur="2000" fill="hold"/>
                                        <p:tgtEl>
                                          <p:spTgt spid="20"/>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0-#ppt_w/2"/>
                                          </p:val>
                                        </p:tav>
                                        <p:tav tm="100000">
                                          <p:val>
                                            <p:strVal val="#ppt_x"/>
                                          </p:val>
                                        </p:tav>
                                      </p:tavLst>
                                    </p:anim>
                                    <p:anim calcmode="lin" valueType="num">
                                      <p:cBhvr additive="base">
                                        <p:cTn id="106" dur="2000" fill="hold"/>
                                        <p:tgtEl>
                                          <p:spTgt spid="21"/>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additive="base">
                                        <p:cTn id="113" dur="2000" fill="hold"/>
                                        <p:tgtEl>
                                          <p:spTgt spid="23"/>
                                        </p:tgtEl>
                                        <p:attrNameLst>
                                          <p:attrName>ppt_x</p:attrName>
                                        </p:attrNameLst>
                                      </p:cBhvr>
                                      <p:tavLst>
                                        <p:tav tm="0">
                                          <p:val>
                                            <p:strVal val="0-#ppt_w/2"/>
                                          </p:val>
                                        </p:tav>
                                        <p:tav tm="100000">
                                          <p:val>
                                            <p:strVal val="#ppt_x"/>
                                          </p:val>
                                        </p:tav>
                                      </p:tavLst>
                                    </p:anim>
                                    <p:anim calcmode="lin" valueType="num">
                                      <p:cBhvr additive="base">
                                        <p:cTn id="114" dur="2000" fill="hold"/>
                                        <p:tgtEl>
                                          <p:spTgt spid="23"/>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24"/>
                                        </p:tgtEl>
                                        <p:attrNameLst>
                                          <p:attrName>style.visibility</p:attrName>
                                        </p:attrNameLst>
                                      </p:cBhvr>
                                      <p:to>
                                        <p:strVal val="visible"/>
                                      </p:to>
                                    </p:set>
                                    <p:anim calcmode="lin" valueType="num">
                                      <p:cBhvr additive="base">
                                        <p:cTn id="117" dur="2000" fill="hold"/>
                                        <p:tgtEl>
                                          <p:spTgt spid="24"/>
                                        </p:tgtEl>
                                        <p:attrNameLst>
                                          <p:attrName>ppt_x</p:attrName>
                                        </p:attrNameLst>
                                      </p:cBhvr>
                                      <p:tavLst>
                                        <p:tav tm="0">
                                          <p:val>
                                            <p:strVal val="0-#ppt_w/2"/>
                                          </p:val>
                                        </p:tav>
                                        <p:tav tm="100000">
                                          <p:val>
                                            <p:strVal val="#ppt_x"/>
                                          </p:val>
                                        </p:tav>
                                      </p:tavLst>
                                    </p:anim>
                                    <p:anim calcmode="lin" valueType="num">
                                      <p:cBhvr additive="base">
                                        <p:cTn id="118" dur="2000" fill="hold"/>
                                        <p:tgtEl>
                                          <p:spTgt spid="24"/>
                                        </p:tgtEl>
                                        <p:attrNameLst>
                                          <p:attrName>ppt_y</p:attrName>
                                        </p:attrNameLst>
                                      </p:cBhvr>
                                      <p:tavLst>
                                        <p:tav tm="0">
                                          <p:val>
                                            <p:strVal val="1+#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1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3"/>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2" presetClass="entr" presetSubtype="6" fill="hold" nodeType="withEffect">
                                  <p:stCondLst>
                                    <p:cond delay="0"/>
                                  </p:stCondLst>
                                  <p:childTnLst>
                                    <p:set>
                                      <p:cBhvr>
                                        <p:cTn id="134" dur="1" fill="hold">
                                          <p:stCondLst>
                                            <p:cond delay="0"/>
                                          </p:stCondLst>
                                        </p:cTn>
                                        <p:tgtEl>
                                          <p:spTgt spid="25"/>
                                        </p:tgtEl>
                                        <p:attrNameLst>
                                          <p:attrName>style.visibility</p:attrName>
                                        </p:attrNameLst>
                                      </p:cBhvr>
                                      <p:to>
                                        <p:strVal val="visible"/>
                                      </p:to>
                                    </p:set>
                                    <p:anim calcmode="lin" valueType="num">
                                      <p:cBhvr additive="base">
                                        <p:cTn id="135" dur="2000" fill="hold"/>
                                        <p:tgtEl>
                                          <p:spTgt spid="25"/>
                                        </p:tgtEl>
                                        <p:attrNameLst>
                                          <p:attrName>ppt_x</p:attrName>
                                        </p:attrNameLst>
                                      </p:cBhvr>
                                      <p:tavLst>
                                        <p:tav tm="0">
                                          <p:val>
                                            <p:strVal val="1+#ppt_w/2"/>
                                          </p:val>
                                        </p:tav>
                                        <p:tav tm="100000">
                                          <p:val>
                                            <p:strVal val="#ppt_x"/>
                                          </p:val>
                                        </p:tav>
                                      </p:tavLst>
                                    </p:anim>
                                    <p:anim calcmode="lin" valueType="num">
                                      <p:cBhvr additive="base">
                                        <p:cTn id="136" dur="2000" fill="hold"/>
                                        <p:tgtEl>
                                          <p:spTgt spid="25"/>
                                        </p:tgtEl>
                                        <p:attrNameLst>
                                          <p:attrName>ppt_y</p:attrName>
                                        </p:attrNameLst>
                                      </p:cBhvr>
                                      <p:tavLst>
                                        <p:tav tm="0">
                                          <p:val>
                                            <p:strVal val="1+#ppt_h/2"/>
                                          </p:val>
                                        </p:tav>
                                        <p:tav tm="100000">
                                          <p:val>
                                            <p:strVal val="#ppt_y"/>
                                          </p:val>
                                        </p:tav>
                                      </p:tavLst>
                                    </p:anim>
                                  </p:childTnLst>
                                </p:cTn>
                              </p:par>
                              <p:par>
                                <p:cTn id="137" presetID="2" presetClass="entr" presetSubtype="6" fill="hold" nodeType="withEffect">
                                  <p:stCondLst>
                                    <p:cond delay="0"/>
                                  </p:stCondLst>
                                  <p:childTnLst>
                                    <p:set>
                                      <p:cBhvr>
                                        <p:cTn id="138" dur="1" fill="hold">
                                          <p:stCondLst>
                                            <p:cond delay="0"/>
                                          </p:stCondLst>
                                        </p:cTn>
                                        <p:tgtEl>
                                          <p:spTgt spid="26"/>
                                        </p:tgtEl>
                                        <p:attrNameLst>
                                          <p:attrName>style.visibility</p:attrName>
                                        </p:attrNameLst>
                                      </p:cBhvr>
                                      <p:to>
                                        <p:strVal val="visible"/>
                                      </p:to>
                                    </p:set>
                                    <p:anim calcmode="lin" valueType="num">
                                      <p:cBhvr additive="base">
                                        <p:cTn id="139" dur="2000" fill="hold"/>
                                        <p:tgtEl>
                                          <p:spTgt spid="26"/>
                                        </p:tgtEl>
                                        <p:attrNameLst>
                                          <p:attrName>ppt_x</p:attrName>
                                        </p:attrNameLst>
                                      </p:cBhvr>
                                      <p:tavLst>
                                        <p:tav tm="0">
                                          <p:val>
                                            <p:strVal val="1+#ppt_w/2"/>
                                          </p:val>
                                        </p:tav>
                                        <p:tav tm="100000">
                                          <p:val>
                                            <p:strVal val="#ppt_x"/>
                                          </p:val>
                                        </p:tav>
                                      </p:tavLst>
                                    </p:anim>
                                    <p:anim calcmode="lin" valueType="num">
                                      <p:cBhvr additive="base">
                                        <p:cTn id="140" dur="2000" fill="hold"/>
                                        <p:tgtEl>
                                          <p:spTgt spid="26"/>
                                        </p:tgtEl>
                                        <p:attrNameLst>
                                          <p:attrName>ppt_y</p:attrName>
                                        </p:attrNameLst>
                                      </p:cBhvr>
                                      <p:tavLst>
                                        <p:tav tm="0">
                                          <p:val>
                                            <p:strVal val="1+#ppt_h/2"/>
                                          </p:val>
                                        </p:tav>
                                        <p:tav tm="100000">
                                          <p:val>
                                            <p:strVal val="#ppt_y"/>
                                          </p:val>
                                        </p:tav>
                                      </p:tavLst>
                                    </p:anim>
                                  </p:childTnLst>
                                </p:cTn>
                              </p:par>
                              <p:par>
                                <p:cTn id="141" presetID="2" presetClass="entr" presetSubtype="6" fill="hold" nodeType="withEffect">
                                  <p:stCondLst>
                                    <p:cond delay="0"/>
                                  </p:stCondLst>
                                  <p:childTnLst>
                                    <p:set>
                                      <p:cBhvr>
                                        <p:cTn id="142" dur="1" fill="hold">
                                          <p:stCondLst>
                                            <p:cond delay="0"/>
                                          </p:stCondLst>
                                        </p:cTn>
                                        <p:tgtEl>
                                          <p:spTgt spid="27"/>
                                        </p:tgtEl>
                                        <p:attrNameLst>
                                          <p:attrName>style.visibility</p:attrName>
                                        </p:attrNameLst>
                                      </p:cBhvr>
                                      <p:to>
                                        <p:strVal val="visible"/>
                                      </p:to>
                                    </p:set>
                                    <p:anim calcmode="lin" valueType="num">
                                      <p:cBhvr additive="base">
                                        <p:cTn id="143" dur="2000" fill="hold"/>
                                        <p:tgtEl>
                                          <p:spTgt spid="27"/>
                                        </p:tgtEl>
                                        <p:attrNameLst>
                                          <p:attrName>ppt_x</p:attrName>
                                        </p:attrNameLst>
                                      </p:cBhvr>
                                      <p:tavLst>
                                        <p:tav tm="0">
                                          <p:val>
                                            <p:strVal val="1+#ppt_w/2"/>
                                          </p:val>
                                        </p:tav>
                                        <p:tav tm="100000">
                                          <p:val>
                                            <p:strVal val="#ppt_x"/>
                                          </p:val>
                                        </p:tav>
                                      </p:tavLst>
                                    </p:anim>
                                    <p:anim calcmode="lin" valueType="num">
                                      <p:cBhvr additive="base">
                                        <p:cTn id="144" dur="2000" fill="hold"/>
                                        <p:tgtEl>
                                          <p:spTgt spid="27"/>
                                        </p:tgtEl>
                                        <p:attrNameLst>
                                          <p:attrName>ppt_y</p:attrName>
                                        </p:attrNameLst>
                                      </p:cBhvr>
                                      <p:tavLst>
                                        <p:tav tm="0">
                                          <p:val>
                                            <p:strVal val="1+#ppt_h/2"/>
                                          </p:val>
                                        </p:tav>
                                        <p:tav tm="100000">
                                          <p:val>
                                            <p:strVal val="#ppt_y"/>
                                          </p:val>
                                        </p:tav>
                                      </p:tavLst>
                                    </p:anim>
                                  </p:childTnLst>
                                </p:cTn>
                              </p:par>
                              <p:par>
                                <p:cTn id="145" presetID="2" presetClass="entr" presetSubtype="6" fill="hold" nodeType="withEffect">
                                  <p:stCondLst>
                                    <p:cond delay="0"/>
                                  </p:stCondLst>
                                  <p:childTnLst>
                                    <p:set>
                                      <p:cBhvr>
                                        <p:cTn id="146" dur="1" fill="hold">
                                          <p:stCondLst>
                                            <p:cond delay="0"/>
                                          </p:stCondLst>
                                        </p:cTn>
                                        <p:tgtEl>
                                          <p:spTgt spid="28"/>
                                        </p:tgtEl>
                                        <p:attrNameLst>
                                          <p:attrName>style.visibility</p:attrName>
                                        </p:attrNameLst>
                                      </p:cBhvr>
                                      <p:to>
                                        <p:strVal val="visible"/>
                                      </p:to>
                                    </p:set>
                                    <p:anim calcmode="lin" valueType="num">
                                      <p:cBhvr additive="base">
                                        <p:cTn id="147" dur="2000" fill="hold"/>
                                        <p:tgtEl>
                                          <p:spTgt spid="28"/>
                                        </p:tgtEl>
                                        <p:attrNameLst>
                                          <p:attrName>ppt_x</p:attrName>
                                        </p:attrNameLst>
                                      </p:cBhvr>
                                      <p:tavLst>
                                        <p:tav tm="0">
                                          <p:val>
                                            <p:strVal val="1+#ppt_w/2"/>
                                          </p:val>
                                        </p:tav>
                                        <p:tav tm="100000">
                                          <p:val>
                                            <p:strVal val="#ppt_x"/>
                                          </p:val>
                                        </p:tav>
                                      </p:tavLst>
                                    </p:anim>
                                    <p:anim calcmode="lin" valueType="num">
                                      <p:cBhvr additive="base">
                                        <p:cTn id="148" dur="2000" fill="hold"/>
                                        <p:tgtEl>
                                          <p:spTgt spid="28"/>
                                        </p:tgtEl>
                                        <p:attrNameLst>
                                          <p:attrName>ppt_y</p:attrName>
                                        </p:attrNameLst>
                                      </p:cBhvr>
                                      <p:tavLst>
                                        <p:tav tm="0">
                                          <p:val>
                                            <p:strVal val="1+#ppt_h/2"/>
                                          </p:val>
                                        </p:tav>
                                        <p:tav tm="100000">
                                          <p:val>
                                            <p:strVal val="#ppt_y"/>
                                          </p:val>
                                        </p:tav>
                                      </p:tavLst>
                                    </p:anim>
                                  </p:childTnLst>
                                </p:cTn>
                              </p:par>
                              <p:par>
                                <p:cTn id="149" presetID="2" presetClass="entr" presetSubtype="6" fill="hold"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additive="base">
                                        <p:cTn id="151" dur="2000" fill="hold"/>
                                        <p:tgtEl>
                                          <p:spTgt spid="29"/>
                                        </p:tgtEl>
                                        <p:attrNameLst>
                                          <p:attrName>ppt_x</p:attrName>
                                        </p:attrNameLst>
                                      </p:cBhvr>
                                      <p:tavLst>
                                        <p:tav tm="0">
                                          <p:val>
                                            <p:strVal val="1+#ppt_w/2"/>
                                          </p:val>
                                        </p:tav>
                                        <p:tav tm="100000">
                                          <p:val>
                                            <p:strVal val="#ppt_x"/>
                                          </p:val>
                                        </p:tav>
                                      </p:tavLst>
                                    </p:anim>
                                    <p:anim calcmode="lin" valueType="num">
                                      <p:cBhvr additive="base">
                                        <p:cTn id="152" dur="2000" fill="hold"/>
                                        <p:tgtEl>
                                          <p:spTgt spid="29"/>
                                        </p:tgtEl>
                                        <p:attrNameLst>
                                          <p:attrName>ppt_y</p:attrName>
                                        </p:attrNameLst>
                                      </p:cBhvr>
                                      <p:tavLst>
                                        <p:tav tm="0">
                                          <p:val>
                                            <p:strVal val="1+#ppt_h/2"/>
                                          </p:val>
                                        </p:tav>
                                        <p:tav tm="100000">
                                          <p:val>
                                            <p:strVal val="#ppt_y"/>
                                          </p:val>
                                        </p:tav>
                                      </p:tavLst>
                                    </p:anim>
                                  </p:childTnLst>
                                </p:cTn>
                              </p:par>
                              <p:par>
                                <p:cTn id="153" presetID="2" presetClass="entr" presetSubtype="6" fill="hold" nodeType="withEffect">
                                  <p:stCondLst>
                                    <p:cond delay="0"/>
                                  </p:stCondLst>
                                  <p:childTnLst>
                                    <p:set>
                                      <p:cBhvr>
                                        <p:cTn id="154" dur="1" fill="hold">
                                          <p:stCondLst>
                                            <p:cond delay="0"/>
                                          </p:stCondLst>
                                        </p:cTn>
                                        <p:tgtEl>
                                          <p:spTgt spid="30"/>
                                        </p:tgtEl>
                                        <p:attrNameLst>
                                          <p:attrName>style.visibility</p:attrName>
                                        </p:attrNameLst>
                                      </p:cBhvr>
                                      <p:to>
                                        <p:strVal val="visible"/>
                                      </p:to>
                                    </p:set>
                                    <p:anim calcmode="lin" valueType="num">
                                      <p:cBhvr additive="base">
                                        <p:cTn id="155" dur="2000" fill="hold"/>
                                        <p:tgtEl>
                                          <p:spTgt spid="30"/>
                                        </p:tgtEl>
                                        <p:attrNameLst>
                                          <p:attrName>ppt_x</p:attrName>
                                        </p:attrNameLst>
                                      </p:cBhvr>
                                      <p:tavLst>
                                        <p:tav tm="0">
                                          <p:val>
                                            <p:strVal val="1+#ppt_w/2"/>
                                          </p:val>
                                        </p:tav>
                                        <p:tav tm="100000">
                                          <p:val>
                                            <p:strVal val="#ppt_x"/>
                                          </p:val>
                                        </p:tav>
                                      </p:tavLst>
                                    </p:anim>
                                    <p:anim calcmode="lin" valueType="num">
                                      <p:cBhvr additive="base">
                                        <p:cTn id="156" dur="2000" fill="hold"/>
                                        <p:tgtEl>
                                          <p:spTgt spid="30"/>
                                        </p:tgtEl>
                                        <p:attrNameLst>
                                          <p:attrName>ppt_y</p:attrName>
                                        </p:attrNameLst>
                                      </p:cBhvr>
                                      <p:tavLst>
                                        <p:tav tm="0">
                                          <p:val>
                                            <p:strVal val="1+#ppt_h/2"/>
                                          </p:val>
                                        </p:tav>
                                        <p:tav tm="100000">
                                          <p:val>
                                            <p:strVal val="#ppt_y"/>
                                          </p:val>
                                        </p:tav>
                                      </p:tavLst>
                                    </p:anim>
                                  </p:childTnLst>
                                </p:cTn>
                              </p:par>
                              <p:par>
                                <p:cTn id="157" presetID="2" presetClass="entr" presetSubtype="6" fill="hold" nodeType="withEffect">
                                  <p:stCondLst>
                                    <p:cond delay="0"/>
                                  </p:stCondLst>
                                  <p:childTnLst>
                                    <p:set>
                                      <p:cBhvr>
                                        <p:cTn id="158" dur="1" fill="hold">
                                          <p:stCondLst>
                                            <p:cond delay="0"/>
                                          </p:stCondLst>
                                        </p:cTn>
                                        <p:tgtEl>
                                          <p:spTgt spid="31"/>
                                        </p:tgtEl>
                                        <p:attrNameLst>
                                          <p:attrName>style.visibility</p:attrName>
                                        </p:attrNameLst>
                                      </p:cBhvr>
                                      <p:to>
                                        <p:strVal val="visible"/>
                                      </p:to>
                                    </p:set>
                                    <p:anim calcmode="lin" valueType="num">
                                      <p:cBhvr additive="base">
                                        <p:cTn id="159" dur="2000" fill="hold"/>
                                        <p:tgtEl>
                                          <p:spTgt spid="31"/>
                                        </p:tgtEl>
                                        <p:attrNameLst>
                                          <p:attrName>ppt_x</p:attrName>
                                        </p:attrNameLst>
                                      </p:cBhvr>
                                      <p:tavLst>
                                        <p:tav tm="0">
                                          <p:val>
                                            <p:strVal val="1+#ppt_w/2"/>
                                          </p:val>
                                        </p:tav>
                                        <p:tav tm="100000">
                                          <p:val>
                                            <p:strVal val="#ppt_x"/>
                                          </p:val>
                                        </p:tav>
                                      </p:tavLst>
                                    </p:anim>
                                    <p:anim calcmode="lin" valueType="num">
                                      <p:cBhvr additive="base">
                                        <p:cTn id="160" dur="2000" fill="hold"/>
                                        <p:tgtEl>
                                          <p:spTgt spid="31"/>
                                        </p:tgtEl>
                                        <p:attrNameLst>
                                          <p:attrName>ppt_y</p:attrName>
                                        </p:attrNameLst>
                                      </p:cBhvr>
                                      <p:tavLst>
                                        <p:tav tm="0">
                                          <p:val>
                                            <p:strVal val="1+#ppt_h/2"/>
                                          </p:val>
                                        </p:tav>
                                        <p:tav tm="100000">
                                          <p:val>
                                            <p:strVal val="#ppt_y"/>
                                          </p:val>
                                        </p:tav>
                                      </p:tavLst>
                                    </p:anim>
                                  </p:childTnLst>
                                </p:cTn>
                              </p:par>
                              <p:par>
                                <p:cTn id="161" presetID="8" presetClass="emph" presetSubtype="0" autoRev="1" fill="hold"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6"/>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3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12"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0-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0-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0-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0-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0-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0-ppt_w/2"/>
                                          </p:val>
                                        </p:tav>
                                      </p:tavLst>
                                    </p:anim>
                                    <p:anim calcmode="lin" valueType="num">
                                      <p:cBhvr additive="base">
                                        <p:cTn id="214" dur="2000"/>
                                        <p:tgtEl>
                                          <p:spTgt spid="20"/>
                                        </p:tgtEl>
                                        <p:attrNameLst>
                                          <p:attrName>ppt_y</p:attrName>
                                        </p:attrNameLst>
                                      </p:cBhvr>
                                      <p:tavLst>
                                        <p:tav tm="0">
                                          <p:val>
                                            <p:strVal val="ppt_y"/>
                                          </p:val>
                                        </p:tav>
                                        <p:tav tm="100000">
                                          <p:val>
                                            <p:strVal val="1+ppt_h/2"/>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1+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1+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23"/>
                                        </p:tgtEl>
                                        <p:attrNameLst>
                                          <p:attrName>ppt_x</p:attrName>
                                        </p:attrNameLst>
                                      </p:cBhvr>
                                      <p:tavLst>
                                        <p:tav tm="0">
                                          <p:val>
                                            <p:strVal val="ppt_x"/>
                                          </p:val>
                                        </p:tav>
                                        <p:tav tm="100000">
                                          <p:val>
                                            <p:strVal val="0-ppt_w/2"/>
                                          </p:val>
                                        </p:tav>
                                      </p:tavLst>
                                    </p:anim>
                                    <p:anim calcmode="lin" valueType="num">
                                      <p:cBhvr additive="base">
                                        <p:cTn id="226" dur="2000"/>
                                        <p:tgtEl>
                                          <p:spTgt spid="23"/>
                                        </p:tgtEl>
                                        <p:attrNameLst>
                                          <p:attrName>ppt_y</p:attrName>
                                        </p:attrNameLst>
                                      </p:cBhvr>
                                      <p:tavLst>
                                        <p:tav tm="0">
                                          <p:val>
                                            <p:strVal val="ppt_y"/>
                                          </p:val>
                                        </p:tav>
                                        <p:tav tm="100000">
                                          <p:val>
                                            <p:strVal val="1+ppt_h/2"/>
                                          </p:val>
                                        </p:tav>
                                      </p:tavLst>
                                    </p:anim>
                                    <p:set>
                                      <p:cBhvr>
                                        <p:cTn id="227" dur="1" fill="hold">
                                          <p:stCondLst>
                                            <p:cond delay="1999"/>
                                          </p:stCondLst>
                                        </p:cTn>
                                        <p:tgtEl>
                                          <p:spTgt spid="23"/>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24"/>
                                        </p:tgtEl>
                                        <p:attrNameLst>
                                          <p:attrName>ppt_x</p:attrName>
                                        </p:attrNameLst>
                                      </p:cBhvr>
                                      <p:tavLst>
                                        <p:tav tm="0">
                                          <p:val>
                                            <p:strVal val="ppt_x"/>
                                          </p:val>
                                        </p:tav>
                                        <p:tav tm="100000">
                                          <p:val>
                                            <p:strVal val="0-ppt_w/2"/>
                                          </p:val>
                                        </p:tav>
                                      </p:tavLst>
                                    </p:anim>
                                    <p:anim calcmode="lin" valueType="num">
                                      <p:cBhvr additive="base">
                                        <p:cTn id="230" dur="2000"/>
                                        <p:tgtEl>
                                          <p:spTgt spid="24"/>
                                        </p:tgtEl>
                                        <p:attrNameLst>
                                          <p:attrName>ppt_y</p:attrName>
                                        </p:attrNameLst>
                                      </p:cBhvr>
                                      <p:tavLst>
                                        <p:tav tm="0">
                                          <p:val>
                                            <p:strVal val="ppt_y"/>
                                          </p:val>
                                        </p:tav>
                                        <p:tav tm="100000">
                                          <p:val>
                                            <p:strVal val="1+ppt_h/2"/>
                                          </p:val>
                                        </p:tav>
                                      </p:tavLst>
                                    </p:anim>
                                    <p:set>
                                      <p:cBhvr>
                                        <p:cTn id="231" dur="1" fill="hold">
                                          <p:stCondLst>
                                            <p:cond delay="1999"/>
                                          </p:stCondLst>
                                        </p:cTn>
                                        <p:tgtEl>
                                          <p:spTgt spid="24"/>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1+ppt_w/2"/>
                                          </p:val>
                                        </p:tav>
                                      </p:tavLst>
                                    </p:anim>
                                    <p:anim calcmode="lin" valueType="num">
                                      <p:cBhvr additive="base">
                                        <p:cTn id="234" dur="2000"/>
                                        <p:tgtEl>
                                          <p:spTgt spid="5"/>
                                        </p:tgtEl>
                                        <p:attrNameLst>
                                          <p:attrName>ppt_y</p:attrName>
                                        </p:attrNameLst>
                                      </p:cBhvr>
                                      <p:tavLst>
                                        <p:tav tm="0">
                                          <p:val>
                                            <p:strVal val="ppt_y"/>
                                          </p:val>
                                        </p:tav>
                                        <p:tav tm="100000">
                                          <p:val>
                                            <p:strVal val="1+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1+ppt_w/2"/>
                                          </p:val>
                                        </p:tav>
                                      </p:tavLst>
                                    </p:anim>
                                    <p:anim calcmode="lin" valueType="num">
                                      <p:cBhvr additive="base">
                                        <p:cTn id="238" dur="2000"/>
                                        <p:tgtEl>
                                          <p:spTgt spid="7"/>
                                        </p:tgtEl>
                                        <p:attrNameLst>
                                          <p:attrName>ppt_y</p:attrName>
                                        </p:attrNameLst>
                                      </p:cBhvr>
                                      <p:tavLst>
                                        <p:tav tm="0">
                                          <p:val>
                                            <p:strVal val="ppt_y"/>
                                          </p:val>
                                        </p:tav>
                                        <p:tav tm="100000">
                                          <p:val>
                                            <p:strVal val="1+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1+ppt_w/2"/>
                                          </p:val>
                                        </p:tav>
                                      </p:tavLst>
                                    </p:anim>
                                    <p:anim calcmode="lin" valueType="num">
                                      <p:cBhvr additive="base">
                                        <p:cTn id="242" dur="2000"/>
                                        <p:tgtEl>
                                          <p:spTgt spid="9"/>
                                        </p:tgtEl>
                                        <p:attrNameLst>
                                          <p:attrName>ppt_y</p:attrName>
                                        </p:attrNameLst>
                                      </p:cBhvr>
                                      <p:tavLst>
                                        <p:tav tm="0">
                                          <p:val>
                                            <p:strVal val="ppt_y"/>
                                          </p:val>
                                        </p:tav>
                                        <p:tav tm="100000">
                                          <p:val>
                                            <p:strVal val="1+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1+ppt_w/2"/>
                                          </p:val>
                                        </p:tav>
                                      </p:tavLst>
                                    </p:anim>
                                    <p:anim calcmode="lin" valueType="num">
                                      <p:cBhvr additive="base">
                                        <p:cTn id="246" dur="2000"/>
                                        <p:tgtEl>
                                          <p:spTgt spid="11"/>
                                        </p:tgtEl>
                                        <p:attrNameLst>
                                          <p:attrName>ppt_y</p:attrName>
                                        </p:attrNameLst>
                                      </p:cBhvr>
                                      <p:tavLst>
                                        <p:tav tm="0">
                                          <p:val>
                                            <p:strVal val="ppt_y"/>
                                          </p:val>
                                        </p:tav>
                                        <p:tav tm="100000">
                                          <p:val>
                                            <p:strVal val="1+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6"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1+ppt_w/2"/>
                                          </p:val>
                                        </p:tav>
                                      </p:tavLst>
                                    </p:anim>
                                    <p:anim calcmode="lin" valueType="num">
                                      <p:cBhvr additive="base">
                                        <p:cTn id="250" dur="2000"/>
                                        <p:tgtEl>
                                          <p:spTgt spid="13"/>
                                        </p:tgtEl>
                                        <p:attrNameLst>
                                          <p:attrName>ppt_y</p:attrName>
                                        </p:attrNameLst>
                                      </p:cBhvr>
                                      <p:tavLst>
                                        <p:tav tm="0">
                                          <p:val>
                                            <p:strVal val="ppt_y"/>
                                          </p:val>
                                        </p:tav>
                                        <p:tav tm="100000">
                                          <p:val>
                                            <p:strVal val="1+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6" fill="hold"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1+ppt_w/2"/>
                                          </p:val>
                                        </p:tav>
                                      </p:tavLst>
                                    </p:anim>
                                    <p:anim calcmode="lin" valueType="num">
                                      <p:cBhvr additive="base">
                                        <p:cTn id="254" dur="2000"/>
                                        <p:tgtEl>
                                          <p:spTgt spid="15"/>
                                        </p:tgtEl>
                                        <p:attrNameLst>
                                          <p:attrName>ppt_y</p:attrName>
                                        </p:attrNameLst>
                                      </p:cBhvr>
                                      <p:tavLst>
                                        <p:tav tm="0">
                                          <p:val>
                                            <p:strVal val="ppt_y"/>
                                          </p:val>
                                        </p:tav>
                                        <p:tav tm="100000">
                                          <p:val>
                                            <p:strVal val="1+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6"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1+ppt_w/2"/>
                                          </p:val>
                                        </p:tav>
                                      </p:tavLst>
                                    </p:anim>
                                    <p:anim calcmode="lin" valueType="num">
                                      <p:cBhvr additive="base">
                                        <p:cTn id="258" dur="2000"/>
                                        <p:tgtEl>
                                          <p:spTgt spid="17"/>
                                        </p:tgtEl>
                                        <p:attrNameLst>
                                          <p:attrName>ppt_y</p:attrName>
                                        </p:attrNameLst>
                                      </p:cBhvr>
                                      <p:tavLst>
                                        <p:tav tm="0">
                                          <p:val>
                                            <p:strVal val="ppt_y"/>
                                          </p:val>
                                        </p:tav>
                                        <p:tav tm="100000">
                                          <p:val>
                                            <p:strVal val="1+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6" fill="hold"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1+ppt_w/2"/>
                                          </p:val>
                                        </p:tav>
                                      </p:tavLst>
                                    </p:anim>
                                    <p:anim calcmode="lin" valueType="num">
                                      <p:cBhvr additive="base">
                                        <p:cTn id="262" dur="2000"/>
                                        <p:tgtEl>
                                          <p:spTgt spid="25"/>
                                        </p:tgtEl>
                                        <p:attrNameLst>
                                          <p:attrName>ppt_y</p:attrName>
                                        </p:attrNameLst>
                                      </p:cBhvr>
                                      <p:tavLst>
                                        <p:tav tm="0">
                                          <p:val>
                                            <p:strVal val="ppt_y"/>
                                          </p:val>
                                        </p:tav>
                                        <p:tav tm="100000">
                                          <p:val>
                                            <p:strVal val="1+ppt_h/2"/>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6" fill="hold"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1+ppt_w/2"/>
                                          </p:val>
                                        </p:tav>
                                      </p:tavLst>
                                    </p:anim>
                                    <p:anim calcmode="lin" valueType="num">
                                      <p:cBhvr additive="base">
                                        <p:cTn id="266" dur="2000"/>
                                        <p:tgtEl>
                                          <p:spTgt spid="26"/>
                                        </p:tgtEl>
                                        <p:attrNameLst>
                                          <p:attrName>ppt_y</p:attrName>
                                        </p:attrNameLst>
                                      </p:cBhvr>
                                      <p:tavLst>
                                        <p:tav tm="0">
                                          <p:val>
                                            <p:strVal val="ppt_y"/>
                                          </p:val>
                                        </p:tav>
                                        <p:tav tm="100000">
                                          <p:val>
                                            <p:strVal val="1+ppt_h/2"/>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6" fill="hold"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1+ppt_w/2"/>
                                          </p:val>
                                        </p:tav>
                                      </p:tavLst>
                                    </p:anim>
                                    <p:anim calcmode="lin" valueType="num">
                                      <p:cBhvr additive="base">
                                        <p:cTn id="270" dur="2000"/>
                                        <p:tgtEl>
                                          <p:spTgt spid="27"/>
                                        </p:tgtEl>
                                        <p:attrNameLst>
                                          <p:attrName>ppt_y</p:attrName>
                                        </p:attrNameLst>
                                      </p:cBhvr>
                                      <p:tavLst>
                                        <p:tav tm="0">
                                          <p:val>
                                            <p:strVal val="ppt_y"/>
                                          </p:val>
                                        </p:tav>
                                        <p:tav tm="100000">
                                          <p:val>
                                            <p:strVal val="1+ppt_h/2"/>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6" fill="hold"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1+ppt_w/2"/>
                                          </p:val>
                                        </p:tav>
                                      </p:tavLst>
                                    </p:anim>
                                    <p:anim calcmode="lin" valueType="num">
                                      <p:cBhvr additive="base">
                                        <p:cTn id="274" dur="2000"/>
                                        <p:tgtEl>
                                          <p:spTgt spid="28"/>
                                        </p:tgtEl>
                                        <p:attrNameLst>
                                          <p:attrName>ppt_y</p:attrName>
                                        </p:attrNameLst>
                                      </p:cBhvr>
                                      <p:tavLst>
                                        <p:tav tm="0">
                                          <p:val>
                                            <p:strVal val="ppt_y"/>
                                          </p:val>
                                        </p:tav>
                                        <p:tav tm="100000">
                                          <p:val>
                                            <p:strVal val="1+ppt_h/2"/>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6" fill="hold"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1+ppt_w/2"/>
                                          </p:val>
                                        </p:tav>
                                      </p:tavLst>
                                    </p:anim>
                                    <p:anim calcmode="lin" valueType="num">
                                      <p:cBhvr additive="base">
                                        <p:cTn id="278" dur="2000"/>
                                        <p:tgtEl>
                                          <p:spTgt spid="29"/>
                                        </p:tgtEl>
                                        <p:attrNameLst>
                                          <p:attrName>ppt_y</p:attrName>
                                        </p:attrNameLst>
                                      </p:cBhvr>
                                      <p:tavLst>
                                        <p:tav tm="0">
                                          <p:val>
                                            <p:strVal val="ppt_y"/>
                                          </p:val>
                                        </p:tav>
                                        <p:tav tm="100000">
                                          <p:val>
                                            <p:strVal val="1+ppt_h/2"/>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6" fill="hold"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1+ppt_w/2"/>
                                          </p:val>
                                        </p:tav>
                                      </p:tavLst>
                                    </p:anim>
                                    <p:anim calcmode="lin" valueType="num">
                                      <p:cBhvr additive="base">
                                        <p:cTn id="282" dur="2000"/>
                                        <p:tgtEl>
                                          <p:spTgt spid="30"/>
                                        </p:tgtEl>
                                        <p:attrNameLst>
                                          <p:attrName>ppt_y</p:attrName>
                                        </p:attrNameLst>
                                      </p:cBhvr>
                                      <p:tavLst>
                                        <p:tav tm="0">
                                          <p:val>
                                            <p:strVal val="ppt_y"/>
                                          </p:val>
                                        </p:tav>
                                        <p:tav tm="100000">
                                          <p:val>
                                            <p:strVal val="1+ppt_h/2"/>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6"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1+ppt_w/2"/>
                                          </p:val>
                                        </p:tav>
                                      </p:tavLst>
                                    </p:anim>
                                    <p:anim calcmode="lin" valueType="num">
                                      <p:cBhvr additive="base">
                                        <p:cTn id="286" dur="2000"/>
                                        <p:tgtEl>
                                          <p:spTgt spid="31"/>
                                        </p:tgtEl>
                                        <p:attrNameLst>
                                          <p:attrName>ppt_y</p:attrName>
                                        </p:attrNameLst>
                                      </p:cBhvr>
                                      <p:tavLst>
                                        <p:tav tm="0">
                                          <p:val>
                                            <p:strVal val="ppt_y"/>
                                          </p:val>
                                        </p:tav>
                                        <p:tav tm="100000">
                                          <p:val>
                                            <p:strVal val="1+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1"/>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5"/>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7"/>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5"/>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6"/>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9"/>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30"/>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1"/>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4"/>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6"/>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8"/>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0"/>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2"/>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4"/>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6"/>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9"/>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0"/>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1"/>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2"/>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3"/>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24"/>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ppt_x</p:attrName>
                                        </p:attrNameLst>
                                      </p:cBhvr>
                                      <p:tavLst>
                                        <p:tav tm="0">
                                          <p:val>
                                            <p:strVal val="#ppt_x"/>
                                          </p:val>
                                        </p:tav>
                                        <p:tav tm="100000">
                                          <p:val>
                                            <p:strVal val="#ppt_x"/>
                                          </p:val>
                                        </p:tav>
                                      </p:tavLst>
                                    </p:anim>
                                    <p:anim calcmode="lin" valueType="num">
                                      <p:cBhvr>
                                        <p:cTn id="347" dur="2000" fill="hold"/>
                                        <p:tgtEl>
                                          <p:spTgt spid="2"/>
                                        </p:tgtEl>
                                        <p:attrNameLst>
                                          <p:attrName>ppt_y</p:attrName>
                                        </p:attrNameLst>
                                      </p:cBhvr>
                                      <p:tavLst>
                                        <p:tav tm="0">
                                          <p:val>
                                            <p:strVal val="#ppt_y-#ppt_h/2"/>
                                          </p:val>
                                        </p:tav>
                                        <p:tav tm="100000">
                                          <p:val>
                                            <p:strVal val="#ppt_y"/>
                                          </p:val>
                                        </p:tav>
                                      </p:tavLst>
                                    </p:anim>
                                    <p:anim calcmode="lin" valueType="num">
                                      <p:cBhvr>
                                        <p:cTn id="348" dur="2000" fill="hold"/>
                                        <p:tgtEl>
                                          <p:spTgt spid="2"/>
                                        </p:tgtEl>
                                        <p:attrNameLst>
                                          <p:attrName>ppt_w</p:attrName>
                                        </p:attrNameLst>
                                      </p:cBhvr>
                                      <p:tavLst>
                                        <p:tav tm="0">
                                          <p:val>
                                            <p:strVal val="#ppt_w"/>
                                          </p:val>
                                        </p:tav>
                                        <p:tav tm="100000">
                                          <p:val>
                                            <p:strVal val="#ppt_w"/>
                                          </p:val>
                                        </p:tav>
                                      </p:tavLst>
                                    </p:anim>
                                    <p:anim calcmode="lin" valueType="num">
                                      <p:cBhvr>
                                        <p:cTn id="349" dur="2000" fill="hold"/>
                                        <p:tgtEl>
                                          <p:spTgt spid="2"/>
                                        </p:tgtEl>
                                        <p:attrNameLst>
                                          <p:attrName>ppt_h</p:attrName>
                                        </p:attrNameLst>
                                      </p:cBhvr>
                                      <p:tavLst>
                                        <p:tav tm="0">
                                          <p:val>
                                            <p:fltVal val="0"/>
                                          </p:val>
                                        </p:tav>
                                        <p:tav tm="100000">
                                          <p:val>
                                            <p:strVal val="#ppt_h"/>
                                          </p:val>
                                        </p:tav>
                                      </p:tavLst>
                                    </p:anim>
                                  </p:childTnLst>
                                </p:cTn>
                              </p:par>
                              <p:par>
                                <p:cTn id="350" presetID="16" presetClass="entr" presetSubtype="37"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barn(outVertical)">
                                      <p:cBhvr>
                                        <p:cTn id="35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288428">
                <a:shade val="67500"/>
                <a:satMod val="115000"/>
              </a:srgbClr>
            </a:gs>
            <a:gs pos="100000">
              <a:srgbClr val="288428">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humb-1920-593206.jpg"/>
          <p:cNvPicPr>
            <a:picLocks noGrp="1" noChangeAspect="1"/>
          </p:cNvPicPr>
          <p:nvPr isPhoto="1"/>
        </p:nvPicPr>
        <p:blipFill>
          <a:blip r:embed="rId2">
            <a:lum/>
          </a:blip>
          <a:srcRect r="1539"/>
          <a:stretch>
            <a:fillRect/>
          </a:stretch>
        </p:blipFill>
        <p:spPr>
          <a:xfrm>
            <a:off x="0" y="0"/>
            <a:ext cx="9144000" cy="5143500"/>
          </a:xfrm>
          <a:prstGeom prst="rect">
            <a:avLst/>
          </a:prstGeom>
          <a:noFill/>
          <a:ln>
            <a:noFill/>
          </a:ln>
        </p:spPr>
      </p:pic>
      <p:pic>
        <p:nvPicPr>
          <p:cNvPr id="4" name="3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1357304"/>
            <a:ext cx="1214446" cy="1214446"/>
          </a:xfrm>
          <a:prstGeom prst="rect">
            <a:avLst/>
          </a:prstGeom>
        </p:spPr>
      </p:pic>
      <p:pic>
        <p:nvPicPr>
          <p:cNvPr id="5" name="4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2428874"/>
            <a:ext cx="1214446" cy="1214446"/>
          </a:xfrm>
          <a:prstGeom prst="rect">
            <a:avLst/>
          </a:prstGeom>
        </p:spPr>
      </p:pic>
      <p:pic>
        <p:nvPicPr>
          <p:cNvPr id="6" name="5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14414" y="1357304"/>
            <a:ext cx="1214446" cy="1214446"/>
          </a:xfrm>
          <a:prstGeom prst="rect">
            <a:avLst/>
          </a:prstGeom>
        </p:spPr>
      </p:pic>
      <p:pic>
        <p:nvPicPr>
          <p:cNvPr id="7" name="6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14414" y="2428874"/>
            <a:ext cx="1214446" cy="1214446"/>
          </a:xfrm>
          <a:prstGeom prst="rect">
            <a:avLst/>
          </a:prstGeom>
        </p:spPr>
      </p:pic>
      <p:pic>
        <p:nvPicPr>
          <p:cNvPr id="8" name="7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1357304"/>
            <a:ext cx="1214446" cy="1214446"/>
          </a:xfrm>
          <a:prstGeom prst="rect">
            <a:avLst/>
          </a:prstGeom>
        </p:spPr>
      </p:pic>
      <p:pic>
        <p:nvPicPr>
          <p:cNvPr id="9" name="8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428892" y="2428874"/>
            <a:ext cx="1214446" cy="1214446"/>
          </a:xfrm>
          <a:prstGeom prst="rect">
            <a:avLst/>
          </a:prstGeom>
        </p:spPr>
      </p:pic>
      <p:pic>
        <p:nvPicPr>
          <p:cNvPr id="10" name="9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1357304"/>
            <a:ext cx="1214446" cy="1214446"/>
          </a:xfrm>
          <a:prstGeom prst="rect">
            <a:avLst/>
          </a:prstGeom>
        </p:spPr>
      </p:pic>
      <p:pic>
        <p:nvPicPr>
          <p:cNvPr id="11" name="10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643306" y="2428874"/>
            <a:ext cx="1214446" cy="1214446"/>
          </a:xfrm>
          <a:prstGeom prst="rect">
            <a:avLst/>
          </a:prstGeom>
        </p:spPr>
      </p:pic>
      <p:pic>
        <p:nvPicPr>
          <p:cNvPr id="12" name="11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1357304"/>
            <a:ext cx="1214446" cy="1214446"/>
          </a:xfrm>
          <a:prstGeom prst="rect">
            <a:avLst/>
          </a:prstGeom>
        </p:spPr>
      </p:pic>
      <p:pic>
        <p:nvPicPr>
          <p:cNvPr id="13" name="12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857784" y="2428874"/>
            <a:ext cx="1214446" cy="1214446"/>
          </a:xfrm>
          <a:prstGeom prst="rect">
            <a:avLst/>
          </a:prstGeom>
        </p:spPr>
      </p:pic>
      <p:pic>
        <p:nvPicPr>
          <p:cNvPr id="14" name="13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072198" y="1357304"/>
            <a:ext cx="1214446" cy="1214446"/>
          </a:xfrm>
          <a:prstGeom prst="rect">
            <a:avLst/>
          </a:prstGeom>
        </p:spPr>
      </p:pic>
      <p:pic>
        <p:nvPicPr>
          <p:cNvPr id="15" name="14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072198" y="2428874"/>
            <a:ext cx="1214446" cy="1214446"/>
          </a:xfrm>
          <a:prstGeom prst="rect">
            <a:avLst/>
          </a:prstGeom>
        </p:spPr>
      </p:pic>
      <p:pic>
        <p:nvPicPr>
          <p:cNvPr id="16" name="15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0" y="1357304"/>
            <a:ext cx="1214446" cy="1214446"/>
          </a:xfrm>
          <a:prstGeom prst="rect">
            <a:avLst/>
          </a:prstGeom>
        </p:spPr>
      </p:pic>
      <p:pic>
        <p:nvPicPr>
          <p:cNvPr id="17" name="16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143800" y="2428874"/>
            <a:ext cx="1214446" cy="1214446"/>
          </a:xfrm>
          <a:prstGeom prst="rect">
            <a:avLst/>
          </a:prstGeom>
        </p:spPr>
      </p:pic>
      <p:pic>
        <p:nvPicPr>
          <p:cNvPr id="18" name="17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358214" y="1357304"/>
            <a:ext cx="1214446" cy="1214446"/>
          </a:xfrm>
          <a:prstGeom prst="rect">
            <a:avLst/>
          </a:prstGeom>
        </p:spPr>
      </p:pic>
      <p:pic>
        <p:nvPicPr>
          <p:cNvPr id="19" name="18 Imagen" descr="spirograph-1984109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358214" y="2428874"/>
            <a:ext cx="1214446" cy="1214446"/>
          </a:xfrm>
          <a:prstGeom prst="rect">
            <a:avLst/>
          </a:prstGeom>
        </p:spPr>
      </p:pic>
      <p:sp>
        <p:nvSpPr>
          <p:cNvPr id="20" name="19 Rectángulo"/>
          <p:cNvSpPr/>
          <p:nvPr/>
        </p:nvSpPr>
        <p:spPr>
          <a:xfrm>
            <a:off x="0" y="0"/>
            <a:ext cx="9144000" cy="51435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4"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ppt_x"/>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8"/>
                                        </p:tgtEl>
                                        <p:attrNameLst>
                                          <p:attrName>ppt_x</p:attrName>
                                        </p:attrNameLst>
                                      </p:cBhvr>
                                      <p:tavLst>
                                        <p:tav tm="0">
                                          <p:val>
                                            <p:strVal val="ppt_x"/>
                                          </p:val>
                                        </p:tav>
                                        <p:tav tm="100000">
                                          <p:val>
                                            <p:strVal val="ppt_x"/>
                                          </p:val>
                                        </p:tav>
                                      </p:tavLst>
                                    </p:anim>
                                    <p:anim calcmode="lin" valueType="num">
                                      <p:cBhvr additive="base">
                                        <p:cTn id="134" dur="2000"/>
                                        <p:tgtEl>
                                          <p:spTgt spid="18"/>
                                        </p:tgtEl>
                                        <p:attrNameLst>
                                          <p:attrName>ppt_y</p:attrName>
                                        </p:attrNameLst>
                                      </p:cBhvr>
                                      <p:tavLst>
                                        <p:tav tm="0">
                                          <p:val>
                                            <p:strVal val="ppt_y"/>
                                          </p:val>
                                        </p:tav>
                                        <p:tav tm="100000">
                                          <p:val>
                                            <p:strVal val="1+ppt_h/2"/>
                                          </p:val>
                                        </p:tav>
                                      </p:tavLst>
                                    </p:anim>
                                    <p:set>
                                      <p:cBhvr>
                                        <p:cTn id="135" dur="1" fill="hold">
                                          <p:stCondLst>
                                            <p:cond delay="1999"/>
                                          </p:stCondLst>
                                        </p:cTn>
                                        <p:tgtEl>
                                          <p:spTgt spid="18"/>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ppt_x"/>
                                          </p:val>
                                        </p:tav>
                                      </p:tavLst>
                                    </p:anim>
                                    <p:anim calcmode="lin" valueType="num">
                                      <p:cBhvr additive="base">
                                        <p:cTn id="138" dur="2000"/>
                                        <p:tgtEl>
                                          <p:spTgt spid="5"/>
                                        </p:tgtEl>
                                        <p:attrNameLst>
                                          <p:attrName>ppt_y</p:attrName>
                                        </p:attrNameLst>
                                      </p:cBhvr>
                                      <p:tavLst>
                                        <p:tav tm="0">
                                          <p:val>
                                            <p:strVal val="ppt_y"/>
                                          </p:val>
                                        </p:tav>
                                        <p:tav tm="100000">
                                          <p:val>
                                            <p:strVal val="0-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7"/>
                                        </p:tgtEl>
                                        <p:attrNameLst>
                                          <p:attrName>ppt_x</p:attrName>
                                        </p:attrNameLst>
                                      </p:cBhvr>
                                      <p:tavLst>
                                        <p:tav tm="0">
                                          <p:val>
                                            <p:strVal val="ppt_x"/>
                                          </p:val>
                                        </p:tav>
                                        <p:tav tm="100000">
                                          <p:val>
                                            <p:strVal val="ppt_x"/>
                                          </p:val>
                                        </p:tav>
                                      </p:tavLst>
                                    </p:anim>
                                    <p:anim calcmode="lin" valueType="num">
                                      <p:cBhvr additive="base">
                                        <p:cTn id="142" dur="2000"/>
                                        <p:tgtEl>
                                          <p:spTgt spid="7"/>
                                        </p:tgtEl>
                                        <p:attrNameLst>
                                          <p:attrName>ppt_y</p:attrName>
                                        </p:attrNameLst>
                                      </p:cBhvr>
                                      <p:tavLst>
                                        <p:tav tm="0">
                                          <p:val>
                                            <p:strVal val="ppt_y"/>
                                          </p:val>
                                        </p:tav>
                                        <p:tav tm="100000">
                                          <p:val>
                                            <p:strVal val="0-ppt_h/2"/>
                                          </p:val>
                                        </p:tav>
                                      </p:tavLst>
                                    </p:anim>
                                    <p:set>
                                      <p:cBhvr>
                                        <p:cTn id="143" dur="1" fill="hold">
                                          <p:stCondLst>
                                            <p:cond delay="1999"/>
                                          </p:stCondLst>
                                        </p:cTn>
                                        <p:tgtEl>
                                          <p:spTgt spid="7"/>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ppt_x"/>
                                          </p:val>
                                        </p:tav>
                                      </p:tavLst>
                                    </p:anim>
                                    <p:anim calcmode="lin" valueType="num">
                                      <p:cBhvr additive="base">
                                        <p:cTn id="146" dur="2000"/>
                                        <p:tgtEl>
                                          <p:spTgt spid="9"/>
                                        </p:tgtEl>
                                        <p:attrNameLst>
                                          <p:attrName>ppt_y</p:attrName>
                                        </p:attrNameLst>
                                      </p:cBhvr>
                                      <p:tavLst>
                                        <p:tav tm="0">
                                          <p:val>
                                            <p:strVal val="ppt_y"/>
                                          </p:val>
                                        </p:tav>
                                        <p:tav tm="100000">
                                          <p:val>
                                            <p:strVal val="0-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ppt_x"/>
                                          </p:val>
                                        </p:tav>
                                      </p:tavLst>
                                    </p:anim>
                                    <p:anim calcmode="lin" valueType="num">
                                      <p:cBhvr additive="base">
                                        <p:cTn id="150" dur="2000"/>
                                        <p:tgtEl>
                                          <p:spTgt spid="11"/>
                                        </p:tgtEl>
                                        <p:attrNameLst>
                                          <p:attrName>ppt_y</p:attrName>
                                        </p:attrNameLst>
                                      </p:cBhvr>
                                      <p:tavLst>
                                        <p:tav tm="0">
                                          <p:val>
                                            <p:strVal val="ppt_y"/>
                                          </p:val>
                                        </p:tav>
                                        <p:tav tm="100000">
                                          <p:val>
                                            <p:strVal val="0-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 fill="hold"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ppt_x"/>
                                          </p:val>
                                        </p:tav>
                                      </p:tavLst>
                                    </p:anim>
                                    <p:anim calcmode="lin" valueType="num">
                                      <p:cBhvr additive="base">
                                        <p:cTn id="154" dur="2000"/>
                                        <p:tgtEl>
                                          <p:spTgt spid="13"/>
                                        </p:tgtEl>
                                        <p:attrNameLst>
                                          <p:attrName>ppt_y</p:attrName>
                                        </p:attrNameLst>
                                      </p:cBhvr>
                                      <p:tavLst>
                                        <p:tav tm="0">
                                          <p:val>
                                            <p:strVal val="ppt_y"/>
                                          </p:val>
                                        </p:tav>
                                        <p:tav tm="100000">
                                          <p:val>
                                            <p:strVal val="0-ppt_h/2"/>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1"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ppt_x"/>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1"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ppt_x"/>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7"/>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8"/>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9"/>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12"/>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3"/>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16" presetClass="entr" presetSubtype="4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arn(outHorizontal)">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921A9"/>
            </a:gs>
            <a:gs pos="50000">
              <a:srgbClr val="288428">
                <a:shade val="67500"/>
                <a:satMod val="115000"/>
              </a:srgbClr>
            </a:gs>
            <a:gs pos="100000">
              <a:srgbClr val="288428">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thumb-1920-6919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3786182" y="0"/>
            <a:ext cx="658284" cy="642924"/>
          </a:xfrm>
          <a:prstGeom prst="rect">
            <a:avLst/>
          </a:prstGeom>
          <a:effectLst>
            <a:reflection blurRad="6350" stA="50000" endA="295" endPos="92000" dist="101600" dir="5400000" sy="-100000" algn="bl" rotWithShape="0"/>
          </a:effectLst>
        </p:spPr>
      </p:pic>
      <p:pic>
        <p:nvPicPr>
          <p:cNvPr id="4" name="3 Imagen" descr="18096-color-bloom-design.png"/>
          <p:cNvPicPr>
            <a:picLocks noChangeAspect="1"/>
          </p:cNvPicPr>
          <p:nvPr/>
        </p:nvPicPr>
        <p:blipFill>
          <a:blip r:embed="rId3" cstate="print">
            <a:lum contrast="40000"/>
          </a:blip>
          <a:stretch>
            <a:fillRect/>
          </a:stretch>
        </p:blipFill>
        <p:spPr>
          <a:xfrm>
            <a:off x="0" y="2000246"/>
            <a:ext cx="658284" cy="642924"/>
          </a:xfrm>
          <a:prstGeom prst="rect">
            <a:avLst/>
          </a:prstGeom>
          <a:effectLst>
            <a:reflection blurRad="6350" stA="50000" endA="295" endPos="92000" dist="101600" dir="5400000" sy="-100000" algn="bl" rotWithShape="0"/>
          </a:effectLst>
        </p:spPr>
      </p:pic>
      <p:pic>
        <p:nvPicPr>
          <p:cNvPr id="5" name="4 Imagen" descr="18096-color-bloom-design.png"/>
          <p:cNvPicPr>
            <a:picLocks noChangeAspect="1"/>
          </p:cNvPicPr>
          <p:nvPr/>
        </p:nvPicPr>
        <p:blipFill>
          <a:blip r:embed="rId3" cstate="print">
            <a:lum contrast="40000"/>
          </a:blip>
          <a:stretch>
            <a:fillRect/>
          </a:stretch>
        </p:blipFill>
        <p:spPr>
          <a:xfrm>
            <a:off x="2714612" y="0"/>
            <a:ext cx="658284" cy="642924"/>
          </a:xfrm>
          <a:prstGeom prst="rect">
            <a:avLst/>
          </a:prstGeom>
          <a:effectLst>
            <a:reflection blurRad="6350" stA="50000" endA="295" endPos="92000" dist="101600" dir="5400000" sy="-100000" algn="bl" rotWithShape="0"/>
          </a:effectLst>
        </p:spPr>
      </p:pic>
      <p:pic>
        <p:nvPicPr>
          <p:cNvPr id="6" name="5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1785918" y="285734"/>
            <a:ext cx="658284" cy="642924"/>
          </a:xfrm>
          <a:prstGeom prst="rect">
            <a:avLst/>
          </a:prstGeom>
          <a:effectLst>
            <a:reflection blurRad="6350" stA="50000" endA="295" endPos="92000" dist="101600" dir="5400000" sy="-100000" algn="bl" rotWithShape="0"/>
          </a:effectLst>
        </p:spPr>
      </p:pic>
      <p:pic>
        <p:nvPicPr>
          <p:cNvPr id="7" name="6 Imagen" descr="18096-color-bloom-design.png"/>
          <p:cNvPicPr>
            <a:picLocks noChangeAspect="1"/>
          </p:cNvPicPr>
          <p:nvPr/>
        </p:nvPicPr>
        <p:blipFill>
          <a:blip r:embed="rId3" cstate="print">
            <a:lum contrast="40000"/>
          </a:blip>
          <a:stretch>
            <a:fillRect/>
          </a:stretch>
        </p:blipFill>
        <p:spPr>
          <a:xfrm>
            <a:off x="1000100" y="714362"/>
            <a:ext cx="658284" cy="642924"/>
          </a:xfrm>
          <a:prstGeom prst="rect">
            <a:avLst/>
          </a:prstGeom>
          <a:effectLst>
            <a:reflection blurRad="6350" stA="50000" endA="295" endPos="92000" dist="101600" dir="5400000" sy="-100000" algn="bl" rotWithShape="0"/>
          </a:effectLst>
        </p:spPr>
      </p:pic>
      <p:pic>
        <p:nvPicPr>
          <p:cNvPr id="8" name="7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357158" y="1357304"/>
            <a:ext cx="658284" cy="642924"/>
          </a:xfrm>
          <a:prstGeom prst="rect">
            <a:avLst/>
          </a:prstGeom>
          <a:effectLst>
            <a:reflection blurRad="6350" stA="50000" endA="295" endPos="92000" dist="101600" dir="5400000" sy="-100000" algn="bl" rotWithShape="0"/>
          </a:effectLst>
        </p:spPr>
      </p:pic>
      <p:pic>
        <p:nvPicPr>
          <p:cNvPr id="9" name="8 Imagen" descr="18096-color-bloom-design.png"/>
          <p:cNvPicPr>
            <a:picLocks noChangeAspect="1"/>
          </p:cNvPicPr>
          <p:nvPr/>
        </p:nvPicPr>
        <p:blipFill>
          <a:blip r:embed="rId3" cstate="print">
            <a:lum contrast="40000"/>
          </a:blip>
          <a:stretch>
            <a:fillRect/>
          </a:stretch>
        </p:blipFill>
        <p:spPr>
          <a:xfrm>
            <a:off x="8485716" y="2071684"/>
            <a:ext cx="658284" cy="642924"/>
          </a:xfrm>
          <a:prstGeom prst="rect">
            <a:avLst/>
          </a:prstGeom>
          <a:effectLst>
            <a:reflection blurRad="6350" stA="50000" endA="295" endPos="92000" dist="101600" dir="5400000" sy="-100000" algn="bl" rotWithShape="0"/>
          </a:effectLst>
        </p:spPr>
      </p:pic>
      <p:pic>
        <p:nvPicPr>
          <p:cNvPr id="10" name="9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6500826" y="285734"/>
            <a:ext cx="658284" cy="642924"/>
          </a:xfrm>
          <a:prstGeom prst="rect">
            <a:avLst/>
          </a:prstGeom>
          <a:effectLst>
            <a:reflection blurRad="6350" stA="50000" endA="295" endPos="92000" dist="101600" dir="5400000" sy="-100000" algn="bl" rotWithShape="0"/>
          </a:effectLst>
        </p:spPr>
      </p:pic>
      <p:pic>
        <p:nvPicPr>
          <p:cNvPr id="11" name="10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4714876" y="0"/>
            <a:ext cx="658284" cy="642924"/>
          </a:xfrm>
          <a:prstGeom prst="rect">
            <a:avLst/>
          </a:prstGeom>
          <a:effectLst>
            <a:reflection blurRad="6350" stA="50000" endA="295" endPos="92000" dist="101600" dir="5400000" sy="-100000" algn="bl" rotWithShape="0"/>
          </a:effectLst>
        </p:spPr>
      </p:pic>
      <p:pic>
        <p:nvPicPr>
          <p:cNvPr id="12" name="11 Imagen" descr="18096-color-bloom-design.png"/>
          <p:cNvPicPr>
            <a:picLocks noChangeAspect="1"/>
          </p:cNvPicPr>
          <p:nvPr/>
        </p:nvPicPr>
        <p:blipFill>
          <a:blip r:embed="rId3" cstate="print">
            <a:lum contrast="40000"/>
          </a:blip>
          <a:stretch>
            <a:fillRect/>
          </a:stretch>
        </p:blipFill>
        <p:spPr>
          <a:xfrm>
            <a:off x="5643570" y="0"/>
            <a:ext cx="658284" cy="642924"/>
          </a:xfrm>
          <a:prstGeom prst="rect">
            <a:avLst/>
          </a:prstGeom>
          <a:effectLst>
            <a:reflection blurRad="6350" stA="50000" endA="295" endPos="92000" dist="101600" dir="5400000" sy="-100000" algn="bl" rotWithShape="0"/>
          </a:effectLst>
        </p:spPr>
      </p:pic>
      <p:pic>
        <p:nvPicPr>
          <p:cNvPr id="13" name="12 Imagen" descr="18096-color-bloom-design.png"/>
          <p:cNvPicPr>
            <a:picLocks noChangeAspect="1"/>
          </p:cNvPicPr>
          <p:nvPr/>
        </p:nvPicPr>
        <p:blipFill>
          <a:blip r:embed="rId3" cstate="print">
            <a:lum contrast="40000"/>
          </a:blip>
          <a:stretch>
            <a:fillRect/>
          </a:stretch>
        </p:blipFill>
        <p:spPr>
          <a:xfrm>
            <a:off x="7215206" y="714362"/>
            <a:ext cx="658284" cy="642924"/>
          </a:xfrm>
          <a:prstGeom prst="rect">
            <a:avLst/>
          </a:prstGeom>
          <a:effectLst>
            <a:reflection blurRad="6350" stA="50000" endA="295" endPos="92000" dist="101600" dir="5400000" sy="-100000" algn="bl" rotWithShape="0"/>
          </a:effectLst>
        </p:spPr>
      </p:pic>
      <p:pic>
        <p:nvPicPr>
          <p:cNvPr id="14" name="13 Imagen" descr="18096-color-bloom-design.png"/>
          <p:cNvPicPr>
            <a:picLocks noChangeAspect="1"/>
          </p:cNvPicPr>
          <p:nvPr/>
        </p:nvPicPr>
        <p:blipFill>
          <a:blip r:embed="rId3" cstate="print">
            <a:duotone>
              <a:prstClr val="black"/>
              <a:srgbClr val="FFCCFF">
                <a:tint val="45000"/>
                <a:satMod val="400000"/>
              </a:srgbClr>
            </a:duotone>
            <a:lum contrast="40000"/>
          </a:blip>
          <a:stretch>
            <a:fillRect/>
          </a:stretch>
        </p:blipFill>
        <p:spPr>
          <a:xfrm>
            <a:off x="7929586" y="1285866"/>
            <a:ext cx="658284" cy="642924"/>
          </a:xfrm>
          <a:prstGeom prst="rect">
            <a:avLst/>
          </a:prstGeom>
          <a:effectLst>
            <a:reflection blurRad="6350" stA="50000" endA="295" endPos="92000" dist="101600" dir="5400000" sy="-100000" algn="bl" rotWithShape="0"/>
          </a:effectLst>
        </p:spPr>
      </p:pic>
      <p:pic>
        <p:nvPicPr>
          <p:cNvPr id="15" name="14 Imagen" descr="cooltext322471026176596.png"/>
          <p:cNvPicPr>
            <a:picLocks noChangeAspect="1"/>
          </p:cNvPicPr>
          <p:nvPr/>
        </p:nvPicPr>
        <p:blipFill>
          <a:blip r:embed="rId4"/>
          <a:stretch>
            <a:fillRect/>
          </a:stretch>
        </p:blipFill>
        <p:spPr>
          <a:xfrm rot="20946114">
            <a:off x="2172178" y="3308789"/>
            <a:ext cx="1877128" cy="747020"/>
          </a:xfrm>
          <a:prstGeom prst="rect">
            <a:avLst/>
          </a:prstGeom>
        </p:spPr>
      </p:pic>
      <p:sp>
        <p:nvSpPr>
          <p:cNvPr id="16" name="15 Rectángulo"/>
          <p:cNvSpPr/>
          <p:nvPr/>
        </p:nvSpPr>
        <p:spPr>
          <a:xfrm>
            <a:off x="0" y="0"/>
            <a:ext cx="9144000" cy="514350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0-ppt_w/2"/>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1+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par>
                                <p:cTn id="158" presetID="16" presetClass="entr" presetSubtype="37"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Effect transition="in" filter="barn(outVertical)">
                                      <p:cBhvr>
                                        <p:cTn id="160" dur="2000"/>
                                        <p:tgtEl>
                                          <p:spTgt spid="2"/>
                                        </p:tgtEl>
                                      </p:cBhvr>
                                    </p:animEffect>
                                  </p:childTnLst>
                                </p:cTn>
                              </p:par>
                            </p:childTnLst>
                          </p:cTn>
                        </p:par>
                        <p:par>
                          <p:cTn id="161" fill="hold">
                            <p:stCondLst>
                              <p:cond delay="8000"/>
                            </p:stCondLst>
                            <p:childTnLst>
                              <p:par>
                                <p:cTn id="162" presetID="23" presetClass="entr" presetSubtype="16" fill="hold" nodeType="afterEffect">
                                  <p:stCondLst>
                                    <p:cond delay="0"/>
                                  </p:stCondLst>
                                  <p:childTnLst>
                                    <p:set>
                                      <p:cBhvr>
                                        <p:cTn id="163" dur="1" fill="hold">
                                          <p:stCondLst>
                                            <p:cond delay="0"/>
                                          </p:stCondLst>
                                        </p:cTn>
                                        <p:tgtEl>
                                          <p:spTgt spid="15"/>
                                        </p:tgtEl>
                                        <p:attrNameLst>
                                          <p:attrName>style.visibility</p:attrName>
                                        </p:attrNameLst>
                                      </p:cBhvr>
                                      <p:to>
                                        <p:strVal val="visible"/>
                                      </p:to>
                                    </p:set>
                                    <p:anim calcmode="lin" valueType="num">
                                      <p:cBhvr>
                                        <p:cTn id="164" dur="2000" fill="hold"/>
                                        <p:tgtEl>
                                          <p:spTgt spid="15"/>
                                        </p:tgtEl>
                                        <p:attrNameLst>
                                          <p:attrName>ppt_w</p:attrName>
                                        </p:attrNameLst>
                                      </p:cBhvr>
                                      <p:tavLst>
                                        <p:tav tm="0">
                                          <p:val>
                                            <p:fltVal val="0"/>
                                          </p:val>
                                        </p:tav>
                                        <p:tav tm="100000">
                                          <p:val>
                                            <p:strVal val="#ppt_w"/>
                                          </p:val>
                                        </p:tav>
                                      </p:tavLst>
                                    </p:anim>
                                    <p:anim calcmode="lin" valueType="num">
                                      <p:cBhvr>
                                        <p:cTn id="165" dur="2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502</Words>
  <Application>Microsoft Office PowerPoint</Application>
  <PresentationFormat>Presentación en pantalla (16:9)</PresentationFormat>
  <Paragraphs>16</Paragraphs>
  <Slides>48</Slides>
  <Notes>2</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362</cp:revision>
  <dcterms:created xsi:type="dcterms:W3CDTF">2019-04-25T22:53:21Z</dcterms:created>
  <dcterms:modified xsi:type="dcterms:W3CDTF">2019-04-27T16:25:56Z</dcterms:modified>
</cp:coreProperties>
</file>