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1" r:id="rId3"/>
    <p:sldId id="257" r:id="rId4"/>
    <p:sldId id="258" r:id="rId5"/>
    <p:sldId id="283" r:id="rId6"/>
    <p:sldId id="259" r:id="rId7"/>
    <p:sldId id="261" r:id="rId8"/>
    <p:sldId id="260" r:id="rId9"/>
    <p:sldId id="262" r:id="rId10"/>
    <p:sldId id="265" r:id="rId11"/>
    <p:sldId id="264" r:id="rId12"/>
    <p:sldId id="263" r:id="rId13"/>
    <p:sldId id="267" r:id="rId14"/>
    <p:sldId id="266" r:id="rId15"/>
    <p:sldId id="269" r:id="rId16"/>
    <p:sldId id="268" r:id="rId17"/>
    <p:sldId id="270" r:id="rId18"/>
    <p:sldId id="271" r:id="rId19"/>
    <p:sldId id="272" r:id="rId20"/>
    <p:sldId id="273" r:id="rId21"/>
    <p:sldId id="274" r:id="rId22"/>
    <p:sldId id="275" r:id="rId23"/>
    <p:sldId id="277" r:id="rId24"/>
    <p:sldId id="276" r:id="rId25"/>
    <p:sldId id="279" r:id="rId26"/>
    <p:sldId id="280" r:id="rId27"/>
    <p:sldId id="285" r:id="rId28"/>
    <p:sldId id="286" r:id="rId29"/>
    <p:sldId id="288" r:id="rId30"/>
    <p:sldId id="287" r:id="rId31"/>
    <p:sldId id="290" r:id="rId32"/>
    <p:sldId id="291" r:id="rId33"/>
    <p:sldId id="295" r:id="rId34"/>
    <p:sldId id="297" r:id="rId35"/>
    <p:sldId id="299" r:id="rId36"/>
    <p:sldId id="301" r:id="rId37"/>
    <p:sldId id="303" r:id="rId38"/>
    <p:sldId id="304" r:id="rId39"/>
    <p:sldId id="311" r:id="rId40"/>
    <p:sldId id="306" r:id="rId41"/>
    <p:sldId id="307" r:id="rId42"/>
    <p:sldId id="310" r:id="rId43"/>
    <p:sldId id="312" r:id="rId4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V1iLiqJx95A56szjSrxIA" hashData="YKekj1ewOWAqUPYrSPmfLyxyEA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5D0"/>
    <a:srgbClr val="1966FF"/>
    <a:srgbClr val="FF9933"/>
    <a:srgbClr val="FF9900"/>
    <a:srgbClr val="B0F442"/>
    <a:srgbClr val="FF4343"/>
    <a:srgbClr val="1A210D"/>
    <a:srgbClr val="205766"/>
    <a:srgbClr val="6699FF"/>
    <a:srgbClr val="BE4D4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184" autoAdjust="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D484F-6EDC-4285-9611-E83C4B278B09}" type="datetimeFigureOut">
              <a:rPr lang="es-PE" smtClean="0"/>
              <a:pPr/>
              <a:t>10/03/2020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08E30-A358-4BAD-A7C9-025A5B7A2D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D484F-6EDC-4285-9611-E83C4B278B09}" type="datetimeFigureOut">
              <a:rPr lang="es-PE" smtClean="0"/>
              <a:pPr/>
              <a:t>10/03/2020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08E30-A358-4BAD-A7C9-025A5B7A2D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D484F-6EDC-4285-9611-E83C4B278B09}" type="datetimeFigureOut">
              <a:rPr lang="es-PE" smtClean="0"/>
              <a:pPr/>
              <a:t>10/03/2020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08E30-A358-4BAD-A7C9-025A5B7A2D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D484F-6EDC-4285-9611-E83C4B278B09}" type="datetimeFigureOut">
              <a:rPr lang="es-PE" smtClean="0"/>
              <a:pPr/>
              <a:t>10/03/2020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08E30-A358-4BAD-A7C9-025A5B7A2D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D484F-6EDC-4285-9611-E83C4B278B09}" type="datetimeFigureOut">
              <a:rPr lang="es-PE" smtClean="0"/>
              <a:pPr/>
              <a:t>10/03/2020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08E30-A358-4BAD-A7C9-025A5B7A2D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D484F-6EDC-4285-9611-E83C4B278B09}" type="datetimeFigureOut">
              <a:rPr lang="es-PE" smtClean="0"/>
              <a:pPr/>
              <a:t>10/03/2020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08E30-A358-4BAD-A7C9-025A5B7A2D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D484F-6EDC-4285-9611-E83C4B278B09}" type="datetimeFigureOut">
              <a:rPr lang="es-PE" smtClean="0"/>
              <a:pPr/>
              <a:t>10/03/2020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08E30-A358-4BAD-A7C9-025A5B7A2D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D484F-6EDC-4285-9611-E83C4B278B09}" type="datetimeFigureOut">
              <a:rPr lang="es-PE" smtClean="0"/>
              <a:pPr/>
              <a:t>10/03/2020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08E30-A358-4BAD-A7C9-025A5B7A2D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D484F-6EDC-4285-9611-E83C4B278B09}" type="datetimeFigureOut">
              <a:rPr lang="es-PE" smtClean="0"/>
              <a:pPr/>
              <a:t>10/03/2020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08E30-A358-4BAD-A7C9-025A5B7A2D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D484F-6EDC-4285-9611-E83C4B278B09}" type="datetimeFigureOut">
              <a:rPr lang="es-PE" smtClean="0"/>
              <a:pPr/>
              <a:t>10/03/2020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08E30-A358-4BAD-A7C9-025A5B7A2D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D484F-6EDC-4285-9611-E83C4B278B09}" type="datetimeFigureOut">
              <a:rPr lang="es-PE" smtClean="0"/>
              <a:pPr/>
              <a:t>10/03/2020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08E30-A358-4BAD-A7C9-025A5B7A2D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D484F-6EDC-4285-9611-E83C4B278B09}" type="datetimeFigureOut">
              <a:rPr lang="es-PE" smtClean="0"/>
              <a:pPr/>
              <a:t>10/03/2020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08E30-A358-4BAD-A7C9-025A5B7A2D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139746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6" name="5 Imagen" descr="cooltext3515234351314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867292" y="285734"/>
            <a:ext cx="1847583" cy="893144"/>
          </a:xfrm>
          <a:prstGeom prst="rect">
            <a:avLst/>
          </a:prstGeom>
        </p:spPr>
      </p:pic>
      <p:pic>
        <p:nvPicPr>
          <p:cNvPr id="7" name="6 Imagen" descr="cooltext351523449499108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4873160" y="285734"/>
            <a:ext cx="984724" cy="888865"/>
          </a:xfrm>
          <a:prstGeom prst="rect">
            <a:avLst/>
          </a:prstGeom>
        </p:spPr>
      </p:pic>
      <p:pic>
        <p:nvPicPr>
          <p:cNvPr id="8" name="7 Imagen" descr="cooltext351523462836280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929322" y="285734"/>
            <a:ext cx="2643206" cy="938281"/>
          </a:xfrm>
          <a:prstGeom prst="rect">
            <a:avLst/>
          </a:prstGeom>
        </p:spPr>
      </p:pic>
      <p:pic>
        <p:nvPicPr>
          <p:cNvPr id="9" name="8 Imagen" descr="cooltext351523483810930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3328978" y="3571882"/>
            <a:ext cx="1671649" cy="928694"/>
          </a:xfrm>
          <a:prstGeom prst="rect">
            <a:avLst/>
          </a:prstGeom>
        </p:spPr>
      </p:pic>
      <p:pic>
        <p:nvPicPr>
          <p:cNvPr id="10" name="9 Imagen" descr="cooltext351523498243621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5204435" y="3714758"/>
            <a:ext cx="867763" cy="750100"/>
          </a:xfrm>
          <a:prstGeom prst="rect">
            <a:avLst/>
          </a:prstGeom>
        </p:spPr>
      </p:pic>
      <p:pic>
        <p:nvPicPr>
          <p:cNvPr id="11" name="10 Imagen" descr="cooltext351523511024320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6215073" y="3643320"/>
            <a:ext cx="1714513" cy="791313"/>
          </a:xfrm>
          <a:prstGeom prst="rect">
            <a:avLst/>
          </a:prstGeom>
        </p:spPr>
      </p:pic>
      <p:pic>
        <p:nvPicPr>
          <p:cNvPr id="12" name="11 Imagen" descr="cooltext351523855377688.png"/>
          <p:cNvPicPr>
            <a:picLocks noChangeAspect="1"/>
          </p:cNvPicPr>
          <p:nvPr/>
        </p:nvPicPr>
        <p:blipFill>
          <a:blip r:embed="rId10">
            <a:lum bright="40000" contrast="40000"/>
          </a:blip>
          <a:stretch>
            <a:fillRect/>
          </a:stretch>
        </p:blipFill>
        <p:spPr>
          <a:xfrm>
            <a:off x="500034" y="4286262"/>
            <a:ext cx="2192408" cy="298375"/>
          </a:xfrm>
          <a:prstGeom prst="rect">
            <a:avLst/>
          </a:prstGeom>
        </p:spPr>
      </p:pic>
      <p:pic>
        <p:nvPicPr>
          <p:cNvPr id="13" name="12 Imagen" descr="stock-photo-15139746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 advClick="0" advTm="31000">
    <p:sndAc>
      <p:stSnd loop="1">
        <p:snd r:embed="rId2" name="Aquari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3000"/>
                            </p:stCondLst>
                            <p:childTnLst>
                              <p:par>
                                <p:cTn id="5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0"/>
                            </p:stCondLst>
                            <p:childTnLst>
                              <p:par>
                                <p:cTn id="5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7000"/>
                            </p:stCondLst>
                            <p:childTnLst>
                              <p:par>
                                <p:cTn id="6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000"/>
                            </p:stCondLst>
                            <p:childTnLst>
                              <p:par>
                                <p:cTn id="7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6699FF">
                <a:shade val="67500"/>
                <a:satMod val="115000"/>
              </a:srgbClr>
            </a:gs>
            <a:gs pos="100000">
              <a:srgbClr val="6699F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ubaya-ryba-popugaj-opisanie-i-rekomendacii-po-soderzhani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966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B1C03"/>
            </a:gs>
            <a:gs pos="50000">
              <a:srgbClr val="FF9900">
                <a:shade val="67500"/>
                <a:satMod val="115000"/>
              </a:srgbClr>
            </a:gs>
            <a:gs pos="100000">
              <a:srgbClr val="FF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ve-Wallpaper-For-PC-Free-Downlo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0">
                <a:srgbClr val="FF33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29842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ange_Oran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99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8000">
              <a:srgbClr val="00B0F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62678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500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481132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000">
                <a:srgbClr val="1966F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bg2">
                <a:lumMod val="75000"/>
                <a:shade val="67500"/>
                <a:satMod val="115000"/>
              </a:schemeClr>
            </a:gs>
            <a:gs pos="100000">
              <a:schemeClr val="bg2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09352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D9020">
                  <a:shade val="67500"/>
                  <a:satMod val="115000"/>
                </a:srgbClr>
              </a:gs>
              <a:gs pos="100000">
                <a:srgbClr val="8D902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2700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9405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7030A0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8727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5B9F1"/>
              </a:gs>
              <a:gs pos="50000">
                <a:srgbClr val="0044CC">
                  <a:shade val="67500"/>
                  <a:satMod val="115000"/>
                </a:srgbClr>
              </a:gs>
              <a:gs pos="100000">
                <a:srgbClr val="0044C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bg1">
                <a:lumMod val="50000"/>
                <a:shade val="67500"/>
                <a:satMod val="115000"/>
              </a:schemeClr>
            </a:gs>
            <a:gs pos="100000">
              <a:schemeClr val="bg1">
                <a:lumMod val="5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6772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29885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28635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13483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">
              <a:schemeClr val="tx1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58845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7E51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30888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966FF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27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66269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76480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99096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84522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18251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47AAC5">
                  <a:shade val="67500"/>
                  <a:satMod val="115000"/>
                </a:srgbClr>
              </a:gs>
              <a:gs pos="100000">
                <a:srgbClr val="47A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rgbClr val="1966FF"/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52514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">
              <a:schemeClr val="tx1"/>
            </a:gs>
            <a:gs pos="50000">
              <a:srgbClr val="CDF888">
                <a:shade val="67500"/>
                <a:satMod val="115000"/>
              </a:srgbClr>
            </a:gs>
            <a:gs pos="100000">
              <a:srgbClr val="CDF888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97359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DF888"/>
              </a:gs>
              <a:gs pos="50000">
                <a:srgbClr val="1966FF">
                  <a:shade val="67500"/>
                  <a:satMod val="115000"/>
                </a:srgbClr>
              </a:gs>
              <a:gs pos="100000">
                <a:srgbClr val="19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1000">
                <a:schemeClr val="tx1"/>
              </a:gs>
              <a:gs pos="50000">
                <a:srgbClr val="CDF888">
                  <a:shade val="67500"/>
                  <a:satMod val="115000"/>
                </a:srgbClr>
              </a:gs>
              <a:gs pos="100000">
                <a:srgbClr val="CDF88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1966FF"/>
            </a:gs>
            <a:gs pos="50000">
              <a:srgbClr val="CDF888">
                <a:shade val="67500"/>
                <a:satMod val="115000"/>
              </a:srgbClr>
            </a:gs>
            <a:gs pos="100000">
              <a:srgbClr val="CDF888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08842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CDF888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05450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9000">
                <a:srgbClr val="FF4343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37691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DF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DF888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60411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43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63089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DF888">
                  <a:shade val="67500"/>
                  <a:satMod val="115000"/>
                </a:srgbClr>
              </a:gs>
              <a:gs pos="100000">
                <a:srgbClr val="CDF88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434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71931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chemeClr val="tx1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14877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02520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B0F442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rgbClr val="FF4343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62401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50388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62412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7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77275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12111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chemeClr val="tx1"/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00598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700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BE4D4A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tx1"/>
            </a:gs>
            <a:gs pos="50000">
              <a:srgbClr val="6699FF">
                <a:shade val="67500"/>
                <a:satMod val="115000"/>
              </a:srgbClr>
            </a:gs>
            <a:gs pos="100000">
              <a:srgbClr val="6699F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77238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966FF"/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chemeClr val="bg1">
                <a:lumMod val="95000"/>
              </a:scheme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43110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3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70761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20576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bg1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99038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3">
                <a:lumMod val="5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16861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chemeClr val="accent5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26626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FF9933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1_H2i4AB5oQ7vk2z3MTVQCBQ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chemeClr val="bg1">
                <a:lumMod val="95000"/>
              </a:schemeClr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43283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B0F442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35152414859138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612415">
            <a:off x="6212505" y="3224507"/>
            <a:ext cx="1548553" cy="808364"/>
          </a:xfrm>
          <a:prstGeom prst="rect">
            <a:avLst/>
          </a:prstGeom>
        </p:spPr>
      </p:pic>
      <p:pic>
        <p:nvPicPr>
          <p:cNvPr id="6" name="5 Imagen" descr="1_H2i4AB5oQ7vk2z3MTVQCBQ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8533" y="0"/>
            <a:ext cx="9414933" cy="52959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</Template>
  <TotalTime>0</TotalTime>
  <Words>29</Words>
  <Application>Microsoft Office PowerPoint</Application>
  <PresentationFormat>Presentación en pantalla (16:9)</PresentationFormat>
  <Paragraphs>3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Presentación2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158</cp:revision>
  <dcterms:created xsi:type="dcterms:W3CDTF">2020-03-09T22:25:07Z</dcterms:created>
  <dcterms:modified xsi:type="dcterms:W3CDTF">2020-03-10T17:48:34Z</dcterms:modified>
</cp:coreProperties>
</file>