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58" r:id="rId3"/>
    <p:sldId id="297" r:id="rId4"/>
    <p:sldId id="279" r:id="rId5"/>
    <p:sldId id="276" r:id="rId6"/>
    <p:sldId id="296" r:id="rId7"/>
    <p:sldId id="259" r:id="rId8"/>
    <p:sldId id="263" r:id="rId9"/>
    <p:sldId id="298" r:id="rId10"/>
    <p:sldId id="261" r:id="rId11"/>
    <p:sldId id="268" r:id="rId12"/>
    <p:sldId id="299" r:id="rId13"/>
    <p:sldId id="274" r:id="rId14"/>
    <p:sldId id="265" r:id="rId15"/>
    <p:sldId id="300" r:id="rId16"/>
    <p:sldId id="264" r:id="rId17"/>
    <p:sldId id="272" r:id="rId18"/>
    <p:sldId id="301" r:id="rId19"/>
    <p:sldId id="262" r:id="rId20"/>
    <p:sldId id="282" r:id="rId21"/>
    <p:sldId id="303" r:id="rId22"/>
    <p:sldId id="269" r:id="rId23"/>
    <p:sldId id="277" r:id="rId24"/>
    <p:sldId id="302" r:id="rId25"/>
    <p:sldId id="270" r:id="rId26"/>
    <p:sldId id="278" r:id="rId27"/>
    <p:sldId id="304" r:id="rId28"/>
    <p:sldId id="275" r:id="rId29"/>
    <p:sldId id="280" r:id="rId30"/>
    <p:sldId id="305" r:id="rId31"/>
    <p:sldId id="287" r:id="rId32"/>
    <p:sldId id="284" r:id="rId33"/>
    <p:sldId id="306" r:id="rId34"/>
    <p:sldId id="281" r:id="rId35"/>
    <p:sldId id="283" r:id="rId36"/>
    <p:sldId id="307" r:id="rId37"/>
    <p:sldId id="288" r:id="rId38"/>
    <p:sldId id="290" r:id="rId39"/>
    <p:sldId id="308" r:id="rId40"/>
    <p:sldId id="291" r:id="rId41"/>
    <p:sldId id="292" r:id="rId42"/>
    <p:sldId id="309" r:id="rId43"/>
    <p:sldId id="293" r:id="rId44"/>
    <p:sldId id="294" r:id="rId45"/>
    <p:sldId id="310" r:id="rId46"/>
    <p:sldId id="295" r:id="rId47"/>
    <p:sldId id="311" r:id="rId48"/>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D+Cjmv17PG3Z4gkqnUZuaA" hashData="fQOBeloqk38UVip4QDLn/Xkoo2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D5FF"/>
    <a:srgbClr val="FFA3FF"/>
    <a:srgbClr val="0000FF"/>
    <a:srgbClr val="9900CC"/>
    <a:srgbClr val="FF9900"/>
    <a:srgbClr val="FF3300"/>
    <a:srgbClr val="FFD85B"/>
    <a:srgbClr val="FFE89F"/>
    <a:srgbClr val="452103"/>
    <a:srgbClr val="80008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33" autoAdjust="0"/>
    <p:restoredTop sz="94681" autoAdjust="0"/>
  </p:normalViewPr>
  <p:slideViewPr>
    <p:cSldViewPr>
      <p:cViewPr>
        <p:scale>
          <a:sx n="400" d="100"/>
          <a:sy n="400" d="100"/>
        </p:scale>
        <p:origin x="5910" y="4074"/>
      </p:cViewPr>
      <p:guideLst>
        <p:guide orient="horz" pos="162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B031BB5E-F679-4294-A8CB-A3E0C7B6F753}" type="datetimeFigureOut">
              <a:rPr lang="es-PE" smtClean="0"/>
              <a:pPr/>
              <a:t>28/09/2023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B2251E8-3878-4A06-BAC0-E8C71543065A}" type="slidenum">
              <a:rPr lang="es-PE" smtClean="0"/>
              <a:pPr/>
              <a:t>‹Nº›</a:t>
            </a:fld>
            <a:endParaRPr lang="es-PE"/>
          </a:p>
        </p:txBody>
      </p:sp>
    </p:spTree>
  </p:cSld>
  <p:clrMapOvr>
    <a:masterClrMapping/>
  </p:clrMapOvr>
  <p:transition advClick="0" advTm="16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B031BB5E-F679-4294-A8CB-A3E0C7B6F753}" type="datetimeFigureOut">
              <a:rPr lang="es-PE" smtClean="0"/>
              <a:pPr/>
              <a:t>28/09/2023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B2251E8-3878-4A06-BAC0-E8C71543065A}" type="slidenum">
              <a:rPr lang="es-PE" smtClean="0"/>
              <a:pPr/>
              <a:t>‹Nº›</a:t>
            </a:fld>
            <a:endParaRPr lang="es-PE"/>
          </a:p>
        </p:txBody>
      </p:sp>
    </p:spTree>
  </p:cSld>
  <p:clrMapOvr>
    <a:masterClrMapping/>
  </p:clrMapOvr>
  <p:transition advClick="0" advTm="16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031BB5E-F679-4294-A8CB-A3E0C7B6F753}" type="datetimeFigureOut">
              <a:rPr lang="es-PE" smtClean="0"/>
              <a:pPr/>
              <a:t>28/09/2023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B2251E8-3878-4A06-BAC0-E8C71543065A}" type="slidenum">
              <a:rPr lang="es-PE" smtClean="0"/>
              <a:pPr/>
              <a:t>‹Nº›</a:t>
            </a:fld>
            <a:endParaRPr lang="es-PE"/>
          </a:p>
        </p:txBody>
      </p:sp>
    </p:spTree>
  </p:cSld>
  <p:clrMapOvr>
    <a:masterClrMapping/>
  </p:clrMapOvr>
  <p:transition advClick="0" advTm="16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B031BB5E-F679-4294-A8CB-A3E0C7B6F753}" type="datetimeFigureOut">
              <a:rPr lang="es-PE" smtClean="0"/>
              <a:pPr/>
              <a:t>28/09/2023</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9B2251E8-3878-4A06-BAC0-E8C71543065A}" type="slidenum">
              <a:rPr lang="es-PE" smtClean="0"/>
              <a:pPr/>
              <a:t>‹Nº›</a:t>
            </a:fld>
            <a:endParaRPr lang="es-PE"/>
          </a:p>
        </p:txBody>
      </p:sp>
    </p:spTree>
  </p:cSld>
  <p:clrMapOvr>
    <a:masterClrMapping/>
  </p:clrMapOvr>
  <p:transition advClick="0" advTm="16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B031BB5E-F679-4294-A8CB-A3E0C7B6F753}" type="datetimeFigureOut">
              <a:rPr lang="es-PE" smtClean="0"/>
              <a:pPr/>
              <a:t>28/09/2023</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9B2251E8-3878-4A06-BAC0-E8C71543065A}" type="slidenum">
              <a:rPr lang="es-PE" smtClean="0"/>
              <a:pPr/>
              <a:t>‹Nº›</a:t>
            </a:fld>
            <a:endParaRPr lang="es-PE"/>
          </a:p>
        </p:txBody>
      </p:sp>
    </p:spTree>
  </p:cSld>
  <p:clrMapOvr>
    <a:masterClrMapping/>
  </p:clrMapOvr>
  <p:transition advClick="0" advTm="16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B031BB5E-F679-4294-A8CB-A3E0C7B6F753}" type="datetimeFigureOut">
              <a:rPr lang="es-PE" smtClean="0"/>
              <a:pPr/>
              <a:t>28/09/2023</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9B2251E8-3878-4A06-BAC0-E8C71543065A}" type="slidenum">
              <a:rPr lang="es-PE" smtClean="0"/>
              <a:pPr/>
              <a:t>‹Nº›</a:t>
            </a:fld>
            <a:endParaRPr lang="es-PE"/>
          </a:p>
        </p:txBody>
      </p:sp>
    </p:spTree>
  </p:cSld>
  <p:clrMapOvr>
    <a:masterClrMapping/>
  </p:clrMapOvr>
  <p:transition advClick="0" advTm="16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031BB5E-F679-4294-A8CB-A3E0C7B6F753}" type="datetimeFigureOut">
              <a:rPr lang="es-PE" smtClean="0"/>
              <a:pPr/>
              <a:t>28/09/2023</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9B2251E8-3878-4A06-BAC0-E8C71543065A}" type="slidenum">
              <a:rPr lang="es-PE" smtClean="0"/>
              <a:pPr/>
              <a:t>‹Nº›</a:t>
            </a:fld>
            <a:endParaRPr lang="es-PE"/>
          </a:p>
        </p:txBody>
      </p:sp>
    </p:spTree>
  </p:cSld>
  <p:clrMapOvr>
    <a:masterClrMapping/>
  </p:clrMapOvr>
  <p:transition advClick="0" advTm="16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031BB5E-F679-4294-A8CB-A3E0C7B6F753}" type="datetimeFigureOut">
              <a:rPr lang="es-PE" smtClean="0"/>
              <a:pPr/>
              <a:t>28/09/2023</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9B2251E8-3878-4A06-BAC0-E8C71543065A}" type="slidenum">
              <a:rPr lang="es-PE" smtClean="0"/>
              <a:pPr/>
              <a:t>‹Nº›</a:t>
            </a:fld>
            <a:endParaRPr lang="es-PE"/>
          </a:p>
        </p:txBody>
      </p:sp>
    </p:spTree>
  </p:cSld>
  <p:clrMapOvr>
    <a:masterClrMapping/>
  </p:clrMapOvr>
  <p:transition advClick="0" advTm="16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031BB5E-F679-4294-A8CB-A3E0C7B6F753}" type="datetimeFigureOut">
              <a:rPr lang="es-PE" smtClean="0"/>
              <a:pPr/>
              <a:t>28/09/2023</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9B2251E8-3878-4A06-BAC0-E8C71543065A}" type="slidenum">
              <a:rPr lang="es-PE" smtClean="0"/>
              <a:pPr/>
              <a:t>‹Nº›</a:t>
            </a:fld>
            <a:endParaRPr lang="es-PE"/>
          </a:p>
        </p:txBody>
      </p:sp>
    </p:spTree>
  </p:cSld>
  <p:clrMapOvr>
    <a:masterClrMapping/>
  </p:clrMapOvr>
  <p:transition advClick="0" advTm="16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B031BB5E-F679-4294-A8CB-A3E0C7B6F753}" type="datetimeFigureOut">
              <a:rPr lang="es-PE" smtClean="0"/>
              <a:pPr/>
              <a:t>28/09/2023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B2251E8-3878-4A06-BAC0-E8C71543065A}" type="slidenum">
              <a:rPr lang="es-PE" smtClean="0"/>
              <a:pPr/>
              <a:t>‹Nº›</a:t>
            </a:fld>
            <a:endParaRPr lang="es-PE"/>
          </a:p>
        </p:txBody>
      </p:sp>
    </p:spTree>
  </p:cSld>
  <p:clrMapOvr>
    <a:masterClrMapping/>
  </p:clrMapOvr>
  <p:transition advClick="0" advTm="16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B031BB5E-F679-4294-A8CB-A3E0C7B6F753}" type="datetimeFigureOut">
              <a:rPr lang="es-PE" smtClean="0"/>
              <a:pPr/>
              <a:t>28/09/2023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B2251E8-3878-4A06-BAC0-E8C71543065A}" type="slidenum">
              <a:rPr lang="es-PE" smtClean="0"/>
              <a:pPr/>
              <a:t>‹Nº›</a:t>
            </a:fld>
            <a:endParaRPr lang="es-PE"/>
          </a:p>
        </p:txBody>
      </p:sp>
    </p:spTree>
  </p:cSld>
  <p:clrMapOvr>
    <a:masterClrMapping/>
  </p:clrMapOvr>
  <p:transition advClick="0" advTm="16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B031BB5E-F679-4294-A8CB-A3E0C7B6F753}" type="datetimeFigureOut">
              <a:rPr lang="es-PE" smtClean="0"/>
              <a:pPr/>
              <a:t>28/09/2023</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9B2251E8-3878-4A06-BAC0-E8C71543065A}"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advTm="16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1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7.xml"/><Relationship Id="rId4" Type="http://schemas.openxmlformats.org/officeDocument/2006/relationships/image" Target="../media/image34.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7.gif"/><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4.gif"/><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8.gif"/><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9.jpeg"/><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2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52.gif"/><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53.jpeg"/><Relationship Id="rId1" Type="http://schemas.openxmlformats.org/officeDocument/2006/relationships/slideLayout" Target="../slideLayouts/slideLayout7.xml"/><Relationship Id="rId4" Type="http://schemas.openxmlformats.org/officeDocument/2006/relationships/image" Target="../media/image34.png"/></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56.gif"/><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60.gif"/><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60.gif"/><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60.gif"/><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7.jpeg"/><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4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60.gif"/><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70.jpeg"/><Relationship Id="rId1" Type="http://schemas.openxmlformats.org/officeDocument/2006/relationships/slideLayout" Target="../slideLayouts/slideLayout7.xml"/><Relationship Id="rId5" Type="http://schemas.openxmlformats.org/officeDocument/2006/relationships/image" Target="../media/image71.gif"/><Relationship Id="rId4" Type="http://schemas.openxmlformats.org/officeDocument/2006/relationships/image" Target="../media/image34.png"/></Relationships>
</file>

<file path=ppt/slides/_rels/slide46.xml.rels><?xml version="1.0" encoding="UTF-8" standalone="yes"?>
<Relationships xmlns="http://schemas.openxmlformats.org/package/2006/relationships"><Relationship Id="rId8" Type="http://schemas.openxmlformats.org/officeDocument/2006/relationships/image" Target="../media/image74.png"/><Relationship Id="rId13" Type="http://schemas.openxmlformats.org/officeDocument/2006/relationships/image" Target="../media/image77.png"/><Relationship Id="rId18" Type="http://schemas.openxmlformats.org/officeDocument/2006/relationships/image" Target="../media/image80.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9.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73.png"/><Relationship Id="rId11" Type="http://schemas.openxmlformats.org/officeDocument/2006/relationships/image" Target="../media/image76.png"/><Relationship Id="rId5" Type="http://schemas.openxmlformats.org/officeDocument/2006/relationships/hyperlink" Target="http://www.mispps.com/" TargetMode="External"/><Relationship Id="rId15" Type="http://schemas.openxmlformats.org/officeDocument/2006/relationships/image" Target="../media/image78.png"/><Relationship Id="rId10" Type="http://schemas.openxmlformats.org/officeDocument/2006/relationships/hyperlink" Target="https://www.facebook.com/mispps" TargetMode="External"/><Relationship Id="rId4" Type="http://schemas.openxmlformats.org/officeDocument/2006/relationships/image" Target="../media/image72.png"/><Relationship Id="rId9" Type="http://schemas.openxmlformats.org/officeDocument/2006/relationships/image" Target="../media/image75.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A3FF"/>
            </a:gs>
            <a:gs pos="39999">
              <a:srgbClr val="85C2FF"/>
            </a:gs>
            <a:gs pos="70000">
              <a:srgbClr val="C4D6EB"/>
            </a:gs>
            <a:gs pos="100000">
              <a:srgbClr val="FFEBFA"/>
            </a:gs>
          </a:gsLst>
          <a:lin ang="10800000" scaled="1"/>
          <a:tileRect/>
        </a:gradFill>
        <a:effectLst/>
      </p:bgPr>
    </p:bg>
    <p:spTree>
      <p:nvGrpSpPr>
        <p:cNvPr id="1" name=""/>
        <p:cNvGrpSpPr/>
        <p:nvPr/>
      </p:nvGrpSpPr>
      <p:grpSpPr>
        <a:xfrm>
          <a:off x="0" y="0"/>
          <a:ext cx="0" cy="0"/>
          <a:chOff x="0" y="0"/>
          <a:chExt cx="0" cy="0"/>
        </a:xfrm>
      </p:grpSpPr>
      <p:pic>
        <p:nvPicPr>
          <p:cNvPr id="2" name="1 Imagen" descr="2.jpe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3" name="2 Imagen" descr="5f35b905ce51ae8f9d983228fe5b3154_download-abstract-clipart-hq-png-image-freepngimg_1015-336.png"/>
          <p:cNvPicPr>
            <a:picLocks noChangeAspect="1"/>
          </p:cNvPicPr>
          <p:nvPr/>
        </p:nvPicPr>
        <p:blipFill>
          <a:blip r:embed="rId4">
            <a:duotone>
              <a:prstClr val="black"/>
              <a:srgbClr val="FFD5FF">
                <a:tint val="45000"/>
                <a:satMod val="400000"/>
              </a:srgbClr>
            </a:duotone>
            <a:lum contrast="40000"/>
          </a:blip>
          <a:srcRect t="22721"/>
          <a:stretch>
            <a:fillRect/>
          </a:stretch>
        </p:blipFill>
        <p:spPr>
          <a:xfrm>
            <a:off x="4500562" y="0"/>
            <a:ext cx="1905266" cy="485880"/>
          </a:xfrm>
          <a:prstGeom prst="rect">
            <a:avLst/>
          </a:prstGeom>
          <a:effectLst>
            <a:reflection blurRad="6350" stA="50000" endA="300" endPos="90000" dir="5400000" sy="-100000" algn="bl" rotWithShape="0"/>
          </a:effectLst>
        </p:spPr>
      </p:pic>
      <p:pic>
        <p:nvPicPr>
          <p:cNvPr id="4" name="3 Imagen" descr="5f35b905ce51ae8f9d983228fe5b3154_download-abstract-clipart-hq-png-image-freepngimg_1015-336.png"/>
          <p:cNvPicPr>
            <a:picLocks noChangeAspect="1"/>
          </p:cNvPicPr>
          <p:nvPr/>
        </p:nvPicPr>
        <p:blipFill>
          <a:blip r:embed="rId4">
            <a:duotone>
              <a:prstClr val="black"/>
              <a:srgbClr val="FFD5FF">
                <a:tint val="45000"/>
                <a:satMod val="400000"/>
              </a:srgbClr>
            </a:duotone>
            <a:lum contrast="40000"/>
          </a:blip>
          <a:srcRect t="22721"/>
          <a:stretch>
            <a:fillRect/>
          </a:stretch>
        </p:blipFill>
        <p:spPr>
          <a:xfrm flipH="1">
            <a:off x="2857488" y="0"/>
            <a:ext cx="1785950" cy="485880"/>
          </a:xfrm>
          <a:prstGeom prst="rect">
            <a:avLst/>
          </a:prstGeom>
          <a:effectLst>
            <a:reflection blurRad="6350" stA="50000" endA="300" endPos="90000" dir="5400000" sy="-100000" algn="bl" rotWithShape="0"/>
          </a:effectLst>
        </p:spPr>
      </p:pic>
      <p:pic>
        <p:nvPicPr>
          <p:cNvPr id="5" name="4 Imagen" descr="5f35b905ce51ae8f9d983228fe5b3154_download-abstract-clipart-hq-png-image-freepngimg_1015-336.png"/>
          <p:cNvPicPr>
            <a:picLocks noChangeAspect="1"/>
          </p:cNvPicPr>
          <p:nvPr/>
        </p:nvPicPr>
        <p:blipFill>
          <a:blip r:embed="rId4">
            <a:duotone>
              <a:prstClr val="black"/>
              <a:schemeClr val="accent5">
                <a:tint val="45000"/>
                <a:satMod val="400000"/>
              </a:schemeClr>
            </a:duotone>
            <a:lum contrast="40000"/>
          </a:blip>
          <a:srcRect t="22721"/>
          <a:stretch>
            <a:fillRect/>
          </a:stretch>
        </p:blipFill>
        <p:spPr>
          <a:xfrm>
            <a:off x="4500562" y="428610"/>
            <a:ext cx="1905266" cy="485880"/>
          </a:xfrm>
          <a:prstGeom prst="rect">
            <a:avLst/>
          </a:prstGeom>
          <a:effectLst>
            <a:reflection blurRad="6350" stA="50000" endA="300" endPos="90000" dir="5400000" sy="-100000" algn="bl" rotWithShape="0"/>
          </a:effectLst>
        </p:spPr>
      </p:pic>
      <p:pic>
        <p:nvPicPr>
          <p:cNvPr id="6" name="5 Imagen" descr="5f35b905ce51ae8f9d983228fe5b3154_download-abstract-clipart-hq-png-image-freepngimg_1015-336.png"/>
          <p:cNvPicPr>
            <a:picLocks noChangeAspect="1"/>
          </p:cNvPicPr>
          <p:nvPr/>
        </p:nvPicPr>
        <p:blipFill>
          <a:blip r:embed="rId4">
            <a:duotone>
              <a:prstClr val="black"/>
              <a:schemeClr val="accent5">
                <a:tint val="45000"/>
                <a:satMod val="400000"/>
              </a:schemeClr>
            </a:duotone>
            <a:lum contrast="40000"/>
          </a:blip>
          <a:srcRect t="22721"/>
          <a:stretch>
            <a:fillRect/>
          </a:stretch>
        </p:blipFill>
        <p:spPr>
          <a:xfrm flipH="1">
            <a:off x="2857488" y="428610"/>
            <a:ext cx="1785950" cy="485880"/>
          </a:xfrm>
          <a:prstGeom prst="rect">
            <a:avLst/>
          </a:prstGeom>
          <a:effectLst>
            <a:reflection blurRad="6350" stA="50000" endA="300" endPos="90000" dir="5400000" sy="-100000" algn="bl" rotWithShape="0"/>
          </a:effectLst>
        </p:spPr>
      </p:pic>
      <p:pic>
        <p:nvPicPr>
          <p:cNvPr id="7" name="6 Imagen" descr="5f35b905ce51ae8f9d983228fe5b3154_download-abstract-clipart-hq-png-image-freepngimg_1015-336.png"/>
          <p:cNvPicPr>
            <a:picLocks noChangeAspect="1"/>
          </p:cNvPicPr>
          <p:nvPr/>
        </p:nvPicPr>
        <p:blipFill>
          <a:blip r:embed="rId4">
            <a:duotone>
              <a:prstClr val="black"/>
              <a:srgbClr val="FFD5FF">
                <a:tint val="45000"/>
                <a:satMod val="400000"/>
              </a:srgbClr>
            </a:duotone>
            <a:lum contrast="40000"/>
          </a:blip>
          <a:srcRect t="22721"/>
          <a:stretch>
            <a:fillRect/>
          </a:stretch>
        </p:blipFill>
        <p:spPr>
          <a:xfrm>
            <a:off x="4500562" y="785818"/>
            <a:ext cx="1905266" cy="485880"/>
          </a:xfrm>
          <a:prstGeom prst="rect">
            <a:avLst/>
          </a:prstGeom>
          <a:effectLst>
            <a:reflection blurRad="6350" stA="50000" endA="300" endPos="90000" dir="5400000" sy="-100000" algn="bl" rotWithShape="0"/>
          </a:effectLst>
        </p:spPr>
      </p:pic>
      <p:pic>
        <p:nvPicPr>
          <p:cNvPr id="8" name="7 Imagen" descr="5f35b905ce51ae8f9d983228fe5b3154_download-abstract-clipart-hq-png-image-freepngimg_1015-336.png"/>
          <p:cNvPicPr>
            <a:picLocks noChangeAspect="1"/>
          </p:cNvPicPr>
          <p:nvPr/>
        </p:nvPicPr>
        <p:blipFill>
          <a:blip r:embed="rId4">
            <a:duotone>
              <a:prstClr val="black"/>
              <a:srgbClr val="FFD5FF">
                <a:tint val="45000"/>
                <a:satMod val="400000"/>
              </a:srgbClr>
            </a:duotone>
            <a:lum contrast="40000"/>
          </a:blip>
          <a:srcRect t="22721"/>
          <a:stretch>
            <a:fillRect/>
          </a:stretch>
        </p:blipFill>
        <p:spPr>
          <a:xfrm flipH="1">
            <a:off x="2857488" y="785818"/>
            <a:ext cx="1785950" cy="485880"/>
          </a:xfrm>
          <a:prstGeom prst="rect">
            <a:avLst/>
          </a:prstGeom>
          <a:effectLst>
            <a:reflection blurRad="6350" stA="50000" endA="300" endPos="90000" dir="5400000" sy="-100000" algn="bl" rotWithShape="0"/>
          </a:effectLst>
        </p:spPr>
      </p:pic>
      <p:pic>
        <p:nvPicPr>
          <p:cNvPr id="9" name="8 Imagen" descr="5f35b905ce51ae8f9d983228fe5b3154_download-abstract-clipart-hq-png-image-freepngimg_1015-336.png"/>
          <p:cNvPicPr>
            <a:picLocks noChangeAspect="1"/>
          </p:cNvPicPr>
          <p:nvPr/>
        </p:nvPicPr>
        <p:blipFill>
          <a:blip r:embed="rId4">
            <a:duotone>
              <a:prstClr val="black"/>
              <a:schemeClr val="accent5">
                <a:tint val="45000"/>
                <a:satMod val="400000"/>
              </a:schemeClr>
            </a:duotone>
            <a:lum contrast="40000"/>
          </a:blip>
          <a:srcRect t="22721"/>
          <a:stretch>
            <a:fillRect/>
          </a:stretch>
        </p:blipFill>
        <p:spPr>
          <a:xfrm>
            <a:off x="4500562" y="1214428"/>
            <a:ext cx="1905266" cy="485880"/>
          </a:xfrm>
          <a:prstGeom prst="rect">
            <a:avLst/>
          </a:prstGeom>
          <a:effectLst>
            <a:reflection blurRad="6350" stA="50000" endA="300" endPos="90000" dir="5400000" sy="-100000" algn="bl" rotWithShape="0"/>
          </a:effectLst>
        </p:spPr>
      </p:pic>
      <p:pic>
        <p:nvPicPr>
          <p:cNvPr id="10" name="9 Imagen" descr="5f35b905ce51ae8f9d983228fe5b3154_download-abstract-clipart-hq-png-image-freepngimg_1015-336.png"/>
          <p:cNvPicPr>
            <a:picLocks noChangeAspect="1"/>
          </p:cNvPicPr>
          <p:nvPr/>
        </p:nvPicPr>
        <p:blipFill>
          <a:blip r:embed="rId4">
            <a:duotone>
              <a:prstClr val="black"/>
              <a:schemeClr val="accent5">
                <a:tint val="45000"/>
                <a:satMod val="400000"/>
              </a:schemeClr>
            </a:duotone>
            <a:lum contrast="40000"/>
          </a:blip>
          <a:srcRect t="22721"/>
          <a:stretch>
            <a:fillRect/>
          </a:stretch>
        </p:blipFill>
        <p:spPr>
          <a:xfrm flipH="1">
            <a:off x="2857488" y="1214428"/>
            <a:ext cx="1785950" cy="485880"/>
          </a:xfrm>
          <a:prstGeom prst="rect">
            <a:avLst/>
          </a:prstGeom>
          <a:effectLst>
            <a:reflection blurRad="6350" stA="50000" endA="300" endPos="90000" dir="5400000" sy="-100000" algn="bl" rotWithShape="0"/>
          </a:effectLst>
        </p:spPr>
      </p:pic>
      <p:pic>
        <p:nvPicPr>
          <p:cNvPr id="11" name="10 Imagen" descr="5f35b905ce51ae8f9d983228fe5b3154_download-abstract-clipart-hq-png-image-freepngimg_1015-336.png"/>
          <p:cNvPicPr>
            <a:picLocks noChangeAspect="1"/>
          </p:cNvPicPr>
          <p:nvPr/>
        </p:nvPicPr>
        <p:blipFill>
          <a:blip r:embed="rId4">
            <a:duotone>
              <a:prstClr val="black"/>
              <a:srgbClr val="FFD5FF">
                <a:tint val="45000"/>
                <a:satMod val="400000"/>
              </a:srgbClr>
            </a:duotone>
            <a:lum contrast="40000"/>
          </a:blip>
          <a:srcRect t="22721"/>
          <a:stretch>
            <a:fillRect/>
          </a:stretch>
        </p:blipFill>
        <p:spPr>
          <a:xfrm>
            <a:off x="4500562" y="1643056"/>
            <a:ext cx="1905266" cy="485880"/>
          </a:xfrm>
          <a:prstGeom prst="rect">
            <a:avLst/>
          </a:prstGeom>
          <a:effectLst>
            <a:reflection blurRad="6350" stA="50000" endA="300" endPos="90000" dir="5400000" sy="-100000" algn="bl" rotWithShape="0"/>
          </a:effectLst>
        </p:spPr>
      </p:pic>
      <p:pic>
        <p:nvPicPr>
          <p:cNvPr id="12" name="11 Imagen" descr="5f35b905ce51ae8f9d983228fe5b3154_download-abstract-clipart-hq-png-image-freepngimg_1015-336.png"/>
          <p:cNvPicPr>
            <a:picLocks noChangeAspect="1"/>
          </p:cNvPicPr>
          <p:nvPr/>
        </p:nvPicPr>
        <p:blipFill>
          <a:blip r:embed="rId4">
            <a:duotone>
              <a:prstClr val="black"/>
              <a:srgbClr val="FFD5FF">
                <a:tint val="45000"/>
                <a:satMod val="400000"/>
              </a:srgbClr>
            </a:duotone>
            <a:lum contrast="40000"/>
          </a:blip>
          <a:srcRect t="22721"/>
          <a:stretch>
            <a:fillRect/>
          </a:stretch>
        </p:blipFill>
        <p:spPr>
          <a:xfrm flipH="1">
            <a:off x="2857488" y="1643056"/>
            <a:ext cx="1785950" cy="485880"/>
          </a:xfrm>
          <a:prstGeom prst="rect">
            <a:avLst/>
          </a:prstGeom>
          <a:effectLst>
            <a:reflection blurRad="6350" stA="50000" endA="300" endPos="90000" dir="5400000" sy="-100000" algn="bl" rotWithShape="0"/>
          </a:effectLst>
        </p:spPr>
      </p:pic>
      <p:pic>
        <p:nvPicPr>
          <p:cNvPr id="13" name="12 Imagen" descr="5f35b905ce51ae8f9d983228fe5b3154_download-abstract-clipart-hq-png-image-freepngimg_1015-336.png"/>
          <p:cNvPicPr>
            <a:picLocks noChangeAspect="1"/>
          </p:cNvPicPr>
          <p:nvPr/>
        </p:nvPicPr>
        <p:blipFill>
          <a:blip r:embed="rId4">
            <a:duotone>
              <a:prstClr val="black"/>
              <a:schemeClr val="accent5">
                <a:tint val="45000"/>
                <a:satMod val="400000"/>
              </a:schemeClr>
            </a:duotone>
            <a:lum contrast="40000"/>
          </a:blip>
          <a:srcRect t="22721"/>
          <a:stretch>
            <a:fillRect/>
          </a:stretch>
        </p:blipFill>
        <p:spPr>
          <a:xfrm>
            <a:off x="4500562" y="2071666"/>
            <a:ext cx="1905266" cy="485880"/>
          </a:xfrm>
          <a:prstGeom prst="rect">
            <a:avLst/>
          </a:prstGeom>
          <a:effectLst>
            <a:reflection blurRad="6350" stA="50000" endA="300" endPos="90000" dir="5400000" sy="-100000" algn="bl" rotWithShape="0"/>
          </a:effectLst>
        </p:spPr>
      </p:pic>
      <p:pic>
        <p:nvPicPr>
          <p:cNvPr id="14" name="13 Imagen" descr="5f35b905ce51ae8f9d983228fe5b3154_download-abstract-clipart-hq-png-image-freepngimg_1015-336.png"/>
          <p:cNvPicPr>
            <a:picLocks noChangeAspect="1"/>
          </p:cNvPicPr>
          <p:nvPr/>
        </p:nvPicPr>
        <p:blipFill>
          <a:blip r:embed="rId4">
            <a:duotone>
              <a:prstClr val="black"/>
              <a:schemeClr val="accent5">
                <a:tint val="45000"/>
                <a:satMod val="400000"/>
              </a:schemeClr>
            </a:duotone>
            <a:lum contrast="40000"/>
          </a:blip>
          <a:srcRect t="22721"/>
          <a:stretch>
            <a:fillRect/>
          </a:stretch>
        </p:blipFill>
        <p:spPr>
          <a:xfrm flipH="1">
            <a:off x="2857488" y="2071666"/>
            <a:ext cx="1785950" cy="485880"/>
          </a:xfrm>
          <a:prstGeom prst="rect">
            <a:avLst/>
          </a:prstGeom>
          <a:effectLst>
            <a:reflection blurRad="6350" stA="50000" endA="300" endPos="90000" dir="5400000" sy="-100000" algn="bl" rotWithShape="0"/>
          </a:effectLst>
        </p:spPr>
      </p:pic>
      <p:pic>
        <p:nvPicPr>
          <p:cNvPr id="15" name="14 Imagen" descr="5f35b905ce51ae8f9d983228fe5b3154_download-abstract-clipart-hq-png-image-freepngimg_1015-336.png"/>
          <p:cNvPicPr>
            <a:picLocks noChangeAspect="1"/>
          </p:cNvPicPr>
          <p:nvPr/>
        </p:nvPicPr>
        <p:blipFill>
          <a:blip r:embed="rId4">
            <a:duotone>
              <a:prstClr val="black"/>
              <a:srgbClr val="FFD5FF">
                <a:tint val="45000"/>
                <a:satMod val="400000"/>
              </a:srgbClr>
            </a:duotone>
            <a:lum contrast="40000"/>
          </a:blip>
          <a:srcRect t="22721"/>
          <a:stretch>
            <a:fillRect/>
          </a:stretch>
        </p:blipFill>
        <p:spPr>
          <a:xfrm>
            <a:off x="4500562" y="2428874"/>
            <a:ext cx="1905266" cy="485880"/>
          </a:xfrm>
          <a:prstGeom prst="rect">
            <a:avLst/>
          </a:prstGeom>
          <a:effectLst>
            <a:reflection blurRad="6350" stA="50000" endA="300" endPos="90000" dir="5400000" sy="-100000" algn="bl" rotWithShape="0"/>
          </a:effectLst>
        </p:spPr>
      </p:pic>
      <p:pic>
        <p:nvPicPr>
          <p:cNvPr id="16" name="15 Imagen" descr="5f35b905ce51ae8f9d983228fe5b3154_download-abstract-clipart-hq-png-image-freepngimg_1015-336.png"/>
          <p:cNvPicPr>
            <a:picLocks noChangeAspect="1"/>
          </p:cNvPicPr>
          <p:nvPr/>
        </p:nvPicPr>
        <p:blipFill>
          <a:blip r:embed="rId4">
            <a:duotone>
              <a:prstClr val="black"/>
              <a:srgbClr val="FFD5FF">
                <a:tint val="45000"/>
                <a:satMod val="400000"/>
              </a:srgbClr>
            </a:duotone>
            <a:lum contrast="40000"/>
          </a:blip>
          <a:srcRect t="22721"/>
          <a:stretch>
            <a:fillRect/>
          </a:stretch>
        </p:blipFill>
        <p:spPr>
          <a:xfrm flipH="1">
            <a:off x="2857488" y="2428874"/>
            <a:ext cx="1785950" cy="485880"/>
          </a:xfrm>
          <a:prstGeom prst="rect">
            <a:avLst/>
          </a:prstGeom>
          <a:effectLst>
            <a:reflection blurRad="6350" stA="50000" endA="300" endPos="90000" dir="5400000" sy="-100000" algn="bl" rotWithShape="0"/>
          </a:effectLst>
        </p:spPr>
      </p:pic>
      <p:pic>
        <p:nvPicPr>
          <p:cNvPr id="17" name="16 Imagen" descr="5f35b905ce51ae8f9d983228fe5b3154_download-abstract-clipart-hq-png-image-freepngimg_1015-336.png"/>
          <p:cNvPicPr>
            <a:picLocks noChangeAspect="1"/>
          </p:cNvPicPr>
          <p:nvPr/>
        </p:nvPicPr>
        <p:blipFill>
          <a:blip r:embed="rId4">
            <a:duotone>
              <a:prstClr val="black"/>
              <a:schemeClr val="accent5">
                <a:tint val="45000"/>
                <a:satMod val="400000"/>
              </a:schemeClr>
            </a:duotone>
            <a:lum contrast="40000"/>
          </a:blip>
          <a:srcRect t="22721"/>
          <a:stretch>
            <a:fillRect/>
          </a:stretch>
        </p:blipFill>
        <p:spPr>
          <a:xfrm>
            <a:off x="4500562" y="2857484"/>
            <a:ext cx="1905266" cy="485880"/>
          </a:xfrm>
          <a:prstGeom prst="rect">
            <a:avLst/>
          </a:prstGeom>
          <a:effectLst>
            <a:reflection blurRad="6350" stA="50000" endA="300" endPos="90000" dir="5400000" sy="-100000" algn="bl" rotWithShape="0"/>
          </a:effectLst>
        </p:spPr>
      </p:pic>
      <p:pic>
        <p:nvPicPr>
          <p:cNvPr id="18" name="17 Imagen" descr="5f35b905ce51ae8f9d983228fe5b3154_download-abstract-clipart-hq-png-image-freepngimg_1015-336.png"/>
          <p:cNvPicPr>
            <a:picLocks noChangeAspect="1"/>
          </p:cNvPicPr>
          <p:nvPr/>
        </p:nvPicPr>
        <p:blipFill>
          <a:blip r:embed="rId4">
            <a:duotone>
              <a:prstClr val="black"/>
              <a:schemeClr val="accent5">
                <a:tint val="45000"/>
                <a:satMod val="400000"/>
              </a:schemeClr>
            </a:duotone>
            <a:lum contrast="40000"/>
          </a:blip>
          <a:srcRect t="22721"/>
          <a:stretch>
            <a:fillRect/>
          </a:stretch>
        </p:blipFill>
        <p:spPr>
          <a:xfrm flipH="1">
            <a:off x="2857488" y="2857484"/>
            <a:ext cx="1785950" cy="485880"/>
          </a:xfrm>
          <a:prstGeom prst="rect">
            <a:avLst/>
          </a:prstGeom>
          <a:effectLst>
            <a:reflection blurRad="6350" stA="50000" endA="300" endPos="90000" dir="5400000" sy="-100000" algn="bl" rotWithShape="0"/>
          </a:effectLst>
        </p:spPr>
      </p:pic>
      <p:pic>
        <p:nvPicPr>
          <p:cNvPr id="19" name="18 Imagen" descr="5f35b905ce51ae8f9d983228fe5b3154_download-abstract-clipart-hq-png-image-freepngimg_1015-336.png"/>
          <p:cNvPicPr>
            <a:picLocks noChangeAspect="1"/>
          </p:cNvPicPr>
          <p:nvPr/>
        </p:nvPicPr>
        <p:blipFill>
          <a:blip r:embed="rId4">
            <a:duotone>
              <a:prstClr val="black"/>
              <a:srgbClr val="FFD5FF">
                <a:tint val="45000"/>
                <a:satMod val="400000"/>
              </a:srgbClr>
            </a:duotone>
            <a:lum contrast="40000"/>
          </a:blip>
          <a:srcRect t="22721"/>
          <a:stretch>
            <a:fillRect/>
          </a:stretch>
        </p:blipFill>
        <p:spPr>
          <a:xfrm>
            <a:off x="4500562" y="3214710"/>
            <a:ext cx="1905266" cy="485880"/>
          </a:xfrm>
          <a:prstGeom prst="rect">
            <a:avLst/>
          </a:prstGeom>
          <a:effectLst>
            <a:reflection blurRad="6350" stA="50000" endA="300" endPos="90000" dir="5400000" sy="-100000" algn="bl" rotWithShape="0"/>
          </a:effectLst>
        </p:spPr>
      </p:pic>
      <p:pic>
        <p:nvPicPr>
          <p:cNvPr id="20" name="19 Imagen" descr="5f35b905ce51ae8f9d983228fe5b3154_download-abstract-clipart-hq-png-image-freepngimg_1015-336.png"/>
          <p:cNvPicPr>
            <a:picLocks noChangeAspect="1"/>
          </p:cNvPicPr>
          <p:nvPr/>
        </p:nvPicPr>
        <p:blipFill>
          <a:blip r:embed="rId4">
            <a:duotone>
              <a:prstClr val="black"/>
              <a:srgbClr val="FFD5FF">
                <a:tint val="45000"/>
                <a:satMod val="400000"/>
              </a:srgbClr>
            </a:duotone>
            <a:lum contrast="40000"/>
          </a:blip>
          <a:srcRect t="22721"/>
          <a:stretch>
            <a:fillRect/>
          </a:stretch>
        </p:blipFill>
        <p:spPr>
          <a:xfrm flipH="1">
            <a:off x="2857488" y="3214710"/>
            <a:ext cx="1785950" cy="485880"/>
          </a:xfrm>
          <a:prstGeom prst="rect">
            <a:avLst/>
          </a:prstGeom>
          <a:effectLst>
            <a:reflection blurRad="6350" stA="50000" endA="300" endPos="90000" dir="5400000" sy="-100000" algn="bl" rotWithShape="0"/>
          </a:effectLst>
        </p:spPr>
      </p:pic>
      <p:pic>
        <p:nvPicPr>
          <p:cNvPr id="21" name="20 Imagen" descr="5f35b905ce51ae8f9d983228fe5b3154_download-abstract-clipart-hq-png-image-freepngimg_1015-336.png"/>
          <p:cNvPicPr>
            <a:picLocks noChangeAspect="1"/>
          </p:cNvPicPr>
          <p:nvPr/>
        </p:nvPicPr>
        <p:blipFill>
          <a:blip r:embed="rId4">
            <a:duotone>
              <a:prstClr val="black"/>
              <a:schemeClr val="accent5">
                <a:tint val="45000"/>
                <a:satMod val="400000"/>
              </a:schemeClr>
            </a:duotone>
            <a:lum contrast="40000"/>
          </a:blip>
          <a:srcRect t="22721"/>
          <a:stretch>
            <a:fillRect/>
          </a:stretch>
        </p:blipFill>
        <p:spPr>
          <a:xfrm>
            <a:off x="4500562" y="3643320"/>
            <a:ext cx="1905266" cy="485880"/>
          </a:xfrm>
          <a:prstGeom prst="rect">
            <a:avLst/>
          </a:prstGeom>
          <a:effectLst>
            <a:reflection blurRad="6350" stA="50000" endA="300" endPos="90000" dir="5400000" sy="-100000" algn="bl" rotWithShape="0"/>
          </a:effectLst>
        </p:spPr>
      </p:pic>
      <p:pic>
        <p:nvPicPr>
          <p:cNvPr id="22" name="21 Imagen" descr="5f35b905ce51ae8f9d983228fe5b3154_download-abstract-clipart-hq-png-image-freepngimg_1015-336.png"/>
          <p:cNvPicPr>
            <a:picLocks noChangeAspect="1"/>
          </p:cNvPicPr>
          <p:nvPr/>
        </p:nvPicPr>
        <p:blipFill>
          <a:blip r:embed="rId4">
            <a:duotone>
              <a:prstClr val="black"/>
              <a:schemeClr val="accent5">
                <a:tint val="45000"/>
                <a:satMod val="400000"/>
              </a:schemeClr>
            </a:duotone>
            <a:lum contrast="40000"/>
          </a:blip>
          <a:srcRect t="22721"/>
          <a:stretch>
            <a:fillRect/>
          </a:stretch>
        </p:blipFill>
        <p:spPr>
          <a:xfrm flipH="1">
            <a:off x="2928926" y="3643320"/>
            <a:ext cx="1785950" cy="485880"/>
          </a:xfrm>
          <a:prstGeom prst="rect">
            <a:avLst/>
          </a:prstGeom>
          <a:effectLst>
            <a:reflection blurRad="6350" stA="50000" endA="300" endPos="90000" dir="5400000" sy="-100000" algn="bl" rotWithShape="0"/>
          </a:effectLst>
        </p:spPr>
      </p:pic>
      <p:pic>
        <p:nvPicPr>
          <p:cNvPr id="23" name="22 Imagen" descr="5f35b905ce51ae8f9d983228fe5b3154_download-abstract-clipart-hq-png-image-freepngimg_1015-336.png"/>
          <p:cNvPicPr>
            <a:picLocks noChangeAspect="1"/>
          </p:cNvPicPr>
          <p:nvPr/>
        </p:nvPicPr>
        <p:blipFill>
          <a:blip r:embed="rId4">
            <a:duotone>
              <a:prstClr val="black"/>
              <a:srgbClr val="FFD5FF">
                <a:tint val="45000"/>
                <a:satMod val="400000"/>
              </a:srgbClr>
            </a:duotone>
            <a:lum contrast="40000"/>
          </a:blip>
          <a:srcRect t="22721"/>
          <a:stretch>
            <a:fillRect/>
          </a:stretch>
        </p:blipFill>
        <p:spPr>
          <a:xfrm>
            <a:off x="4500562" y="4000528"/>
            <a:ext cx="1905266" cy="485880"/>
          </a:xfrm>
          <a:prstGeom prst="rect">
            <a:avLst/>
          </a:prstGeom>
          <a:effectLst>
            <a:reflection blurRad="6350" stA="50000" endA="300" endPos="90000" dir="5400000" sy="-100000" algn="bl" rotWithShape="0"/>
          </a:effectLst>
        </p:spPr>
      </p:pic>
      <p:pic>
        <p:nvPicPr>
          <p:cNvPr id="24" name="23 Imagen" descr="5f35b905ce51ae8f9d983228fe5b3154_download-abstract-clipart-hq-png-image-freepngimg_1015-336.png"/>
          <p:cNvPicPr>
            <a:picLocks noChangeAspect="1"/>
          </p:cNvPicPr>
          <p:nvPr/>
        </p:nvPicPr>
        <p:blipFill>
          <a:blip r:embed="rId4">
            <a:duotone>
              <a:prstClr val="black"/>
              <a:srgbClr val="FFD5FF">
                <a:tint val="45000"/>
                <a:satMod val="400000"/>
              </a:srgbClr>
            </a:duotone>
            <a:lum contrast="40000"/>
          </a:blip>
          <a:srcRect t="22721"/>
          <a:stretch>
            <a:fillRect/>
          </a:stretch>
        </p:blipFill>
        <p:spPr>
          <a:xfrm flipH="1">
            <a:off x="2857488" y="4000528"/>
            <a:ext cx="1785950" cy="485880"/>
          </a:xfrm>
          <a:prstGeom prst="rect">
            <a:avLst/>
          </a:prstGeom>
          <a:effectLst>
            <a:reflection blurRad="6350" stA="50000" endA="300" endPos="90000" dir="5400000" sy="-100000" algn="bl" rotWithShape="0"/>
          </a:effectLst>
        </p:spPr>
      </p:pic>
      <p:pic>
        <p:nvPicPr>
          <p:cNvPr id="25" name="24 Imagen" descr="5f35b905ce51ae8f9d983228fe5b3154_download-abstract-clipart-hq-png-image-freepngimg_1015-336.png"/>
          <p:cNvPicPr>
            <a:picLocks noChangeAspect="1"/>
          </p:cNvPicPr>
          <p:nvPr/>
        </p:nvPicPr>
        <p:blipFill>
          <a:blip r:embed="rId4">
            <a:duotone>
              <a:prstClr val="black"/>
              <a:schemeClr val="accent5">
                <a:tint val="45000"/>
                <a:satMod val="400000"/>
              </a:schemeClr>
            </a:duotone>
            <a:lum contrast="40000"/>
          </a:blip>
          <a:srcRect t="22721"/>
          <a:stretch>
            <a:fillRect/>
          </a:stretch>
        </p:blipFill>
        <p:spPr>
          <a:xfrm>
            <a:off x="4500562" y="4429138"/>
            <a:ext cx="1905266" cy="485880"/>
          </a:xfrm>
          <a:prstGeom prst="rect">
            <a:avLst/>
          </a:prstGeom>
          <a:effectLst>
            <a:reflection blurRad="6350" stA="50000" endA="300" endPos="90000" dir="5400000" sy="-100000" algn="bl" rotWithShape="0"/>
          </a:effectLst>
        </p:spPr>
      </p:pic>
      <p:pic>
        <p:nvPicPr>
          <p:cNvPr id="26" name="25 Imagen" descr="5f35b905ce51ae8f9d983228fe5b3154_download-abstract-clipart-hq-png-image-freepngimg_1015-336.png"/>
          <p:cNvPicPr>
            <a:picLocks noChangeAspect="1"/>
          </p:cNvPicPr>
          <p:nvPr/>
        </p:nvPicPr>
        <p:blipFill>
          <a:blip r:embed="rId4">
            <a:duotone>
              <a:prstClr val="black"/>
              <a:schemeClr val="accent5">
                <a:tint val="45000"/>
                <a:satMod val="400000"/>
              </a:schemeClr>
            </a:duotone>
            <a:lum contrast="40000"/>
          </a:blip>
          <a:srcRect t="22721"/>
          <a:stretch>
            <a:fillRect/>
          </a:stretch>
        </p:blipFill>
        <p:spPr>
          <a:xfrm flipH="1">
            <a:off x="2857488" y="4429138"/>
            <a:ext cx="1785950" cy="485880"/>
          </a:xfrm>
          <a:prstGeom prst="rect">
            <a:avLst/>
          </a:prstGeom>
          <a:effectLst>
            <a:reflection blurRad="6350" stA="50000" endA="300" endPos="90000" dir="5400000" sy="-100000" algn="bl" rotWithShape="0"/>
          </a:effectLst>
        </p:spPr>
      </p:pic>
      <p:pic>
        <p:nvPicPr>
          <p:cNvPr id="32" name="31 Imagen" descr="kyuu.gif"/>
          <p:cNvPicPr>
            <a:picLocks noChangeAspect="1"/>
          </p:cNvPicPr>
          <p:nvPr/>
        </p:nvPicPr>
        <p:blipFill>
          <a:blip r:embed="rId5">
            <a:duotone>
              <a:prstClr val="black"/>
              <a:schemeClr val="accent5">
                <a:tint val="45000"/>
                <a:satMod val="400000"/>
              </a:schemeClr>
            </a:duotone>
            <a:lum bright="10000" contrast="20000"/>
          </a:blip>
          <a:stretch>
            <a:fillRect/>
          </a:stretch>
        </p:blipFill>
        <p:spPr>
          <a:xfrm>
            <a:off x="142844" y="4523007"/>
            <a:ext cx="2071702" cy="216798"/>
          </a:xfrm>
          <a:prstGeom prst="rect">
            <a:avLst/>
          </a:prstGeom>
        </p:spPr>
      </p:pic>
      <p:pic>
        <p:nvPicPr>
          <p:cNvPr id="43" name="42 Imagen" descr="g-gif-update.gif"/>
          <p:cNvPicPr>
            <a:picLocks noChangeAspect="1"/>
          </p:cNvPicPr>
          <p:nvPr/>
        </p:nvPicPr>
        <p:blipFill>
          <a:blip r:embed="rId6">
            <a:lum bright="-10000" contrast="20000"/>
          </a:blip>
          <a:stretch>
            <a:fillRect/>
          </a:stretch>
        </p:blipFill>
        <p:spPr>
          <a:xfrm>
            <a:off x="2214546" y="642924"/>
            <a:ext cx="2447925" cy="714375"/>
          </a:xfrm>
          <a:prstGeom prst="rect">
            <a:avLst/>
          </a:prstGeom>
        </p:spPr>
      </p:pic>
      <p:pic>
        <p:nvPicPr>
          <p:cNvPr id="44" name="43 Imagen" descr="g-gy.gif"/>
          <p:cNvPicPr>
            <a:picLocks noChangeAspect="1"/>
          </p:cNvPicPr>
          <p:nvPr/>
        </p:nvPicPr>
        <p:blipFill>
          <a:blip r:embed="rId7">
            <a:lum bright="-10000" contrast="20000"/>
          </a:blip>
          <a:stretch>
            <a:fillRect/>
          </a:stretch>
        </p:blipFill>
        <p:spPr>
          <a:xfrm>
            <a:off x="4643438" y="714362"/>
            <a:ext cx="2571750" cy="685800"/>
          </a:xfrm>
          <a:prstGeom prst="rect">
            <a:avLst/>
          </a:prstGeom>
        </p:spPr>
      </p:pic>
      <p:pic>
        <p:nvPicPr>
          <p:cNvPr id="30" name="29 Imagen" descr="2.jpe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Click="0" advTm="25000">
    <p:sndAc>
      <p:stSnd loop="1">
        <p:snd r:embed="rId2" name="Secret Garden - Adagio saxophon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30"/>
                                        </p:tgtEl>
                                        <p:attrNameLst>
                                          <p:attrName>style.visibility</p:attrName>
                                        </p:attrNameLst>
                                      </p:cBhvr>
                                      <p:to>
                                        <p:strVal val="hidden"/>
                                      </p:to>
                                    </p:set>
                                  </p:childTnLst>
                                </p:cTn>
                              </p:par>
                              <p:par>
                                <p:cTn id="7" presetID="2" presetClass="entr" presetSubtype="1"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ppt_x"/>
                                          </p:val>
                                        </p:tav>
                                        <p:tav tm="100000">
                                          <p:val>
                                            <p:strVal val="#ppt_x"/>
                                          </p:val>
                                        </p:tav>
                                      </p:tavLst>
                                    </p:anim>
                                    <p:anim calcmode="lin" valueType="num">
                                      <p:cBhvr additive="base">
                                        <p:cTn id="10" dur="3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ppt_x"/>
                                          </p:val>
                                        </p:tav>
                                        <p:tav tm="100000">
                                          <p:val>
                                            <p:strVal val="#ppt_x"/>
                                          </p:val>
                                        </p:tav>
                                      </p:tavLst>
                                    </p:anim>
                                    <p:anim calcmode="lin" valueType="num">
                                      <p:cBhvr additive="base">
                                        <p:cTn id="14" dur="3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ppt_x"/>
                                          </p:val>
                                        </p:tav>
                                        <p:tav tm="100000">
                                          <p:val>
                                            <p:strVal val="#ppt_x"/>
                                          </p:val>
                                        </p:tav>
                                      </p:tavLst>
                                    </p:anim>
                                    <p:anim calcmode="lin" valueType="num">
                                      <p:cBhvr additive="base">
                                        <p:cTn id="18" dur="3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ppt_x"/>
                                          </p:val>
                                        </p:tav>
                                        <p:tav tm="100000">
                                          <p:val>
                                            <p:strVal val="#ppt_x"/>
                                          </p:val>
                                        </p:tav>
                                      </p:tavLst>
                                    </p:anim>
                                    <p:anim calcmode="lin" valueType="num">
                                      <p:cBhvr additive="base">
                                        <p:cTn id="22" dur="3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1"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3000" fill="hold"/>
                                        <p:tgtEl>
                                          <p:spTgt spid="7"/>
                                        </p:tgtEl>
                                        <p:attrNameLst>
                                          <p:attrName>ppt_x</p:attrName>
                                        </p:attrNameLst>
                                      </p:cBhvr>
                                      <p:tavLst>
                                        <p:tav tm="0">
                                          <p:val>
                                            <p:strVal val="#ppt_x"/>
                                          </p:val>
                                        </p:tav>
                                        <p:tav tm="100000">
                                          <p:val>
                                            <p:strVal val="#ppt_x"/>
                                          </p:val>
                                        </p:tav>
                                      </p:tavLst>
                                    </p:anim>
                                    <p:anim calcmode="lin" valueType="num">
                                      <p:cBhvr additive="base">
                                        <p:cTn id="26" dur="3000" fill="hold"/>
                                        <p:tgtEl>
                                          <p:spTgt spid="7"/>
                                        </p:tgtEl>
                                        <p:attrNameLst>
                                          <p:attrName>ppt_y</p:attrName>
                                        </p:attrNameLst>
                                      </p:cBhvr>
                                      <p:tavLst>
                                        <p:tav tm="0">
                                          <p:val>
                                            <p:strVal val="0-#ppt_h/2"/>
                                          </p:val>
                                        </p:tav>
                                        <p:tav tm="100000">
                                          <p:val>
                                            <p:strVal val="#ppt_y"/>
                                          </p:val>
                                        </p:tav>
                                      </p:tavLst>
                                    </p:anim>
                                  </p:childTnLst>
                                </p:cTn>
                              </p:par>
                              <p:par>
                                <p:cTn id="27" presetID="2" presetClass="entr" presetSubtype="1"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3000" fill="hold"/>
                                        <p:tgtEl>
                                          <p:spTgt spid="8"/>
                                        </p:tgtEl>
                                        <p:attrNameLst>
                                          <p:attrName>ppt_x</p:attrName>
                                        </p:attrNameLst>
                                      </p:cBhvr>
                                      <p:tavLst>
                                        <p:tav tm="0">
                                          <p:val>
                                            <p:strVal val="#ppt_x"/>
                                          </p:val>
                                        </p:tav>
                                        <p:tav tm="100000">
                                          <p:val>
                                            <p:strVal val="#ppt_x"/>
                                          </p:val>
                                        </p:tav>
                                      </p:tavLst>
                                    </p:anim>
                                    <p:anim calcmode="lin" valueType="num">
                                      <p:cBhvr additive="base">
                                        <p:cTn id="30" dur="3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ppt_x"/>
                                          </p:val>
                                        </p:tav>
                                        <p:tav tm="100000">
                                          <p:val>
                                            <p:strVal val="#ppt_x"/>
                                          </p:val>
                                        </p:tav>
                                      </p:tavLst>
                                    </p:anim>
                                    <p:anim calcmode="lin" valueType="num">
                                      <p:cBhvr additive="base">
                                        <p:cTn id="34" dur="3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ppt_x"/>
                                          </p:val>
                                        </p:tav>
                                        <p:tav tm="100000">
                                          <p:val>
                                            <p:strVal val="#ppt_x"/>
                                          </p:val>
                                        </p:tav>
                                      </p:tavLst>
                                    </p:anim>
                                    <p:anim calcmode="lin" valueType="num">
                                      <p:cBhvr additive="base">
                                        <p:cTn id="38" dur="3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1"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3000" fill="hold"/>
                                        <p:tgtEl>
                                          <p:spTgt spid="11"/>
                                        </p:tgtEl>
                                        <p:attrNameLst>
                                          <p:attrName>ppt_x</p:attrName>
                                        </p:attrNameLst>
                                      </p:cBhvr>
                                      <p:tavLst>
                                        <p:tav tm="0">
                                          <p:val>
                                            <p:strVal val="#ppt_x"/>
                                          </p:val>
                                        </p:tav>
                                        <p:tav tm="100000">
                                          <p:val>
                                            <p:strVal val="#ppt_x"/>
                                          </p:val>
                                        </p:tav>
                                      </p:tavLst>
                                    </p:anim>
                                    <p:anim calcmode="lin" valueType="num">
                                      <p:cBhvr additive="base">
                                        <p:cTn id="42" dur="3000" fill="hold"/>
                                        <p:tgtEl>
                                          <p:spTgt spid="11"/>
                                        </p:tgtEl>
                                        <p:attrNameLst>
                                          <p:attrName>ppt_y</p:attrName>
                                        </p:attrNameLst>
                                      </p:cBhvr>
                                      <p:tavLst>
                                        <p:tav tm="0">
                                          <p:val>
                                            <p:strVal val="0-#ppt_h/2"/>
                                          </p:val>
                                        </p:tav>
                                        <p:tav tm="100000">
                                          <p:val>
                                            <p:strVal val="#ppt_y"/>
                                          </p:val>
                                        </p:tav>
                                      </p:tavLst>
                                    </p:anim>
                                  </p:childTnLst>
                                </p:cTn>
                              </p:par>
                              <p:par>
                                <p:cTn id="43" presetID="2" presetClass="entr" presetSubtype="1"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0" fill="hold"/>
                                        <p:tgtEl>
                                          <p:spTgt spid="12"/>
                                        </p:tgtEl>
                                        <p:attrNameLst>
                                          <p:attrName>ppt_x</p:attrName>
                                        </p:attrNameLst>
                                      </p:cBhvr>
                                      <p:tavLst>
                                        <p:tav tm="0">
                                          <p:val>
                                            <p:strVal val="#ppt_x"/>
                                          </p:val>
                                        </p:tav>
                                        <p:tav tm="100000">
                                          <p:val>
                                            <p:strVal val="#ppt_x"/>
                                          </p:val>
                                        </p:tav>
                                      </p:tavLst>
                                    </p:anim>
                                    <p:anim calcmode="lin" valueType="num">
                                      <p:cBhvr additive="base">
                                        <p:cTn id="46" dur="3000" fill="hold"/>
                                        <p:tgtEl>
                                          <p:spTgt spid="12"/>
                                        </p:tgtEl>
                                        <p:attrNameLst>
                                          <p:attrName>ppt_y</p:attrName>
                                        </p:attrNameLst>
                                      </p:cBhvr>
                                      <p:tavLst>
                                        <p:tav tm="0">
                                          <p:val>
                                            <p:strVal val="0-#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3000" fill="hold"/>
                                        <p:tgtEl>
                                          <p:spTgt spid="13"/>
                                        </p:tgtEl>
                                        <p:attrNameLst>
                                          <p:attrName>ppt_x</p:attrName>
                                        </p:attrNameLst>
                                      </p:cBhvr>
                                      <p:tavLst>
                                        <p:tav tm="0">
                                          <p:val>
                                            <p:strVal val="#ppt_x"/>
                                          </p:val>
                                        </p:tav>
                                        <p:tav tm="100000">
                                          <p:val>
                                            <p:strVal val="#ppt_x"/>
                                          </p:val>
                                        </p:tav>
                                      </p:tavLst>
                                    </p:anim>
                                    <p:anim calcmode="lin" valueType="num">
                                      <p:cBhvr additive="base">
                                        <p:cTn id="50" dur="3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3000" fill="hold"/>
                                        <p:tgtEl>
                                          <p:spTgt spid="14"/>
                                        </p:tgtEl>
                                        <p:attrNameLst>
                                          <p:attrName>ppt_x</p:attrName>
                                        </p:attrNameLst>
                                      </p:cBhvr>
                                      <p:tavLst>
                                        <p:tav tm="0">
                                          <p:val>
                                            <p:strVal val="#ppt_x"/>
                                          </p:val>
                                        </p:tav>
                                        <p:tav tm="100000">
                                          <p:val>
                                            <p:strVal val="#ppt_x"/>
                                          </p:val>
                                        </p:tav>
                                      </p:tavLst>
                                    </p:anim>
                                    <p:anim calcmode="lin" valueType="num">
                                      <p:cBhvr additive="base">
                                        <p:cTn id="54" dur="3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1"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3000" fill="hold"/>
                                        <p:tgtEl>
                                          <p:spTgt spid="15"/>
                                        </p:tgtEl>
                                        <p:attrNameLst>
                                          <p:attrName>ppt_x</p:attrName>
                                        </p:attrNameLst>
                                      </p:cBhvr>
                                      <p:tavLst>
                                        <p:tav tm="0">
                                          <p:val>
                                            <p:strVal val="#ppt_x"/>
                                          </p:val>
                                        </p:tav>
                                        <p:tav tm="100000">
                                          <p:val>
                                            <p:strVal val="#ppt_x"/>
                                          </p:val>
                                        </p:tav>
                                      </p:tavLst>
                                    </p:anim>
                                    <p:anim calcmode="lin" valueType="num">
                                      <p:cBhvr additive="base">
                                        <p:cTn id="58" dur="3000" fill="hold"/>
                                        <p:tgtEl>
                                          <p:spTgt spid="15"/>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3000" fill="hold"/>
                                        <p:tgtEl>
                                          <p:spTgt spid="16"/>
                                        </p:tgtEl>
                                        <p:attrNameLst>
                                          <p:attrName>ppt_x</p:attrName>
                                        </p:attrNameLst>
                                      </p:cBhvr>
                                      <p:tavLst>
                                        <p:tav tm="0">
                                          <p:val>
                                            <p:strVal val="#ppt_x"/>
                                          </p:val>
                                        </p:tav>
                                        <p:tav tm="100000">
                                          <p:val>
                                            <p:strVal val="#ppt_x"/>
                                          </p:val>
                                        </p:tav>
                                      </p:tavLst>
                                    </p:anim>
                                    <p:anim calcmode="lin" valueType="num">
                                      <p:cBhvr additive="base">
                                        <p:cTn id="62" dur="3000" fill="hold"/>
                                        <p:tgtEl>
                                          <p:spTgt spid="16"/>
                                        </p:tgtEl>
                                        <p:attrNameLst>
                                          <p:attrName>ppt_y</p:attrName>
                                        </p:attrNameLst>
                                      </p:cBhvr>
                                      <p:tavLst>
                                        <p:tav tm="0">
                                          <p:val>
                                            <p:strVal val="0-#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3000" fill="hold"/>
                                        <p:tgtEl>
                                          <p:spTgt spid="17"/>
                                        </p:tgtEl>
                                        <p:attrNameLst>
                                          <p:attrName>ppt_x</p:attrName>
                                        </p:attrNameLst>
                                      </p:cBhvr>
                                      <p:tavLst>
                                        <p:tav tm="0">
                                          <p:val>
                                            <p:strVal val="#ppt_x"/>
                                          </p:val>
                                        </p:tav>
                                        <p:tav tm="100000">
                                          <p:val>
                                            <p:strVal val="#ppt_x"/>
                                          </p:val>
                                        </p:tav>
                                      </p:tavLst>
                                    </p:anim>
                                    <p:anim calcmode="lin" valueType="num">
                                      <p:cBhvr additive="base">
                                        <p:cTn id="66" dur="3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3000" fill="hold"/>
                                        <p:tgtEl>
                                          <p:spTgt spid="18"/>
                                        </p:tgtEl>
                                        <p:attrNameLst>
                                          <p:attrName>ppt_x</p:attrName>
                                        </p:attrNameLst>
                                      </p:cBhvr>
                                      <p:tavLst>
                                        <p:tav tm="0">
                                          <p:val>
                                            <p:strVal val="#ppt_x"/>
                                          </p:val>
                                        </p:tav>
                                        <p:tav tm="100000">
                                          <p:val>
                                            <p:strVal val="#ppt_x"/>
                                          </p:val>
                                        </p:tav>
                                      </p:tavLst>
                                    </p:anim>
                                    <p:anim calcmode="lin" valueType="num">
                                      <p:cBhvr additive="base">
                                        <p:cTn id="70" dur="3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1"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3000" fill="hold"/>
                                        <p:tgtEl>
                                          <p:spTgt spid="19"/>
                                        </p:tgtEl>
                                        <p:attrNameLst>
                                          <p:attrName>ppt_x</p:attrName>
                                        </p:attrNameLst>
                                      </p:cBhvr>
                                      <p:tavLst>
                                        <p:tav tm="0">
                                          <p:val>
                                            <p:strVal val="#ppt_x"/>
                                          </p:val>
                                        </p:tav>
                                        <p:tav tm="100000">
                                          <p:val>
                                            <p:strVal val="#ppt_x"/>
                                          </p:val>
                                        </p:tav>
                                      </p:tavLst>
                                    </p:anim>
                                    <p:anim calcmode="lin" valueType="num">
                                      <p:cBhvr additive="base">
                                        <p:cTn id="74" dur="3000" fill="hold"/>
                                        <p:tgtEl>
                                          <p:spTgt spid="19"/>
                                        </p:tgtEl>
                                        <p:attrNameLst>
                                          <p:attrName>ppt_y</p:attrName>
                                        </p:attrNameLst>
                                      </p:cBhvr>
                                      <p:tavLst>
                                        <p:tav tm="0">
                                          <p:val>
                                            <p:strVal val="0-#ppt_h/2"/>
                                          </p:val>
                                        </p:tav>
                                        <p:tav tm="100000">
                                          <p:val>
                                            <p:strVal val="#ppt_y"/>
                                          </p:val>
                                        </p:tav>
                                      </p:tavLst>
                                    </p:anim>
                                  </p:childTnLst>
                                </p:cTn>
                              </p:par>
                              <p:par>
                                <p:cTn id="75" presetID="2" presetClass="entr" presetSubtype="1"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3000" fill="hold"/>
                                        <p:tgtEl>
                                          <p:spTgt spid="20"/>
                                        </p:tgtEl>
                                        <p:attrNameLst>
                                          <p:attrName>ppt_x</p:attrName>
                                        </p:attrNameLst>
                                      </p:cBhvr>
                                      <p:tavLst>
                                        <p:tav tm="0">
                                          <p:val>
                                            <p:strVal val="#ppt_x"/>
                                          </p:val>
                                        </p:tav>
                                        <p:tav tm="100000">
                                          <p:val>
                                            <p:strVal val="#ppt_x"/>
                                          </p:val>
                                        </p:tav>
                                      </p:tavLst>
                                    </p:anim>
                                    <p:anim calcmode="lin" valueType="num">
                                      <p:cBhvr additive="base">
                                        <p:cTn id="78" dur="3000" fill="hold"/>
                                        <p:tgtEl>
                                          <p:spTgt spid="20"/>
                                        </p:tgtEl>
                                        <p:attrNameLst>
                                          <p:attrName>ppt_y</p:attrName>
                                        </p:attrNameLst>
                                      </p:cBhvr>
                                      <p:tavLst>
                                        <p:tav tm="0">
                                          <p:val>
                                            <p:strVal val="0-#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3000" fill="hold"/>
                                        <p:tgtEl>
                                          <p:spTgt spid="21"/>
                                        </p:tgtEl>
                                        <p:attrNameLst>
                                          <p:attrName>ppt_x</p:attrName>
                                        </p:attrNameLst>
                                      </p:cBhvr>
                                      <p:tavLst>
                                        <p:tav tm="0">
                                          <p:val>
                                            <p:strVal val="#ppt_x"/>
                                          </p:val>
                                        </p:tav>
                                        <p:tav tm="100000">
                                          <p:val>
                                            <p:strVal val="#ppt_x"/>
                                          </p:val>
                                        </p:tav>
                                      </p:tavLst>
                                    </p:anim>
                                    <p:anim calcmode="lin" valueType="num">
                                      <p:cBhvr additive="base">
                                        <p:cTn id="82" dur="3000" fill="hold"/>
                                        <p:tgtEl>
                                          <p:spTgt spid="21"/>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3000" fill="hold"/>
                                        <p:tgtEl>
                                          <p:spTgt spid="22"/>
                                        </p:tgtEl>
                                        <p:attrNameLst>
                                          <p:attrName>ppt_x</p:attrName>
                                        </p:attrNameLst>
                                      </p:cBhvr>
                                      <p:tavLst>
                                        <p:tav tm="0">
                                          <p:val>
                                            <p:strVal val="#ppt_x"/>
                                          </p:val>
                                        </p:tav>
                                        <p:tav tm="100000">
                                          <p:val>
                                            <p:strVal val="#ppt_x"/>
                                          </p:val>
                                        </p:tav>
                                      </p:tavLst>
                                    </p:anim>
                                    <p:anim calcmode="lin" valueType="num">
                                      <p:cBhvr additive="base">
                                        <p:cTn id="86" dur="3000" fill="hold"/>
                                        <p:tgtEl>
                                          <p:spTgt spid="22"/>
                                        </p:tgtEl>
                                        <p:attrNameLst>
                                          <p:attrName>ppt_y</p:attrName>
                                        </p:attrNameLst>
                                      </p:cBhvr>
                                      <p:tavLst>
                                        <p:tav tm="0">
                                          <p:val>
                                            <p:strVal val="1+#ppt_h/2"/>
                                          </p:val>
                                        </p:tav>
                                        <p:tav tm="100000">
                                          <p:val>
                                            <p:strVal val="#ppt_y"/>
                                          </p:val>
                                        </p:tav>
                                      </p:tavLst>
                                    </p:anim>
                                  </p:childTnLst>
                                </p:cTn>
                              </p:par>
                              <p:par>
                                <p:cTn id="87" presetID="2" presetClass="entr" presetSubtype="1" fill="hold"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3000" fill="hold"/>
                                        <p:tgtEl>
                                          <p:spTgt spid="23"/>
                                        </p:tgtEl>
                                        <p:attrNameLst>
                                          <p:attrName>ppt_x</p:attrName>
                                        </p:attrNameLst>
                                      </p:cBhvr>
                                      <p:tavLst>
                                        <p:tav tm="0">
                                          <p:val>
                                            <p:strVal val="#ppt_x"/>
                                          </p:val>
                                        </p:tav>
                                        <p:tav tm="100000">
                                          <p:val>
                                            <p:strVal val="#ppt_x"/>
                                          </p:val>
                                        </p:tav>
                                      </p:tavLst>
                                    </p:anim>
                                    <p:anim calcmode="lin" valueType="num">
                                      <p:cBhvr additive="base">
                                        <p:cTn id="90" dur="3000" fill="hold"/>
                                        <p:tgtEl>
                                          <p:spTgt spid="23"/>
                                        </p:tgtEl>
                                        <p:attrNameLst>
                                          <p:attrName>ppt_y</p:attrName>
                                        </p:attrNameLst>
                                      </p:cBhvr>
                                      <p:tavLst>
                                        <p:tav tm="0">
                                          <p:val>
                                            <p:strVal val="0-#ppt_h/2"/>
                                          </p:val>
                                        </p:tav>
                                        <p:tav tm="100000">
                                          <p:val>
                                            <p:strVal val="#ppt_y"/>
                                          </p:val>
                                        </p:tav>
                                      </p:tavLst>
                                    </p:anim>
                                  </p:childTnLst>
                                </p:cTn>
                              </p:par>
                              <p:par>
                                <p:cTn id="91" presetID="2" presetClass="entr" presetSubtype="1" fill="hold"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3000" fill="hold"/>
                                        <p:tgtEl>
                                          <p:spTgt spid="24"/>
                                        </p:tgtEl>
                                        <p:attrNameLst>
                                          <p:attrName>ppt_x</p:attrName>
                                        </p:attrNameLst>
                                      </p:cBhvr>
                                      <p:tavLst>
                                        <p:tav tm="0">
                                          <p:val>
                                            <p:strVal val="#ppt_x"/>
                                          </p:val>
                                        </p:tav>
                                        <p:tav tm="100000">
                                          <p:val>
                                            <p:strVal val="#ppt_x"/>
                                          </p:val>
                                        </p:tav>
                                      </p:tavLst>
                                    </p:anim>
                                    <p:anim calcmode="lin" valueType="num">
                                      <p:cBhvr additive="base">
                                        <p:cTn id="94" dur="3000" fill="hold"/>
                                        <p:tgtEl>
                                          <p:spTgt spid="24"/>
                                        </p:tgtEl>
                                        <p:attrNameLst>
                                          <p:attrName>ppt_y</p:attrName>
                                        </p:attrNameLst>
                                      </p:cBhvr>
                                      <p:tavLst>
                                        <p:tav tm="0">
                                          <p:val>
                                            <p:strVal val="0-#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3000" fill="hold"/>
                                        <p:tgtEl>
                                          <p:spTgt spid="25"/>
                                        </p:tgtEl>
                                        <p:attrNameLst>
                                          <p:attrName>ppt_x</p:attrName>
                                        </p:attrNameLst>
                                      </p:cBhvr>
                                      <p:tavLst>
                                        <p:tav tm="0">
                                          <p:val>
                                            <p:strVal val="#ppt_x"/>
                                          </p:val>
                                        </p:tav>
                                        <p:tav tm="100000">
                                          <p:val>
                                            <p:strVal val="#ppt_x"/>
                                          </p:val>
                                        </p:tav>
                                      </p:tavLst>
                                    </p:anim>
                                    <p:anim calcmode="lin" valueType="num">
                                      <p:cBhvr additive="base">
                                        <p:cTn id="98" dur="3000" fill="hold"/>
                                        <p:tgtEl>
                                          <p:spTgt spid="25"/>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3000" fill="hold"/>
                                        <p:tgtEl>
                                          <p:spTgt spid="26"/>
                                        </p:tgtEl>
                                        <p:attrNameLst>
                                          <p:attrName>ppt_x</p:attrName>
                                        </p:attrNameLst>
                                      </p:cBhvr>
                                      <p:tavLst>
                                        <p:tav tm="0">
                                          <p:val>
                                            <p:strVal val="#ppt_x"/>
                                          </p:val>
                                        </p:tav>
                                        <p:tav tm="100000">
                                          <p:val>
                                            <p:strVal val="#ppt_x"/>
                                          </p:val>
                                        </p:tav>
                                      </p:tavLst>
                                    </p:anim>
                                    <p:anim calcmode="lin" valueType="num">
                                      <p:cBhvr additive="base">
                                        <p:cTn id="102" dur="3000" fill="hold"/>
                                        <p:tgtEl>
                                          <p:spTgt spid="26"/>
                                        </p:tgtEl>
                                        <p:attrNameLst>
                                          <p:attrName>ppt_y</p:attrName>
                                        </p:attrNameLst>
                                      </p:cBhvr>
                                      <p:tavLst>
                                        <p:tav tm="0">
                                          <p:val>
                                            <p:strVal val="1+#ppt_h/2"/>
                                          </p:val>
                                        </p:tav>
                                        <p:tav tm="100000">
                                          <p:val>
                                            <p:strVal val="#ppt_y"/>
                                          </p:val>
                                        </p:tav>
                                      </p:tavLst>
                                    </p:anim>
                                  </p:childTnLst>
                                </p:cTn>
                              </p:par>
                              <p:par>
                                <p:cTn id="103" presetID="8" presetClass="emph" presetSubtype="0" fill="hold" nodeType="withEffect">
                                  <p:stCondLst>
                                    <p:cond delay="0"/>
                                  </p:stCondLst>
                                  <p:childTnLst>
                                    <p:animRot by="21600000">
                                      <p:cBhvr>
                                        <p:cTn id="104" dur="3000" fill="hold"/>
                                        <p:tgtEl>
                                          <p:spTgt spid="4"/>
                                        </p:tgtEl>
                                        <p:attrNameLst>
                                          <p:attrName>r</p:attrName>
                                        </p:attrNameLst>
                                      </p:cBhvr>
                                    </p:animRot>
                                  </p:childTnLst>
                                </p:cTn>
                              </p:par>
                              <p:par>
                                <p:cTn id="105" presetID="8" presetClass="emph" presetSubtype="0" fill="hold" nodeType="withEffect">
                                  <p:stCondLst>
                                    <p:cond delay="0"/>
                                  </p:stCondLst>
                                  <p:childTnLst>
                                    <p:animRot by="21600000">
                                      <p:cBhvr>
                                        <p:cTn id="106" dur="3000" fill="hold"/>
                                        <p:tgtEl>
                                          <p:spTgt spid="6"/>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8"/>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10"/>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12"/>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14"/>
                                        </p:tgtEl>
                                        <p:attrNameLst>
                                          <p:attrName>r</p:attrName>
                                        </p:attrNameLst>
                                      </p:cBhvr>
                                    </p:animRot>
                                  </p:childTnLst>
                                </p:cTn>
                              </p:par>
                              <p:par>
                                <p:cTn id="115" presetID="8" presetClass="emph" presetSubtype="0" fill="hold" nodeType="withEffect">
                                  <p:stCondLst>
                                    <p:cond delay="0"/>
                                  </p:stCondLst>
                                  <p:childTnLst>
                                    <p:animRot by="21600000">
                                      <p:cBhvr>
                                        <p:cTn id="116" dur="3000" fill="hold"/>
                                        <p:tgtEl>
                                          <p:spTgt spid="16"/>
                                        </p:tgtEl>
                                        <p:attrNameLst>
                                          <p:attrName>r</p:attrName>
                                        </p:attrNameLst>
                                      </p:cBhvr>
                                    </p:animRot>
                                  </p:childTnLst>
                                </p:cTn>
                              </p:par>
                              <p:par>
                                <p:cTn id="117" presetID="8" presetClass="emph" presetSubtype="0" fill="hold" nodeType="withEffect">
                                  <p:stCondLst>
                                    <p:cond delay="0"/>
                                  </p:stCondLst>
                                  <p:childTnLst>
                                    <p:animRot by="21600000">
                                      <p:cBhvr>
                                        <p:cTn id="118" dur="3000" fill="hold"/>
                                        <p:tgtEl>
                                          <p:spTgt spid="18"/>
                                        </p:tgtEl>
                                        <p:attrNameLst>
                                          <p:attrName>r</p:attrName>
                                        </p:attrNameLst>
                                      </p:cBhvr>
                                    </p:animRot>
                                  </p:childTnLst>
                                </p:cTn>
                              </p:par>
                              <p:par>
                                <p:cTn id="119" presetID="8" presetClass="emph" presetSubtype="0" fill="hold" nodeType="withEffect">
                                  <p:stCondLst>
                                    <p:cond delay="0"/>
                                  </p:stCondLst>
                                  <p:childTnLst>
                                    <p:animRot by="21600000">
                                      <p:cBhvr>
                                        <p:cTn id="120" dur="3000" fill="hold"/>
                                        <p:tgtEl>
                                          <p:spTgt spid="20"/>
                                        </p:tgtEl>
                                        <p:attrNameLst>
                                          <p:attrName>r</p:attrName>
                                        </p:attrNameLst>
                                      </p:cBhvr>
                                    </p:animRot>
                                  </p:childTnLst>
                                </p:cTn>
                              </p:par>
                              <p:par>
                                <p:cTn id="121" presetID="8" presetClass="emph" presetSubtype="0" fill="hold" nodeType="withEffect">
                                  <p:stCondLst>
                                    <p:cond delay="0"/>
                                  </p:stCondLst>
                                  <p:childTnLst>
                                    <p:animRot by="21600000">
                                      <p:cBhvr>
                                        <p:cTn id="122" dur="3000" fill="hold"/>
                                        <p:tgtEl>
                                          <p:spTgt spid="22"/>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24"/>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26"/>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3"/>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5"/>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7"/>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9"/>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11"/>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13"/>
                                        </p:tgtEl>
                                        <p:attrNameLst>
                                          <p:attrName>r</p:attrName>
                                        </p:attrNameLst>
                                      </p:cBhvr>
                                    </p:animRot>
                                  </p:childTnLst>
                                </p:cTn>
                              </p:par>
                              <p:par>
                                <p:cTn id="139" presetID="8" presetClass="emph" presetSubtype="0" fill="hold" nodeType="withEffect">
                                  <p:stCondLst>
                                    <p:cond delay="0"/>
                                  </p:stCondLst>
                                  <p:childTnLst>
                                    <p:animRot by="-21600000">
                                      <p:cBhvr>
                                        <p:cTn id="140" dur="3000" fill="hold"/>
                                        <p:tgtEl>
                                          <p:spTgt spid="15"/>
                                        </p:tgtEl>
                                        <p:attrNameLst>
                                          <p:attrName>r</p:attrName>
                                        </p:attrNameLst>
                                      </p:cBhvr>
                                    </p:animRot>
                                  </p:childTnLst>
                                </p:cTn>
                              </p:par>
                              <p:par>
                                <p:cTn id="141" presetID="8" presetClass="emph" presetSubtype="0" fill="hold" nodeType="withEffect">
                                  <p:stCondLst>
                                    <p:cond delay="0"/>
                                  </p:stCondLst>
                                  <p:childTnLst>
                                    <p:animRot by="-21600000">
                                      <p:cBhvr>
                                        <p:cTn id="142" dur="3000" fill="hold"/>
                                        <p:tgtEl>
                                          <p:spTgt spid="17"/>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19"/>
                                        </p:tgtEl>
                                        <p:attrNameLst>
                                          <p:attrName>r</p:attrName>
                                        </p:attrNameLst>
                                      </p:cBhvr>
                                    </p:animRot>
                                  </p:childTnLst>
                                </p:cTn>
                              </p:par>
                              <p:par>
                                <p:cTn id="145" presetID="8" presetClass="emph" presetSubtype="0" fill="hold" nodeType="withEffect">
                                  <p:stCondLst>
                                    <p:cond delay="0"/>
                                  </p:stCondLst>
                                  <p:childTnLst>
                                    <p:animRot by="-21600000">
                                      <p:cBhvr>
                                        <p:cTn id="146" dur="3000" fill="hold"/>
                                        <p:tgtEl>
                                          <p:spTgt spid="21"/>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23"/>
                                        </p:tgtEl>
                                        <p:attrNameLst>
                                          <p:attrName>r</p:attrName>
                                        </p:attrNameLst>
                                      </p:cBhvr>
                                    </p:animRot>
                                  </p:childTnLst>
                                </p:cTn>
                              </p:par>
                              <p:par>
                                <p:cTn id="149" presetID="8" presetClass="emph" presetSubtype="0" fill="hold" nodeType="withEffect">
                                  <p:stCondLst>
                                    <p:cond delay="0"/>
                                  </p:stCondLst>
                                  <p:childTnLst>
                                    <p:animRot by="-21600000">
                                      <p:cBhvr>
                                        <p:cTn id="150" dur="3000" fill="hold"/>
                                        <p:tgtEl>
                                          <p:spTgt spid="25"/>
                                        </p:tgtEl>
                                        <p:attrNameLst>
                                          <p:attrName>r</p:attrName>
                                        </p:attrNameLst>
                                      </p:cBhvr>
                                    </p:animRot>
                                  </p:childTnLst>
                                </p:cTn>
                              </p:par>
                            </p:childTnLst>
                          </p:cTn>
                        </p:par>
                        <p:par>
                          <p:cTn id="151" fill="hold">
                            <p:stCondLst>
                              <p:cond delay="3000"/>
                            </p:stCondLst>
                            <p:childTnLst>
                              <p:par>
                                <p:cTn id="152" presetID="2" presetClass="exit" presetSubtype="2" fill="hold" nodeType="afterEffect">
                                  <p:stCondLst>
                                    <p:cond delay="0"/>
                                  </p:stCondLst>
                                  <p:childTnLst>
                                    <p:anim calcmode="lin" valueType="num">
                                      <p:cBhvr additive="base">
                                        <p:cTn id="153" dur="3000"/>
                                        <p:tgtEl>
                                          <p:spTgt spid="4"/>
                                        </p:tgtEl>
                                        <p:attrNameLst>
                                          <p:attrName>ppt_x</p:attrName>
                                        </p:attrNameLst>
                                      </p:cBhvr>
                                      <p:tavLst>
                                        <p:tav tm="0">
                                          <p:val>
                                            <p:strVal val="ppt_x"/>
                                          </p:val>
                                        </p:tav>
                                        <p:tav tm="100000">
                                          <p:val>
                                            <p:strVal val="1+ppt_w/2"/>
                                          </p:val>
                                        </p:tav>
                                      </p:tavLst>
                                    </p:anim>
                                    <p:anim calcmode="lin" valueType="num">
                                      <p:cBhvr additive="base">
                                        <p:cTn id="154" dur="3000"/>
                                        <p:tgtEl>
                                          <p:spTgt spid="4"/>
                                        </p:tgtEl>
                                        <p:attrNameLst>
                                          <p:attrName>ppt_y</p:attrName>
                                        </p:attrNameLst>
                                      </p:cBhvr>
                                      <p:tavLst>
                                        <p:tav tm="0">
                                          <p:val>
                                            <p:strVal val="ppt_y"/>
                                          </p:val>
                                        </p:tav>
                                        <p:tav tm="100000">
                                          <p:val>
                                            <p:strVal val="ppt_y"/>
                                          </p:val>
                                        </p:tav>
                                      </p:tavLst>
                                    </p:anim>
                                    <p:set>
                                      <p:cBhvr>
                                        <p:cTn id="155" dur="1" fill="hold">
                                          <p:stCondLst>
                                            <p:cond delay="2999"/>
                                          </p:stCondLst>
                                        </p:cTn>
                                        <p:tgtEl>
                                          <p:spTgt spid="4"/>
                                        </p:tgtEl>
                                        <p:attrNameLst>
                                          <p:attrName>style.visibility</p:attrName>
                                        </p:attrNameLst>
                                      </p:cBhvr>
                                      <p:to>
                                        <p:strVal val="hidden"/>
                                      </p:to>
                                    </p:set>
                                  </p:childTnLst>
                                </p:cTn>
                              </p:par>
                              <p:par>
                                <p:cTn id="156" presetID="2" presetClass="exit" presetSubtype="2" fill="hold" nodeType="withEffect">
                                  <p:stCondLst>
                                    <p:cond delay="0"/>
                                  </p:stCondLst>
                                  <p:childTnLst>
                                    <p:anim calcmode="lin" valueType="num">
                                      <p:cBhvr additive="base">
                                        <p:cTn id="157" dur="3000"/>
                                        <p:tgtEl>
                                          <p:spTgt spid="6"/>
                                        </p:tgtEl>
                                        <p:attrNameLst>
                                          <p:attrName>ppt_x</p:attrName>
                                        </p:attrNameLst>
                                      </p:cBhvr>
                                      <p:tavLst>
                                        <p:tav tm="0">
                                          <p:val>
                                            <p:strVal val="ppt_x"/>
                                          </p:val>
                                        </p:tav>
                                        <p:tav tm="100000">
                                          <p:val>
                                            <p:strVal val="1+ppt_w/2"/>
                                          </p:val>
                                        </p:tav>
                                      </p:tavLst>
                                    </p:anim>
                                    <p:anim calcmode="lin" valueType="num">
                                      <p:cBhvr additive="base">
                                        <p:cTn id="158" dur="3000"/>
                                        <p:tgtEl>
                                          <p:spTgt spid="6"/>
                                        </p:tgtEl>
                                        <p:attrNameLst>
                                          <p:attrName>ppt_y</p:attrName>
                                        </p:attrNameLst>
                                      </p:cBhvr>
                                      <p:tavLst>
                                        <p:tav tm="0">
                                          <p:val>
                                            <p:strVal val="ppt_y"/>
                                          </p:val>
                                        </p:tav>
                                        <p:tav tm="100000">
                                          <p:val>
                                            <p:strVal val="ppt_y"/>
                                          </p:val>
                                        </p:tav>
                                      </p:tavLst>
                                    </p:anim>
                                    <p:set>
                                      <p:cBhvr>
                                        <p:cTn id="159" dur="1" fill="hold">
                                          <p:stCondLst>
                                            <p:cond delay="2999"/>
                                          </p:stCondLst>
                                        </p:cTn>
                                        <p:tgtEl>
                                          <p:spTgt spid="6"/>
                                        </p:tgtEl>
                                        <p:attrNameLst>
                                          <p:attrName>style.visibility</p:attrName>
                                        </p:attrNameLst>
                                      </p:cBhvr>
                                      <p:to>
                                        <p:strVal val="hidden"/>
                                      </p:to>
                                    </p:set>
                                  </p:childTnLst>
                                </p:cTn>
                              </p:par>
                              <p:par>
                                <p:cTn id="160" presetID="2" presetClass="exit" presetSubtype="2" fill="hold" nodeType="withEffect">
                                  <p:stCondLst>
                                    <p:cond delay="0"/>
                                  </p:stCondLst>
                                  <p:childTnLst>
                                    <p:anim calcmode="lin" valueType="num">
                                      <p:cBhvr additive="base">
                                        <p:cTn id="161" dur="3000"/>
                                        <p:tgtEl>
                                          <p:spTgt spid="8"/>
                                        </p:tgtEl>
                                        <p:attrNameLst>
                                          <p:attrName>ppt_x</p:attrName>
                                        </p:attrNameLst>
                                      </p:cBhvr>
                                      <p:tavLst>
                                        <p:tav tm="0">
                                          <p:val>
                                            <p:strVal val="ppt_x"/>
                                          </p:val>
                                        </p:tav>
                                        <p:tav tm="100000">
                                          <p:val>
                                            <p:strVal val="1+ppt_w/2"/>
                                          </p:val>
                                        </p:tav>
                                      </p:tavLst>
                                    </p:anim>
                                    <p:anim calcmode="lin" valueType="num">
                                      <p:cBhvr additive="base">
                                        <p:cTn id="162" dur="3000"/>
                                        <p:tgtEl>
                                          <p:spTgt spid="8"/>
                                        </p:tgtEl>
                                        <p:attrNameLst>
                                          <p:attrName>ppt_y</p:attrName>
                                        </p:attrNameLst>
                                      </p:cBhvr>
                                      <p:tavLst>
                                        <p:tav tm="0">
                                          <p:val>
                                            <p:strVal val="ppt_y"/>
                                          </p:val>
                                        </p:tav>
                                        <p:tav tm="100000">
                                          <p:val>
                                            <p:strVal val="ppt_y"/>
                                          </p:val>
                                        </p:tav>
                                      </p:tavLst>
                                    </p:anim>
                                    <p:set>
                                      <p:cBhvr>
                                        <p:cTn id="163" dur="1" fill="hold">
                                          <p:stCondLst>
                                            <p:cond delay="2999"/>
                                          </p:stCondLst>
                                        </p:cTn>
                                        <p:tgtEl>
                                          <p:spTgt spid="8"/>
                                        </p:tgtEl>
                                        <p:attrNameLst>
                                          <p:attrName>style.visibility</p:attrName>
                                        </p:attrNameLst>
                                      </p:cBhvr>
                                      <p:to>
                                        <p:strVal val="hidden"/>
                                      </p:to>
                                    </p:set>
                                  </p:childTnLst>
                                </p:cTn>
                              </p:par>
                              <p:par>
                                <p:cTn id="164" presetID="2" presetClass="exit" presetSubtype="2" fill="hold" nodeType="withEffect">
                                  <p:stCondLst>
                                    <p:cond delay="0"/>
                                  </p:stCondLst>
                                  <p:childTnLst>
                                    <p:anim calcmode="lin" valueType="num">
                                      <p:cBhvr additive="base">
                                        <p:cTn id="165" dur="3000"/>
                                        <p:tgtEl>
                                          <p:spTgt spid="10"/>
                                        </p:tgtEl>
                                        <p:attrNameLst>
                                          <p:attrName>ppt_x</p:attrName>
                                        </p:attrNameLst>
                                      </p:cBhvr>
                                      <p:tavLst>
                                        <p:tav tm="0">
                                          <p:val>
                                            <p:strVal val="ppt_x"/>
                                          </p:val>
                                        </p:tav>
                                        <p:tav tm="100000">
                                          <p:val>
                                            <p:strVal val="1+ppt_w/2"/>
                                          </p:val>
                                        </p:tav>
                                      </p:tavLst>
                                    </p:anim>
                                    <p:anim calcmode="lin" valueType="num">
                                      <p:cBhvr additive="base">
                                        <p:cTn id="166" dur="3000"/>
                                        <p:tgtEl>
                                          <p:spTgt spid="10"/>
                                        </p:tgtEl>
                                        <p:attrNameLst>
                                          <p:attrName>ppt_y</p:attrName>
                                        </p:attrNameLst>
                                      </p:cBhvr>
                                      <p:tavLst>
                                        <p:tav tm="0">
                                          <p:val>
                                            <p:strVal val="ppt_y"/>
                                          </p:val>
                                        </p:tav>
                                        <p:tav tm="100000">
                                          <p:val>
                                            <p:strVal val="ppt_y"/>
                                          </p:val>
                                        </p:tav>
                                      </p:tavLst>
                                    </p:anim>
                                    <p:set>
                                      <p:cBhvr>
                                        <p:cTn id="167" dur="1" fill="hold">
                                          <p:stCondLst>
                                            <p:cond delay="2999"/>
                                          </p:stCondLst>
                                        </p:cTn>
                                        <p:tgtEl>
                                          <p:spTgt spid="10"/>
                                        </p:tgtEl>
                                        <p:attrNameLst>
                                          <p:attrName>style.visibility</p:attrName>
                                        </p:attrNameLst>
                                      </p:cBhvr>
                                      <p:to>
                                        <p:strVal val="hidden"/>
                                      </p:to>
                                    </p:set>
                                  </p:childTnLst>
                                </p:cTn>
                              </p:par>
                              <p:par>
                                <p:cTn id="168" presetID="2" presetClass="exit" presetSubtype="2" fill="hold" nodeType="withEffect">
                                  <p:stCondLst>
                                    <p:cond delay="0"/>
                                  </p:stCondLst>
                                  <p:childTnLst>
                                    <p:anim calcmode="lin" valueType="num">
                                      <p:cBhvr additive="base">
                                        <p:cTn id="169" dur="3000"/>
                                        <p:tgtEl>
                                          <p:spTgt spid="12"/>
                                        </p:tgtEl>
                                        <p:attrNameLst>
                                          <p:attrName>ppt_x</p:attrName>
                                        </p:attrNameLst>
                                      </p:cBhvr>
                                      <p:tavLst>
                                        <p:tav tm="0">
                                          <p:val>
                                            <p:strVal val="ppt_x"/>
                                          </p:val>
                                        </p:tav>
                                        <p:tav tm="100000">
                                          <p:val>
                                            <p:strVal val="1+ppt_w/2"/>
                                          </p:val>
                                        </p:tav>
                                      </p:tavLst>
                                    </p:anim>
                                    <p:anim calcmode="lin" valueType="num">
                                      <p:cBhvr additive="base">
                                        <p:cTn id="170" dur="3000"/>
                                        <p:tgtEl>
                                          <p:spTgt spid="12"/>
                                        </p:tgtEl>
                                        <p:attrNameLst>
                                          <p:attrName>ppt_y</p:attrName>
                                        </p:attrNameLst>
                                      </p:cBhvr>
                                      <p:tavLst>
                                        <p:tav tm="0">
                                          <p:val>
                                            <p:strVal val="ppt_y"/>
                                          </p:val>
                                        </p:tav>
                                        <p:tav tm="100000">
                                          <p:val>
                                            <p:strVal val="ppt_y"/>
                                          </p:val>
                                        </p:tav>
                                      </p:tavLst>
                                    </p:anim>
                                    <p:set>
                                      <p:cBhvr>
                                        <p:cTn id="171" dur="1" fill="hold">
                                          <p:stCondLst>
                                            <p:cond delay="2999"/>
                                          </p:stCondLst>
                                        </p:cTn>
                                        <p:tgtEl>
                                          <p:spTgt spid="12"/>
                                        </p:tgtEl>
                                        <p:attrNameLst>
                                          <p:attrName>style.visibility</p:attrName>
                                        </p:attrNameLst>
                                      </p:cBhvr>
                                      <p:to>
                                        <p:strVal val="hidden"/>
                                      </p:to>
                                    </p:set>
                                  </p:childTnLst>
                                </p:cTn>
                              </p:par>
                              <p:par>
                                <p:cTn id="172" presetID="2" presetClass="exit" presetSubtype="2" fill="hold" nodeType="withEffect">
                                  <p:stCondLst>
                                    <p:cond delay="0"/>
                                  </p:stCondLst>
                                  <p:childTnLst>
                                    <p:anim calcmode="lin" valueType="num">
                                      <p:cBhvr additive="base">
                                        <p:cTn id="173" dur="3000"/>
                                        <p:tgtEl>
                                          <p:spTgt spid="14"/>
                                        </p:tgtEl>
                                        <p:attrNameLst>
                                          <p:attrName>ppt_x</p:attrName>
                                        </p:attrNameLst>
                                      </p:cBhvr>
                                      <p:tavLst>
                                        <p:tav tm="0">
                                          <p:val>
                                            <p:strVal val="ppt_x"/>
                                          </p:val>
                                        </p:tav>
                                        <p:tav tm="100000">
                                          <p:val>
                                            <p:strVal val="1+ppt_w/2"/>
                                          </p:val>
                                        </p:tav>
                                      </p:tavLst>
                                    </p:anim>
                                    <p:anim calcmode="lin" valueType="num">
                                      <p:cBhvr additive="base">
                                        <p:cTn id="174" dur="3000"/>
                                        <p:tgtEl>
                                          <p:spTgt spid="14"/>
                                        </p:tgtEl>
                                        <p:attrNameLst>
                                          <p:attrName>ppt_y</p:attrName>
                                        </p:attrNameLst>
                                      </p:cBhvr>
                                      <p:tavLst>
                                        <p:tav tm="0">
                                          <p:val>
                                            <p:strVal val="ppt_y"/>
                                          </p:val>
                                        </p:tav>
                                        <p:tav tm="100000">
                                          <p:val>
                                            <p:strVal val="ppt_y"/>
                                          </p:val>
                                        </p:tav>
                                      </p:tavLst>
                                    </p:anim>
                                    <p:set>
                                      <p:cBhvr>
                                        <p:cTn id="175" dur="1" fill="hold">
                                          <p:stCondLst>
                                            <p:cond delay="2999"/>
                                          </p:stCondLst>
                                        </p:cTn>
                                        <p:tgtEl>
                                          <p:spTgt spid="14"/>
                                        </p:tgtEl>
                                        <p:attrNameLst>
                                          <p:attrName>style.visibility</p:attrName>
                                        </p:attrNameLst>
                                      </p:cBhvr>
                                      <p:to>
                                        <p:strVal val="hidden"/>
                                      </p:to>
                                    </p:set>
                                  </p:childTnLst>
                                </p:cTn>
                              </p:par>
                              <p:par>
                                <p:cTn id="176" presetID="2" presetClass="exit" presetSubtype="2" fill="hold" nodeType="withEffect">
                                  <p:stCondLst>
                                    <p:cond delay="0"/>
                                  </p:stCondLst>
                                  <p:childTnLst>
                                    <p:anim calcmode="lin" valueType="num">
                                      <p:cBhvr additive="base">
                                        <p:cTn id="177" dur="3000"/>
                                        <p:tgtEl>
                                          <p:spTgt spid="16"/>
                                        </p:tgtEl>
                                        <p:attrNameLst>
                                          <p:attrName>ppt_x</p:attrName>
                                        </p:attrNameLst>
                                      </p:cBhvr>
                                      <p:tavLst>
                                        <p:tav tm="0">
                                          <p:val>
                                            <p:strVal val="ppt_x"/>
                                          </p:val>
                                        </p:tav>
                                        <p:tav tm="100000">
                                          <p:val>
                                            <p:strVal val="1+ppt_w/2"/>
                                          </p:val>
                                        </p:tav>
                                      </p:tavLst>
                                    </p:anim>
                                    <p:anim calcmode="lin" valueType="num">
                                      <p:cBhvr additive="base">
                                        <p:cTn id="178" dur="3000"/>
                                        <p:tgtEl>
                                          <p:spTgt spid="16"/>
                                        </p:tgtEl>
                                        <p:attrNameLst>
                                          <p:attrName>ppt_y</p:attrName>
                                        </p:attrNameLst>
                                      </p:cBhvr>
                                      <p:tavLst>
                                        <p:tav tm="0">
                                          <p:val>
                                            <p:strVal val="ppt_y"/>
                                          </p:val>
                                        </p:tav>
                                        <p:tav tm="100000">
                                          <p:val>
                                            <p:strVal val="ppt_y"/>
                                          </p:val>
                                        </p:tav>
                                      </p:tavLst>
                                    </p:anim>
                                    <p:set>
                                      <p:cBhvr>
                                        <p:cTn id="179" dur="1" fill="hold">
                                          <p:stCondLst>
                                            <p:cond delay="2999"/>
                                          </p:stCondLst>
                                        </p:cTn>
                                        <p:tgtEl>
                                          <p:spTgt spid="16"/>
                                        </p:tgtEl>
                                        <p:attrNameLst>
                                          <p:attrName>style.visibility</p:attrName>
                                        </p:attrNameLst>
                                      </p:cBhvr>
                                      <p:to>
                                        <p:strVal val="hidden"/>
                                      </p:to>
                                    </p:set>
                                  </p:childTnLst>
                                </p:cTn>
                              </p:par>
                              <p:par>
                                <p:cTn id="180" presetID="2" presetClass="exit" presetSubtype="2" fill="hold" nodeType="withEffect">
                                  <p:stCondLst>
                                    <p:cond delay="0"/>
                                  </p:stCondLst>
                                  <p:childTnLst>
                                    <p:anim calcmode="lin" valueType="num">
                                      <p:cBhvr additive="base">
                                        <p:cTn id="181" dur="3000"/>
                                        <p:tgtEl>
                                          <p:spTgt spid="18"/>
                                        </p:tgtEl>
                                        <p:attrNameLst>
                                          <p:attrName>ppt_x</p:attrName>
                                        </p:attrNameLst>
                                      </p:cBhvr>
                                      <p:tavLst>
                                        <p:tav tm="0">
                                          <p:val>
                                            <p:strVal val="ppt_x"/>
                                          </p:val>
                                        </p:tav>
                                        <p:tav tm="100000">
                                          <p:val>
                                            <p:strVal val="1+ppt_w/2"/>
                                          </p:val>
                                        </p:tav>
                                      </p:tavLst>
                                    </p:anim>
                                    <p:anim calcmode="lin" valueType="num">
                                      <p:cBhvr additive="base">
                                        <p:cTn id="182" dur="3000"/>
                                        <p:tgtEl>
                                          <p:spTgt spid="18"/>
                                        </p:tgtEl>
                                        <p:attrNameLst>
                                          <p:attrName>ppt_y</p:attrName>
                                        </p:attrNameLst>
                                      </p:cBhvr>
                                      <p:tavLst>
                                        <p:tav tm="0">
                                          <p:val>
                                            <p:strVal val="ppt_y"/>
                                          </p:val>
                                        </p:tav>
                                        <p:tav tm="100000">
                                          <p:val>
                                            <p:strVal val="ppt_y"/>
                                          </p:val>
                                        </p:tav>
                                      </p:tavLst>
                                    </p:anim>
                                    <p:set>
                                      <p:cBhvr>
                                        <p:cTn id="183" dur="1" fill="hold">
                                          <p:stCondLst>
                                            <p:cond delay="2999"/>
                                          </p:stCondLst>
                                        </p:cTn>
                                        <p:tgtEl>
                                          <p:spTgt spid="18"/>
                                        </p:tgtEl>
                                        <p:attrNameLst>
                                          <p:attrName>style.visibility</p:attrName>
                                        </p:attrNameLst>
                                      </p:cBhvr>
                                      <p:to>
                                        <p:strVal val="hidden"/>
                                      </p:to>
                                    </p:set>
                                  </p:childTnLst>
                                </p:cTn>
                              </p:par>
                              <p:par>
                                <p:cTn id="184" presetID="2" presetClass="exit" presetSubtype="2" fill="hold" nodeType="withEffect">
                                  <p:stCondLst>
                                    <p:cond delay="0"/>
                                  </p:stCondLst>
                                  <p:childTnLst>
                                    <p:anim calcmode="lin" valueType="num">
                                      <p:cBhvr additive="base">
                                        <p:cTn id="185" dur="3000"/>
                                        <p:tgtEl>
                                          <p:spTgt spid="20"/>
                                        </p:tgtEl>
                                        <p:attrNameLst>
                                          <p:attrName>ppt_x</p:attrName>
                                        </p:attrNameLst>
                                      </p:cBhvr>
                                      <p:tavLst>
                                        <p:tav tm="0">
                                          <p:val>
                                            <p:strVal val="ppt_x"/>
                                          </p:val>
                                        </p:tav>
                                        <p:tav tm="100000">
                                          <p:val>
                                            <p:strVal val="1+ppt_w/2"/>
                                          </p:val>
                                        </p:tav>
                                      </p:tavLst>
                                    </p:anim>
                                    <p:anim calcmode="lin" valueType="num">
                                      <p:cBhvr additive="base">
                                        <p:cTn id="186" dur="3000"/>
                                        <p:tgtEl>
                                          <p:spTgt spid="20"/>
                                        </p:tgtEl>
                                        <p:attrNameLst>
                                          <p:attrName>ppt_y</p:attrName>
                                        </p:attrNameLst>
                                      </p:cBhvr>
                                      <p:tavLst>
                                        <p:tav tm="0">
                                          <p:val>
                                            <p:strVal val="ppt_y"/>
                                          </p:val>
                                        </p:tav>
                                        <p:tav tm="100000">
                                          <p:val>
                                            <p:strVal val="ppt_y"/>
                                          </p:val>
                                        </p:tav>
                                      </p:tavLst>
                                    </p:anim>
                                    <p:set>
                                      <p:cBhvr>
                                        <p:cTn id="187" dur="1" fill="hold">
                                          <p:stCondLst>
                                            <p:cond delay="2999"/>
                                          </p:stCondLst>
                                        </p:cTn>
                                        <p:tgtEl>
                                          <p:spTgt spid="20"/>
                                        </p:tgtEl>
                                        <p:attrNameLst>
                                          <p:attrName>style.visibility</p:attrName>
                                        </p:attrNameLst>
                                      </p:cBhvr>
                                      <p:to>
                                        <p:strVal val="hidden"/>
                                      </p:to>
                                    </p:set>
                                  </p:childTnLst>
                                </p:cTn>
                              </p:par>
                              <p:par>
                                <p:cTn id="188" presetID="2" presetClass="exit" presetSubtype="2" fill="hold" nodeType="withEffect">
                                  <p:stCondLst>
                                    <p:cond delay="0"/>
                                  </p:stCondLst>
                                  <p:childTnLst>
                                    <p:anim calcmode="lin" valueType="num">
                                      <p:cBhvr additive="base">
                                        <p:cTn id="189" dur="3000"/>
                                        <p:tgtEl>
                                          <p:spTgt spid="22"/>
                                        </p:tgtEl>
                                        <p:attrNameLst>
                                          <p:attrName>ppt_x</p:attrName>
                                        </p:attrNameLst>
                                      </p:cBhvr>
                                      <p:tavLst>
                                        <p:tav tm="0">
                                          <p:val>
                                            <p:strVal val="ppt_x"/>
                                          </p:val>
                                        </p:tav>
                                        <p:tav tm="100000">
                                          <p:val>
                                            <p:strVal val="1+ppt_w/2"/>
                                          </p:val>
                                        </p:tav>
                                      </p:tavLst>
                                    </p:anim>
                                    <p:anim calcmode="lin" valueType="num">
                                      <p:cBhvr additive="base">
                                        <p:cTn id="190" dur="3000"/>
                                        <p:tgtEl>
                                          <p:spTgt spid="22"/>
                                        </p:tgtEl>
                                        <p:attrNameLst>
                                          <p:attrName>ppt_y</p:attrName>
                                        </p:attrNameLst>
                                      </p:cBhvr>
                                      <p:tavLst>
                                        <p:tav tm="0">
                                          <p:val>
                                            <p:strVal val="ppt_y"/>
                                          </p:val>
                                        </p:tav>
                                        <p:tav tm="100000">
                                          <p:val>
                                            <p:strVal val="ppt_y"/>
                                          </p:val>
                                        </p:tav>
                                      </p:tavLst>
                                    </p:anim>
                                    <p:set>
                                      <p:cBhvr>
                                        <p:cTn id="191" dur="1" fill="hold">
                                          <p:stCondLst>
                                            <p:cond delay="2999"/>
                                          </p:stCondLst>
                                        </p:cTn>
                                        <p:tgtEl>
                                          <p:spTgt spid="22"/>
                                        </p:tgtEl>
                                        <p:attrNameLst>
                                          <p:attrName>style.visibility</p:attrName>
                                        </p:attrNameLst>
                                      </p:cBhvr>
                                      <p:to>
                                        <p:strVal val="hidden"/>
                                      </p:to>
                                    </p:set>
                                  </p:childTnLst>
                                </p:cTn>
                              </p:par>
                              <p:par>
                                <p:cTn id="192" presetID="2" presetClass="exit" presetSubtype="2" fill="hold" nodeType="withEffect">
                                  <p:stCondLst>
                                    <p:cond delay="0"/>
                                  </p:stCondLst>
                                  <p:childTnLst>
                                    <p:anim calcmode="lin" valueType="num">
                                      <p:cBhvr additive="base">
                                        <p:cTn id="193" dur="3000"/>
                                        <p:tgtEl>
                                          <p:spTgt spid="24"/>
                                        </p:tgtEl>
                                        <p:attrNameLst>
                                          <p:attrName>ppt_x</p:attrName>
                                        </p:attrNameLst>
                                      </p:cBhvr>
                                      <p:tavLst>
                                        <p:tav tm="0">
                                          <p:val>
                                            <p:strVal val="ppt_x"/>
                                          </p:val>
                                        </p:tav>
                                        <p:tav tm="100000">
                                          <p:val>
                                            <p:strVal val="1+ppt_w/2"/>
                                          </p:val>
                                        </p:tav>
                                      </p:tavLst>
                                    </p:anim>
                                    <p:anim calcmode="lin" valueType="num">
                                      <p:cBhvr additive="base">
                                        <p:cTn id="194" dur="3000"/>
                                        <p:tgtEl>
                                          <p:spTgt spid="24"/>
                                        </p:tgtEl>
                                        <p:attrNameLst>
                                          <p:attrName>ppt_y</p:attrName>
                                        </p:attrNameLst>
                                      </p:cBhvr>
                                      <p:tavLst>
                                        <p:tav tm="0">
                                          <p:val>
                                            <p:strVal val="ppt_y"/>
                                          </p:val>
                                        </p:tav>
                                        <p:tav tm="100000">
                                          <p:val>
                                            <p:strVal val="ppt_y"/>
                                          </p:val>
                                        </p:tav>
                                      </p:tavLst>
                                    </p:anim>
                                    <p:set>
                                      <p:cBhvr>
                                        <p:cTn id="195" dur="1" fill="hold">
                                          <p:stCondLst>
                                            <p:cond delay="2999"/>
                                          </p:stCondLst>
                                        </p:cTn>
                                        <p:tgtEl>
                                          <p:spTgt spid="24"/>
                                        </p:tgtEl>
                                        <p:attrNameLst>
                                          <p:attrName>style.visibility</p:attrName>
                                        </p:attrNameLst>
                                      </p:cBhvr>
                                      <p:to>
                                        <p:strVal val="hidden"/>
                                      </p:to>
                                    </p:set>
                                  </p:childTnLst>
                                </p:cTn>
                              </p:par>
                              <p:par>
                                <p:cTn id="196" presetID="2" presetClass="exit" presetSubtype="2" fill="hold" nodeType="withEffect">
                                  <p:stCondLst>
                                    <p:cond delay="0"/>
                                  </p:stCondLst>
                                  <p:childTnLst>
                                    <p:anim calcmode="lin" valueType="num">
                                      <p:cBhvr additive="base">
                                        <p:cTn id="197" dur="3000"/>
                                        <p:tgtEl>
                                          <p:spTgt spid="26"/>
                                        </p:tgtEl>
                                        <p:attrNameLst>
                                          <p:attrName>ppt_x</p:attrName>
                                        </p:attrNameLst>
                                      </p:cBhvr>
                                      <p:tavLst>
                                        <p:tav tm="0">
                                          <p:val>
                                            <p:strVal val="ppt_x"/>
                                          </p:val>
                                        </p:tav>
                                        <p:tav tm="100000">
                                          <p:val>
                                            <p:strVal val="1+ppt_w/2"/>
                                          </p:val>
                                        </p:tav>
                                      </p:tavLst>
                                    </p:anim>
                                    <p:anim calcmode="lin" valueType="num">
                                      <p:cBhvr additive="base">
                                        <p:cTn id="198" dur="3000"/>
                                        <p:tgtEl>
                                          <p:spTgt spid="26"/>
                                        </p:tgtEl>
                                        <p:attrNameLst>
                                          <p:attrName>ppt_y</p:attrName>
                                        </p:attrNameLst>
                                      </p:cBhvr>
                                      <p:tavLst>
                                        <p:tav tm="0">
                                          <p:val>
                                            <p:strVal val="ppt_y"/>
                                          </p:val>
                                        </p:tav>
                                        <p:tav tm="100000">
                                          <p:val>
                                            <p:strVal val="ppt_y"/>
                                          </p:val>
                                        </p:tav>
                                      </p:tavLst>
                                    </p:anim>
                                    <p:set>
                                      <p:cBhvr>
                                        <p:cTn id="199" dur="1" fill="hold">
                                          <p:stCondLst>
                                            <p:cond delay="2999"/>
                                          </p:stCondLst>
                                        </p:cTn>
                                        <p:tgtEl>
                                          <p:spTgt spid="26"/>
                                        </p:tgtEl>
                                        <p:attrNameLst>
                                          <p:attrName>style.visibility</p:attrName>
                                        </p:attrNameLst>
                                      </p:cBhvr>
                                      <p:to>
                                        <p:strVal val="hidden"/>
                                      </p:to>
                                    </p:set>
                                  </p:childTnLst>
                                </p:cTn>
                              </p:par>
                              <p:par>
                                <p:cTn id="200" presetID="8" presetClass="emph" presetSubtype="0" fill="hold" nodeType="withEffect">
                                  <p:stCondLst>
                                    <p:cond delay="0"/>
                                  </p:stCondLst>
                                  <p:childTnLst>
                                    <p:animRot by="21600000">
                                      <p:cBhvr>
                                        <p:cTn id="201" dur="3000" fill="hold"/>
                                        <p:tgtEl>
                                          <p:spTgt spid="4"/>
                                        </p:tgtEl>
                                        <p:attrNameLst>
                                          <p:attrName>r</p:attrName>
                                        </p:attrNameLst>
                                      </p:cBhvr>
                                    </p:animRot>
                                  </p:childTnLst>
                                </p:cTn>
                              </p:par>
                              <p:par>
                                <p:cTn id="202" presetID="8" presetClass="emph" presetSubtype="0" fill="hold" nodeType="withEffect">
                                  <p:stCondLst>
                                    <p:cond delay="0"/>
                                  </p:stCondLst>
                                  <p:childTnLst>
                                    <p:animRot by="21600000">
                                      <p:cBhvr>
                                        <p:cTn id="203" dur="3000" fill="hold"/>
                                        <p:tgtEl>
                                          <p:spTgt spid="6"/>
                                        </p:tgtEl>
                                        <p:attrNameLst>
                                          <p:attrName>r</p:attrName>
                                        </p:attrNameLst>
                                      </p:cBhvr>
                                    </p:animRot>
                                  </p:childTnLst>
                                </p:cTn>
                              </p:par>
                              <p:par>
                                <p:cTn id="204" presetID="8" presetClass="emph" presetSubtype="0" fill="hold" nodeType="withEffect">
                                  <p:stCondLst>
                                    <p:cond delay="0"/>
                                  </p:stCondLst>
                                  <p:childTnLst>
                                    <p:animRot by="21600000">
                                      <p:cBhvr>
                                        <p:cTn id="205" dur="3000" fill="hold"/>
                                        <p:tgtEl>
                                          <p:spTgt spid="8"/>
                                        </p:tgtEl>
                                        <p:attrNameLst>
                                          <p:attrName>r</p:attrName>
                                        </p:attrNameLst>
                                      </p:cBhvr>
                                    </p:animRot>
                                  </p:childTnLst>
                                </p:cTn>
                              </p:par>
                              <p:par>
                                <p:cTn id="206" presetID="8" presetClass="emph" presetSubtype="0" fill="hold" nodeType="withEffect">
                                  <p:stCondLst>
                                    <p:cond delay="0"/>
                                  </p:stCondLst>
                                  <p:childTnLst>
                                    <p:animRot by="21600000">
                                      <p:cBhvr>
                                        <p:cTn id="207" dur="3000" fill="hold"/>
                                        <p:tgtEl>
                                          <p:spTgt spid="10"/>
                                        </p:tgtEl>
                                        <p:attrNameLst>
                                          <p:attrName>r</p:attrName>
                                        </p:attrNameLst>
                                      </p:cBhvr>
                                    </p:animRot>
                                  </p:childTnLst>
                                </p:cTn>
                              </p:par>
                              <p:par>
                                <p:cTn id="208" presetID="8" presetClass="emph" presetSubtype="0" fill="hold" nodeType="withEffect">
                                  <p:stCondLst>
                                    <p:cond delay="0"/>
                                  </p:stCondLst>
                                  <p:childTnLst>
                                    <p:animRot by="21600000">
                                      <p:cBhvr>
                                        <p:cTn id="209" dur="3000" fill="hold"/>
                                        <p:tgtEl>
                                          <p:spTgt spid="12"/>
                                        </p:tgtEl>
                                        <p:attrNameLst>
                                          <p:attrName>r</p:attrName>
                                        </p:attrNameLst>
                                      </p:cBhvr>
                                    </p:animRot>
                                  </p:childTnLst>
                                </p:cTn>
                              </p:par>
                              <p:par>
                                <p:cTn id="210" presetID="8" presetClass="emph" presetSubtype="0" fill="hold" nodeType="withEffect">
                                  <p:stCondLst>
                                    <p:cond delay="0"/>
                                  </p:stCondLst>
                                  <p:childTnLst>
                                    <p:animRot by="21600000">
                                      <p:cBhvr>
                                        <p:cTn id="211" dur="3000" fill="hold"/>
                                        <p:tgtEl>
                                          <p:spTgt spid="14"/>
                                        </p:tgtEl>
                                        <p:attrNameLst>
                                          <p:attrName>r</p:attrName>
                                        </p:attrNameLst>
                                      </p:cBhvr>
                                    </p:animRot>
                                  </p:childTnLst>
                                </p:cTn>
                              </p:par>
                              <p:par>
                                <p:cTn id="212" presetID="8" presetClass="emph" presetSubtype="0" fill="hold" nodeType="withEffect">
                                  <p:stCondLst>
                                    <p:cond delay="0"/>
                                  </p:stCondLst>
                                  <p:childTnLst>
                                    <p:animRot by="21600000">
                                      <p:cBhvr>
                                        <p:cTn id="213" dur="3000" fill="hold"/>
                                        <p:tgtEl>
                                          <p:spTgt spid="16"/>
                                        </p:tgtEl>
                                        <p:attrNameLst>
                                          <p:attrName>r</p:attrName>
                                        </p:attrNameLst>
                                      </p:cBhvr>
                                    </p:animRot>
                                  </p:childTnLst>
                                </p:cTn>
                              </p:par>
                              <p:par>
                                <p:cTn id="214" presetID="8" presetClass="emph" presetSubtype="0" fill="hold" nodeType="withEffect">
                                  <p:stCondLst>
                                    <p:cond delay="0"/>
                                  </p:stCondLst>
                                  <p:childTnLst>
                                    <p:animRot by="21600000">
                                      <p:cBhvr>
                                        <p:cTn id="215" dur="3000" fill="hold"/>
                                        <p:tgtEl>
                                          <p:spTgt spid="18"/>
                                        </p:tgtEl>
                                        <p:attrNameLst>
                                          <p:attrName>r</p:attrName>
                                        </p:attrNameLst>
                                      </p:cBhvr>
                                    </p:animRot>
                                  </p:childTnLst>
                                </p:cTn>
                              </p:par>
                              <p:par>
                                <p:cTn id="216" presetID="8" presetClass="emph" presetSubtype="0" fill="hold" nodeType="withEffect">
                                  <p:stCondLst>
                                    <p:cond delay="0"/>
                                  </p:stCondLst>
                                  <p:childTnLst>
                                    <p:animRot by="21600000">
                                      <p:cBhvr>
                                        <p:cTn id="217" dur="3000" fill="hold"/>
                                        <p:tgtEl>
                                          <p:spTgt spid="20"/>
                                        </p:tgtEl>
                                        <p:attrNameLst>
                                          <p:attrName>r</p:attrName>
                                        </p:attrNameLst>
                                      </p:cBhvr>
                                    </p:animRot>
                                  </p:childTnLst>
                                </p:cTn>
                              </p:par>
                              <p:par>
                                <p:cTn id="218" presetID="8" presetClass="emph" presetSubtype="0" fill="hold" nodeType="withEffect">
                                  <p:stCondLst>
                                    <p:cond delay="0"/>
                                  </p:stCondLst>
                                  <p:childTnLst>
                                    <p:animRot by="21600000">
                                      <p:cBhvr>
                                        <p:cTn id="219" dur="3000" fill="hold"/>
                                        <p:tgtEl>
                                          <p:spTgt spid="22"/>
                                        </p:tgtEl>
                                        <p:attrNameLst>
                                          <p:attrName>r</p:attrName>
                                        </p:attrNameLst>
                                      </p:cBhvr>
                                    </p:animRot>
                                  </p:childTnLst>
                                </p:cTn>
                              </p:par>
                              <p:par>
                                <p:cTn id="220" presetID="8" presetClass="emph" presetSubtype="0" fill="hold" nodeType="withEffect">
                                  <p:stCondLst>
                                    <p:cond delay="0"/>
                                  </p:stCondLst>
                                  <p:childTnLst>
                                    <p:animRot by="21600000">
                                      <p:cBhvr>
                                        <p:cTn id="221" dur="3000" fill="hold"/>
                                        <p:tgtEl>
                                          <p:spTgt spid="24"/>
                                        </p:tgtEl>
                                        <p:attrNameLst>
                                          <p:attrName>r</p:attrName>
                                        </p:attrNameLst>
                                      </p:cBhvr>
                                    </p:animRot>
                                  </p:childTnLst>
                                </p:cTn>
                              </p:par>
                              <p:par>
                                <p:cTn id="222" presetID="8" presetClass="emph" presetSubtype="0" fill="hold" nodeType="withEffect">
                                  <p:stCondLst>
                                    <p:cond delay="0"/>
                                  </p:stCondLst>
                                  <p:childTnLst>
                                    <p:animRot by="21600000">
                                      <p:cBhvr>
                                        <p:cTn id="223" dur="3000" fill="hold"/>
                                        <p:tgtEl>
                                          <p:spTgt spid="26"/>
                                        </p:tgtEl>
                                        <p:attrNameLst>
                                          <p:attrName>r</p:attrName>
                                        </p:attrNameLst>
                                      </p:cBhvr>
                                    </p:animRot>
                                  </p:childTnLst>
                                </p:cTn>
                              </p:par>
                              <p:par>
                                <p:cTn id="224" presetID="2" presetClass="exit" presetSubtype="8" fill="hold" nodeType="withEffect">
                                  <p:stCondLst>
                                    <p:cond delay="0"/>
                                  </p:stCondLst>
                                  <p:childTnLst>
                                    <p:anim calcmode="lin" valueType="num">
                                      <p:cBhvr additive="base">
                                        <p:cTn id="225" dur="3000"/>
                                        <p:tgtEl>
                                          <p:spTgt spid="3"/>
                                        </p:tgtEl>
                                        <p:attrNameLst>
                                          <p:attrName>ppt_x</p:attrName>
                                        </p:attrNameLst>
                                      </p:cBhvr>
                                      <p:tavLst>
                                        <p:tav tm="0">
                                          <p:val>
                                            <p:strVal val="ppt_x"/>
                                          </p:val>
                                        </p:tav>
                                        <p:tav tm="100000">
                                          <p:val>
                                            <p:strVal val="0-ppt_w/2"/>
                                          </p:val>
                                        </p:tav>
                                      </p:tavLst>
                                    </p:anim>
                                    <p:anim calcmode="lin" valueType="num">
                                      <p:cBhvr additive="base">
                                        <p:cTn id="226" dur="3000"/>
                                        <p:tgtEl>
                                          <p:spTgt spid="3"/>
                                        </p:tgtEl>
                                        <p:attrNameLst>
                                          <p:attrName>ppt_y</p:attrName>
                                        </p:attrNameLst>
                                      </p:cBhvr>
                                      <p:tavLst>
                                        <p:tav tm="0">
                                          <p:val>
                                            <p:strVal val="ppt_y"/>
                                          </p:val>
                                        </p:tav>
                                        <p:tav tm="100000">
                                          <p:val>
                                            <p:strVal val="ppt_y"/>
                                          </p:val>
                                        </p:tav>
                                      </p:tavLst>
                                    </p:anim>
                                    <p:set>
                                      <p:cBhvr>
                                        <p:cTn id="227" dur="1" fill="hold">
                                          <p:stCondLst>
                                            <p:cond delay="2999"/>
                                          </p:stCondLst>
                                        </p:cTn>
                                        <p:tgtEl>
                                          <p:spTgt spid="3"/>
                                        </p:tgtEl>
                                        <p:attrNameLst>
                                          <p:attrName>style.visibility</p:attrName>
                                        </p:attrNameLst>
                                      </p:cBhvr>
                                      <p:to>
                                        <p:strVal val="hidden"/>
                                      </p:to>
                                    </p:set>
                                  </p:childTnLst>
                                </p:cTn>
                              </p:par>
                              <p:par>
                                <p:cTn id="228" presetID="2" presetClass="exit" presetSubtype="8" fill="hold" nodeType="withEffect">
                                  <p:stCondLst>
                                    <p:cond delay="0"/>
                                  </p:stCondLst>
                                  <p:childTnLst>
                                    <p:anim calcmode="lin" valueType="num">
                                      <p:cBhvr additive="base">
                                        <p:cTn id="229" dur="3000"/>
                                        <p:tgtEl>
                                          <p:spTgt spid="5"/>
                                        </p:tgtEl>
                                        <p:attrNameLst>
                                          <p:attrName>ppt_x</p:attrName>
                                        </p:attrNameLst>
                                      </p:cBhvr>
                                      <p:tavLst>
                                        <p:tav tm="0">
                                          <p:val>
                                            <p:strVal val="ppt_x"/>
                                          </p:val>
                                        </p:tav>
                                        <p:tav tm="100000">
                                          <p:val>
                                            <p:strVal val="0-ppt_w/2"/>
                                          </p:val>
                                        </p:tav>
                                      </p:tavLst>
                                    </p:anim>
                                    <p:anim calcmode="lin" valueType="num">
                                      <p:cBhvr additive="base">
                                        <p:cTn id="230" dur="3000"/>
                                        <p:tgtEl>
                                          <p:spTgt spid="5"/>
                                        </p:tgtEl>
                                        <p:attrNameLst>
                                          <p:attrName>ppt_y</p:attrName>
                                        </p:attrNameLst>
                                      </p:cBhvr>
                                      <p:tavLst>
                                        <p:tav tm="0">
                                          <p:val>
                                            <p:strVal val="ppt_y"/>
                                          </p:val>
                                        </p:tav>
                                        <p:tav tm="100000">
                                          <p:val>
                                            <p:strVal val="ppt_y"/>
                                          </p:val>
                                        </p:tav>
                                      </p:tavLst>
                                    </p:anim>
                                    <p:set>
                                      <p:cBhvr>
                                        <p:cTn id="231" dur="1" fill="hold">
                                          <p:stCondLst>
                                            <p:cond delay="2999"/>
                                          </p:stCondLst>
                                        </p:cTn>
                                        <p:tgtEl>
                                          <p:spTgt spid="5"/>
                                        </p:tgtEl>
                                        <p:attrNameLst>
                                          <p:attrName>style.visibility</p:attrName>
                                        </p:attrNameLst>
                                      </p:cBhvr>
                                      <p:to>
                                        <p:strVal val="hidden"/>
                                      </p:to>
                                    </p:set>
                                  </p:childTnLst>
                                </p:cTn>
                              </p:par>
                              <p:par>
                                <p:cTn id="232" presetID="2" presetClass="exit" presetSubtype="8" fill="hold" nodeType="withEffect">
                                  <p:stCondLst>
                                    <p:cond delay="0"/>
                                  </p:stCondLst>
                                  <p:childTnLst>
                                    <p:anim calcmode="lin" valueType="num">
                                      <p:cBhvr additive="base">
                                        <p:cTn id="233" dur="3000"/>
                                        <p:tgtEl>
                                          <p:spTgt spid="7"/>
                                        </p:tgtEl>
                                        <p:attrNameLst>
                                          <p:attrName>ppt_x</p:attrName>
                                        </p:attrNameLst>
                                      </p:cBhvr>
                                      <p:tavLst>
                                        <p:tav tm="0">
                                          <p:val>
                                            <p:strVal val="ppt_x"/>
                                          </p:val>
                                        </p:tav>
                                        <p:tav tm="100000">
                                          <p:val>
                                            <p:strVal val="0-ppt_w/2"/>
                                          </p:val>
                                        </p:tav>
                                      </p:tavLst>
                                    </p:anim>
                                    <p:anim calcmode="lin" valueType="num">
                                      <p:cBhvr additive="base">
                                        <p:cTn id="234" dur="3000"/>
                                        <p:tgtEl>
                                          <p:spTgt spid="7"/>
                                        </p:tgtEl>
                                        <p:attrNameLst>
                                          <p:attrName>ppt_y</p:attrName>
                                        </p:attrNameLst>
                                      </p:cBhvr>
                                      <p:tavLst>
                                        <p:tav tm="0">
                                          <p:val>
                                            <p:strVal val="ppt_y"/>
                                          </p:val>
                                        </p:tav>
                                        <p:tav tm="100000">
                                          <p:val>
                                            <p:strVal val="ppt_y"/>
                                          </p:val>
                                        </p:tav>
                                      </p:tavLst>
                                    </p:anim>
                                    <p:set>
                                      <p:cBhvr>
                                        <p:cTn id="235" dur="1" fill="hold">
                                          <p:stCondLst>
                                            <p:cond delay="2999"/>
                                          </p:stCondLst>
                                        </p:cTn>
                                        <p:tgtEl>
                                          <p:spTgt spid="7"/>
                                        </p:tgtEl>
                                        <p:attrNameLst>
                                          <p:attrName>style.visibility</p:attrName>
                                        </p:attrNameLst>
                                      </p:cBhvr>
                                      <p:to>
                                        <p:strVal val="hidden"/>
                                      </p:to>
                                    </p:set>
                                  </p:childTnLst>
                                </p:cTn>
                              </p:par>
                              <p:par>
                                <p:cTn id="236" presetID="2" presetClass="exit" presetSubtype="8" fill="hold" nodeType="withEffect">
                                  <p:stCondLst>
                                    <p:cond delay="0"/>
                                  </p:stCondLst>
                                  <p:childTnLst>
                                    <p:anim calcmode="lin" valueType="num">
                                      <p:cBhvr additive="base">
                                        <p:cTn id="237" dur="3000"/>
                                        <p:tgtEl>
                                          <p:spTgt spid="9"/>
                                        </p:tgtEl>
                                        <p:attrNameLst>
                                          <p:attrName>ppt_x</p:attrName>
                                        </p:attrNameLst>
                                      </p:cBhvr>
                                      <p:tavLst>
                                        <p:tav tm="0">
                                          <p:val>
                                            <p:strVal val="ppt_x"/>
                                          </p:val>
                                        </p:tav>
                                        <p:tav tm="100000">
                                          <p:val>
                                            <p:strVal val="0-ppt_w/2"/>
                                          </p:val>
                                        </p:tav>
                                      </p:tavLst>
                                    </p:anim>
                                    <p:anim calcmode="lin" valueType="num">
                                      <p:cBhvr additive="base">
                                        <p:cTn id="238" dur="3000"/>
                                        <p:tgtEl>
                                          <p:spTgt spid="9"/>
                                        </p:tgtEl>
                                        <p:attrNameLst>
                                          <p:attrName>ppt_y</p:attrName>
                                        </p:attrNameLst>
                                      </p:cBhvr>
                                      <p:tavLst>
                                        <p:tav tm="0">
                                          <p:val>
                                            <p:strVal val="ppt_y"/>
                                          </p:val>
                                        </p:tav>
                                        <p:tav tm="100000">
                                          <p:val>
                                            <p:strVal val="ppt_y"/>
                                          </p:val>
                                        </p:tav>
                                      </p:tavLst>
                                    </p:anim>
                                    <p:set>
                                      <p:cBhvr>
                                        <p:cTn id="239" dur="1" fill="hold">
                                          <p:stCondLst>
                                            <p:cond delay="2999"/>
                                          </p:stCondLst>
                                        </p:cTn>
                                        <p:tgtEl>
                                          <p:spTgt spid="9"/>
                                        </p:tgtEl>
                                        <p:attrNameLst>
                                          <p:attrName>style.visibility</p:attrName>
                                        </p:attrNameLst>
                                      </p:cBhvr>
                                      <p:to>
                                        <p:strVal val="hidden"/>
                                      </p:to>
                                    </p:set>
                                  </p:childTnLst>
                                </p:cTn>
                              </p:par>
                              <p:par>
                                <p:cTn id="240" presetID="2" presetClass="exit" presetSubtype="8" fill="hold" nodeType="withEffect">
                                  <p:stCondLst>
                                    <p:cond delay="0"/>
                                  </p:stCondLst>
                                  <p:childTnLst>
                                    <p:anim calcmode="lin" valueType="num">
                                      <p:cBhvr additive="base">
                                        <p:cTn id="241" dur="3000"/>
                                        <p:tgtEl>
                                          <p:spTgt spid="11"/>
                                        </p:tgtEl>
                                        <p:attrNameLst>
                                          <p:attrName>ppt_x</p:attrName>
                                        </p:attrNameLst>
                                      </p:cBhvr>
                                      <p:tavLst>
                                        <p:tav tm="0">
                                          <p:val>
                                            <p:strVal val="ppt_x"/>
                                          </p:val>
                                        </p:tav>
                                        <p:tav tm="100000">
                                          <p:val>
                                            <p:strVal val="0-ppt_w/2"/>
                                          </p:val>
                                        </p:tav>
                                      </p:tavLst>
                                    </p:anim>
                                    <p:anim calcmode="lin" valueType="num">
                                      <p:cBhvr additive="base">
                                        <p:cTn id="242" dur="3000"/>
                                        <p:tgtEl>
                                          <p:spTgt spid="11"/>
                                        </p:tgtEl>
                                        <p:attrNameLst>
                                          <p:attrName>ppt_y</p:attrName>
                                        </p:attrNameLst>
                                      </p:cBhvr>
                                      <p:tavLst>
                                        <p:tav tm="0">
                                          <p:val>
                                            <p:strVal val="ppt_y"/>
                                          </p:val>
                                        </p:tav>
                                        <p:tav tm="100000">
                                          <p:val>
                                            <p:strVal val="ppt_y"/>
                                          </p:val>
                                        </p:tav>
                                      </p:tavLst>
                                    </p:anim>
                                    <p:set>
                                      <p:cBhvr>
                                        <p:cTn id="243" dur="1" fill="hold">
                                          <p:stCondLst>
                                            <p:cond delay="2999"/>
                                          </p:stCondLst>
                                        </p:cTn>
                                        <p:tgtEl>
                                          <p:spTgt spid="11"/>
                                        </p:tgtEl>
                                        <p:attrNameLst>
                                          <p:attrName>style.visibility</p:attrName>
                                        </p:attrNameLst>
                                      </p:cBhvr>
                                      <p:to>
                                        <p:strVal val="hidden"/>
                                      </p:to>
                                    </p:set>
                                  </p:childTnLst>
                                </p:cTn>
                              </p:par>
                              <p:par>
                                <p:cTn id="244" presetID="2" presetClass="exit" presetSubtype="8" fill="hold" nodeType="withEffect">
                                  <p:stCondLst>
                                    <p:cond delay="0"/>
                                  </p:stCondLst>
                                  <p:childTnLst>
                                    <p:anim calcmode="lin" valueType="num">
                                      <p:cBhvr additive="base">
                                        <p:cTn id="245" dur="3000"/>
                                        <p:tgtEl>
                                          <p:spTgt spid="13"/>
                                        </p:tgtEl>
                                        <p:attrNameLst>
                                          <p:attrName>ppt_x</p:attrName>
                                        </p:attrNameLst>
                                      </p:cBhvr>
                                      <p:tavLst>
                                        <p:tav tm="0">
                                          <p:val>
                                            <p:strVal val="ppt_x"/>
                                          </p:val>
                                        </p:tav>
                                        <p:tav tm="100000">
                                          <p:val>
                                            <p:strVal val="0-ppt_w/2"/>
                                          </p:val>
                                        </p:tav>
                                      </p:tavLst>
                                    </p:anim>
                                    <p:anim calcmode="lin" valueType="num">
                                      <p:cBhvr additive="base">
                                        <p:cTn id="246" dur="3000"/>
                                        <p:tgtEl>
                                          <p:spTgt spid="13"/>
                                        </p:tgtEl>
                                        <p:attrNameLst>
                                          <p:attrName>ppt_y</p:attrName>
                                        </p:attrNameLst>
                                      </p:cBhvr>
                                      <p:tavLst>
                                        <p:tav tm="0">
                                          <p:val>
                                            <p:strVal val="ppt_y"/>
                                          </p:val>
                                        </p:tav>
                                        <p:tav tm="100000">
                                          <p:val>
                                            <p:strVal val="ppt_y"/>
                                          </p:val>
                                        </p:tav>
                                      </p:tavLst>
                                    </p:anim>
                                    <p:set>
                                      <p:cBhvr>
                                        <p:cTn id="247" dur="1" fill="hold">
                                          <p:stCondLst>
                                            <p:cond delay="2999"/>
                                          </p:stCondLst>
                                        </p:cTn>
                                        <p:tgtEl>
                                          <p:spTgt spid="13"/>
                                        </p:tgtEl>
                                        <p:attrNameLst>
                                          <p:attrName>style.visibility</p:attrName>
                                        </p:attrNameLst>
                                      </p:cBhvr>
                                      <p:to>
                                        <p:strVal val="hidden"/>
                                      </p:to>
                                    </p:set>
                                  </p:childTnLst>
                                </p:cTn>
                              </p:par>
                              <p:par>
                                <p:cTn id="248" presetID="2" presetClass="exit" presetSubtype="8" fill="hold" nodeType="withEffect">
                                  <p:stCondLst>
                                    <p:cond delay="0"/>
                                  </p:stCondLst>
                                  <p:childTnLst>
                                    <p:anim calcmode="lin" valueType="num">
                                      <p:cBhvr additive="base">
                                        <p:cTn id="249" dur="3000"/>
                                        <p:tgtEl>
                                          <p:spTgt spid="15"/>
                                        </p:tgtEl>
                                        <p:attrNameLst>
                                          <p:attrName>ppt_x</p:attrName>
                                        </p:attrNameLst>
                                      </p:cBhvr>
                                      <p:tavLst>
                                        <p:tav tm="0">
                                          <p:val>
                                            <p:strVal val="ppt_x"/>
                                          </p:val>
                                        </p:tav>
                                        <p:tav tm="100000">
                                          <p:val>
                                            <p:strVal val="0-ppt_w/2"/>
                                          </p:val>
                                        </p:tav>
                                      </p:tavLst>
                                    </p:anim>
                                    <p:anim calcmode="lin" valueType="num">
                                      <p:cBhvr additive="base">
                                        <p:cTn id="250" dur="3000"/>
                                        <p:tgtEl>
                                          <p:spTgt spid="15"/>
                                        </p:tgtEl>
                                        <p:attrNameLst>
                                          <p:attrName>ppt_y</p:attrName>
                                        </p:attrNameLst>
                                      </p:cBhvr>
                                      <p:tavLst>
                                        <p:tav tm="0">
                                          <p:val>
                                            <p:strVal val="ppt_y"/>
                                          </p:val>
                                        </p:tav>
                                        <p:tav tm="100000">
                                          <p:val>
                                            <p:strVal val="ppt_y"/>
                                          </p:val>
                                        </p:tav>
                                      </p:tavLst>
                                    </p:anim>
                                    <p:set>
                                      <p:cBhvr>
                                        <p:cTn id="251" dur="1" fill="hold">
                                          <p:stCondLst>
                                            <p:cond delay="2999"/>
                                          </p:stCondLst>
                                        </p:cTn>
                                        <p:tgtEl>
                                          <p:spTgt spid="15"/>
                                        </p:tgtEl>
                                        <p:attrNameLst>
                                          <p:attrName>style.visibility</p:attrName>
                                        </p:attrNameLst>
                                      </p:cBhvr>
                                      <p:to>
                                        <p:strVal val="hidden"/>
                                      </p:to>
                                    </p:set>
                                  </p:childTnLst>
                                </p:cTn>
                              </p:par>
                              <p:par>
                                <p:cTn id="252" presetID="2" presetClass="exit" presetSubtype="8" fill="hold" nodeType="withEffect">
                                  <p:stCondLst>
                                    <p:cond delay="0"/>
                                  </p:stCondLst>
                                  <p:childTnLst>
                                    <p:anim calcmode="lin" valueType="num">
                                      <p:cBhvr additive="base">
                                        <p:cTn id="253" dur="3000"/>
                                        <p:tgtEl>
                                          <p:spTgt spid="17"/>
                                        </p:tgtEl>
                                        <p:attrNameLst>
                                          <p:attrName>ppt_x</p:attrName>
                                        </p:attrNameLst>
                                      </p:cBhvr>
                                      <p:tavLst>
                                        <p:tav tm="0">
                                          <p:val>
                                            <p:strVal val="ppt_x"/>
                                          </p:val>
                                        </p:tav>
                                        <p:tav tm="100000">
                                          <p:val>
                                            <p:strVal val="0-ppt_w/2"/>
                                          </p:val>
                                        </p:tav>
                                      </p:tavLst>
                                    </p:anim>
                                    <p:anim calcmode="lin" valueType="num">
                                      <p:cBhvr additive="base">
                                        <p:cTn id="254" dur="3000"/>
                                        <p:tgtEl>
                                          <p:spTgt spid="17"/>
                                        </p:tgtEl>
                                        <p:attrNameLst>
                                          <p:attrName>ppt_y</p:attrName>
                                        </p:attrNameLst>
                                      </p:cBhvr>
                                      <p:tavLst>
                                        <p:tav tm="0">
                                          <p:val>
                                            <p:strVal val="ppt_y"/>
                                          </p:val>
                                        </p:tav>
                                        <p:tav tm="100000">
                                          <p:val>
                                            <p:strVal val="ppt_y"/>
                                          </p:val>
                                        </p:tav>
                                      </p:tavLst>
                                    </p:anim>
                                    <p:set>
                                      <p:cBhvr>
                                        <p:cTn id="255" dur="1" fill="hold">
                                          <p:stCondLst>
                                            <p:cond delay="2999"/>
                                          </p:stCondLst>
                                        </p:cTn>
                                        <p:tgtEl>
                                          <p:spTgt spid="17"/>
                                        </p:tgtEl>
                                        <p:attrNameLst>
                                          <p:attrName>style.visibility</p:attrName>
                                        </p:attrNameLst>
                                      </p:cBhvr>
                                      <p:to>
                                        <p:strVal val="hidden"/>
                                      </p:to>
                                    </p:set>
                                  </p:childTnLst>
                                </p:cTn>
                              </p:par>
                              <p:par>
                                <p:cTn id="256" presetID="2" presetClass="exit" presetSubtype="8" fill="hold" nodeType="withEffect">
                                  <p:stCondLst>
                                    <p:cond delay="0"/>
                                  </p:stCondLst>
                                  <p:childTnLst>
                                    <p:anim calcmode="lin" valueType="num">
                                      <p:cBhvr additive="base">
                                        <p:cTn id="257" dur="3000"/>
                                        <p:tgtEl>
                                          <p:spTgt spid="19"/>
                                        </p:tgtEl>
                                        <p:attrNameLst>
                                          <p:attrName>ppt_x</p:attrName>
                                        </p:attrNameLst>
                                      </p:cBhvr>
                                      <p:tavLst>
                                        <p:tav tm="0">
                                          <p:val>
                                            <p:strVal val="ppt_x"/>
                                          </p:val>
                                        </p:tav>
                                        <p:tav tm="100000">
                                          <p:val>
                                            <p:strVal val="0-ppt_w/2"/>
                                          </p:val>
                                        </p:tav>
                                      </p:tavLst>
                                    </p:anim>
                                    <p:anim calcmode="lin" valueType="num">
                                      <p:cBhvr additive="base">
                                        <p:cTn id="258" dur="3000"/>
                                        <p:tgtEl>
                                          <p:spTgt spid="19"/>
                                        </p:tgtEl>
                                        <p:attrNameLst>
                                          <p:attrName>ppt_y</p:attrName>
                                        </p:attrNameLst>
                                      </p:cBhvr>
                                      <p:tavLst>
                                        <p:tav tm="0">
                                          <p:val>
                                            <p:strVal val="ppt_y"/>
                                          </p:val>
                                        </p:tav>
                                        <p:tav tm="100000">
                                          <p:val>
                                            <p:strVal val="ppt_y"/>
                                          </p:val>
                                        </p:tav>
                                      </p:tavLst>
                                    </p:anim>
                                    <p:set>
                                      <p:cBhvr>
                                        <p:cTn id="259" dur="1" fill="hold">
                                          <p:stCondLst>
                                            <p:cond delay="2999"/>
                                          </p:stCondLst>
                                        </p:cTn>
                                        <p:tgtEl>
                                          <p:spTgt spid="19"/>
                                        </p:tgtEl>
                                        <p:attrNameLst>
                                          <p:attrName>style.visibility</p:attrName>
                                        </p:attrNameLst>
                                      </p:cBhvr>
                                      <p:to>
                                        <p:strVal val="hidden"/>
                                      </p:to>
                                    </p:set>
                                  </p:childTnLst>
                                </p:cTn>
                              </p:par>
                              <p:par>
                                <p:cTn id="260" presetID="2" presetClass="exit" presetSubtype="8" fill="hold" nodeType="withEffect">
                                  <p:stCondLst>
                                    <p:cond delay="0"/>
                                  </p:stCondLst>
                                  <p:childTnLst>
                                    <p:anim calcmode="lin" valueType="num">
                                      <p:cBhvr additive="base">
                                        <p:cTn id="261" dur="3000"/>
                                        <p:tgtEl>
                                          <p:spTgt spid="21"/>
                                        </p:tgtEl>
                                        <p:attrNameLst>
                                          <p:attrName>ppt_x</p:attrName>
                                        </p:attrNameLst>
                                      </p:cBhvr>
                                      <p:tavLst>
                                        <p:tav tm="0">
                                          <p:val>
                                            <p:strVal val="ppt_x"/>
                                          </p:val>
                                        </p:tav>
                                        <p:tav tm="100000">
                                          <p:val>
                                            <p:strVal val="0-ppt_w/2"/>
                                          </p:val>
                                        </p:tav>
                                      </p:tavLst>
                                    </p:anim>
                                    <p:anim calcmode="lin" valueType="num">
                                      <p:cBhvr additive="base">
                                        <p:cTn id="262" dur="3000"/>
                                        <p:tgtEl>
                                          <p:spTgt spid="21"/>
                                        </p:tgtEl>
                                        <p:attrNameLst>
                                          <p:attrName>ppt_y</p:attrName>
                                        </p:attrNameLst>
                                      </p:cBhvr>
                                      <p:tavLst>
                                        <p:tav tm="0">
                                          <p:val>
                                            <p:strVal val="ppt_y"/>
                                          </p:val>
                                        </p:tav>
                                        <p:tav tm="100000">
                                          <p:val>
                                            <p:strVal val="ppt_y"/>
                                          </p:val>
                                        </p:tav>
                                      </p:tavLst>
                                    </p:anim>
                                    <p:set>
                                      <p:cBhvr>
                                        <p:cTn id="263" dur="1" fill="hold">
                                          <p:stCondLst>
                                            <p:cond delay="2999"/>
                                          </p:stCondLst>
                                        </p:cTn>
                                        <p:tgtEl>
                                          <p:spTgt spid="21"/>
                                        </p:tgtEl>
                                        <p:attrNameLst>
                                          <p:attrName>style.visibility</p:attrName>
                                        </p:attrNameLst>
                                      </p:cBhvr>
                                      <p:to>
                                        <p:strVal val="hidden"/>
                                      </p:to>
                                    </p:set>
                                  </p:childTnLst>
                                </p:cTn>
                              </p:par>
                              <p:par>
                                <p:cTn id="264" presetID="2" presetClass="exit" presetSubtype="8" fill="hold" nodeType="withEffect">
                                  <p:stCondLst>
                                    <p:cond delay="0"/>
                                  </p:stCondLst>
                                  <p:childTnLst>
                                    <p:anim calcmode="lin" valueType="num">
                                      <p:cBhvr additive="base">
                                        <p:cTn id="265" dur="3000"/>
                                        <p:tgtEl>
                                          <p:spTgt spid="23"/>
                                        </p:tgtEl>
                                        <p:attrNameLst>
                                          <p:attrName>ppt_x</p:attrName>
                                        </p:attrNameLst>
                                      </p:cBhvr>
                                      <p:tavLst>
                                        <p:tav tm="0">
                                          <p:val>
                                            <p:strVal val="ppt_x"/>
                                          </p:val>
                                        </p:tav>
                                        <p:tav tm="100000">
                                          <p:val>
                                            <p:strVal val="0-ppt_w/2"/>
                                          </p:val>
                                        </p:tav>
                                      </p:tavLst>
                                    </p:anim>
                                    <p:anim calcmode="lin" valueType="num">
                                      <p:cBhvr additive="base">
                                        <p:cTn id="266" dur="3000"/>
                                        <p:tgtEl>
                                          <p:spTgt spid="23"/>
                                        </p:tgtEl>
                                        <p:attrNameLst>
                                          <p:attrName>ppt_y</p:attrName>
                                        </p:attrNameLst>
                                      </p:cBhvr>
                                      <p:tavLst>
                                        <p:tav tm="0">
                                          <p:val>
                                            <p:strVal val="ppt_y"/>
                                          </p:val>
                                        </p:tav>
                                        <p:tav tm="100000">
                                          <p:val>
                                            <p:strVal val="ppt_y"/>
                                          </p:val>
                                        </p:tav>
                                      </p:tavLst>
                                    </p:anim>
                                    <p:set>
                                      <p:cBhvr>
                                        <p:cTn id="267" dur="1" fill="hold">
                                          <p:stCondLst>
                                            <p:cond delay="2999"/>
                                          </p:stCondLst>
                                        </p:cTn>
                                        <p:tgtEl>
                                          <p:spTgt spid="23"/>
                                        </p:tgtEl>
                                        <p:attrNameLst>
                                          <p:attrName>style.visibility</p:attrName>
                                        </p:attrNameLst>
                                      </p:cBhvr>
                                      <p:to>
                                        <p:strVal val="hidden"/>
                                      </p:to>
                                    </p:set>
                                  </p:childTnLst>
                                </p:cTn>
                              </p:par>
                              <p:par>
                                <p:cTn id="268" presetID="2" presetClass="exit" presetSubtype="8" fill="hold" nodeType="withEffect">
                                  <p:stCondLst>
                                    <p:cond delay="0"/>
                                  </p:stCondLst>
                                  <p:childTnLst>
                                    <p:anim calcmode="lin" valueType="num">
                                      <p:cBhvr additive="base">
                                        <p:cTn id="269" dur="3000"/>
                                        <p:tgtEl>
                                          <p:spTgt spid="25"/>
                                        </p:tgtEl>
                                        <p:attrNameLst>
                                          <p:attrName>ppt_x</p:attrName>
                                        </p:attrNameLst>
                                      </p:cBhvr>
                                      <p:tavLst>
                                        <p:tav tm="0">
                                          <p:val>
                                            <p:strVal val="ppt_x"/>
                                          </p:val>
                                        </p:tav>
                                        <p:tav tm="100000">
                                          <p:val>
                                            <p:strVal val="0-ppt_w/2"/>
                                          </p:val>
                                        </p:tav>
                                      </p:tavLst>
                                    </p:anim>
                                    <p:anim calcmode="lin" valueType="num">
                                      <p:cBhvr additive="base">
                                        <p:cTn id="270" dur="3000"/>
                                        <p:tgtEl>
                                          <p:spTgt spid="25"/>
                                        </p:tgtEl>
                                        <p:attrNameLst>
                                          <p:attrName>ppt_y</p:attrName>
                                        </p:attrNameLst>
                                      </p:cBhvr>
                                      <p:tavLst>
                                        <p:tav tm="0">
                                          <p:val>
                                            <p:strVal val="ppt_y"/>
                                          </p:val>
                                        </p:tav>
                                        <p:tav tm="100000">
                                          <p:val>
                                            <p:strVal val="ppt_y"/>
                                          </p:val>
                                        </p:tav>
                                      </p:tavLst>
                                    </p:anim>
                                    <p:set>
                                      <p:cBhvr>
                                        <p:cTn id="271" dur="1" fill="hold">
                                          <p:stCondLst>
                                            <p:cond delay="2999"/>
                                          </p:stCondLst>
                                        </p:cTn>
                                        <p:tgtEl>
                                          <p:spTgt spid="25"/>
                                        </p:tgtEl>
                                        <p:attrNameLst>
                                          <p:attrName>style.visibility</p:attrName>
                                        </p:attrNameLst>
                                      </p:cBhvr>
                                      <p:to>
                                        <p:strVal val="hidden"/>
                                      </p:to>
                                    </p:set>
                                  </p:childTnLst>
                                </p:cTn>
                              </p:par>
                              <p:par>
                                <p:cTn id="272" presetID="8" presetClass="emph" presetSubtype="0" fill="hold" nodeType="withEffect">
                                  <p:stCondLst>
                                    <p:cond delay="0"/>
                                  </p:stCondLst>
                                  <p:childTnLst>
                                    <p:animRot by="-21600000">
                                      <p:cBhvr>
                                        <p:cTn id="273" dur="3000" fill="hold"/>
                                        <p:tgtEl>
                                          <p:spTgt spid="3"/>
                                        </p:tgtEl>
                                        <p:attrNameLst>
                                          <p:attrName>r</p:attrName>
                                        </p:attrNameLst>
                                      </p:cBhvr>
                                    </p:animRot>
                                  </p:childTnLst>
                                </p:cTn>
                              </p:par>
                              <p:par>
                                <p:cTn id="274" presetID="8" presetClass="emph" presetSubtype="0" fill="hold" nodeType="withEffect">
                                  <p:stCondLst>
                                    <p:cond delay="0"/>
                                  </p:stCondLst>
                                  <p:childTnLst>
                                    <p:animRot by="-21600000">
                                      <p:cBhvr>
                                        <p:cTn id="275" dur="3000" fill="hold"/>
                                        <p:tgtEl>
                                          <p:spTgt spid="5"/>
                                        </p:tgtEl>
                                        <p:attrNameLst>
                                          <p:attrName>r</p:attrName>
                                        </p:attrNameLst>
                                      </p:cBhvr>
                                    </p:animRot>
                                  </p:childTnLst>
                                </p:cTn>
                              </p:par>
                              <p:par>
                                <p:cTn id="276" presetID="8" presetClass="emph" presetSubtype="0" fill="hold" nodeType="withEffect">
                                  <p:stCondLst>
                                    <p:cond delay="0"/>
                                  </p:stCondLst>
                                  <p:childTnLst>
                                    <p:animRot by="-21600000">
                                      <p:cBhvr>
                                        <p:cTn id="277" dur="3000" fill="hold"/>
                                        <p:tgtEl>
                                          <p:spTgt spid="7"/>
                                        </p:tgtEl>
                                        <p:attrNameLst>
                                          <p:attrName>r</p:attrName>
                                        </p:attrNameLst>
                                      </p:cBhvr>
                                    </p:animRot>
                                  </p:childTnLst>
                                </p:cTn>
                              </p:par>
                              <p:par>
                                <p:cTn id="278" presetID="8" presetClass="emph" presetSubtype="0" fill="hold" nodeType="withEffect">
                                  <p:stCondLst>
                                    <p:cond delay="0"/>
                                  </p:stCondLst>
                                  <p:childTnLst>
                                    <p:animRot by="-21600000">
                                      <p:cBhvr>
                                        <p:cTn id="279" dur="3000" fill="hold"/>
                                        <p:tgtEl>
                                          <p:spTgt spid="9"/>
                                        </p:tgtEl>
                                        <p:attrNameLst>
                                          <p:attrName>r</p:attrName>
                                        </p:attrNameLst>
                                      </p:cBhvr>
                                    </p:animRot>
                                  </p:childTnLst>
                                </p:cTn>
                              </p:par>
                              <p:par>
                                <p:cTn id="280" presetID="8" presetClass="emph" presetSubtype="0" fill="hold" nodeType="withEffect">
                                  <p:stCondLst>
                                    <p:cond delay="0"/>
                                  </p:stCondLst>
                                  <p:childTnLst>
                                    <p:animRot by="-21600000">
                                      <p:cBhvr>
                                        <p:cTn id="281" dur="3000" fill="hold"/>
                                        <p:tgtEl>
                                          <p:spTgt spid="11"/>
                                        </p:tgtEl>
                                        <p:attrNameLst>
                                          <p:attrName>r</p:attrName>
                                        </p:attrNameLst>
                                      </p:cBhvr>
                                    </p:animRot>
                                  </p:childTnLst>
                                </p:cTn>
                              </p:par>
                              <p:par>
                                <p:cTn id="282" presetID="8" presetClass="emph" presetSubtype="0" fill="hold" nodeType="withEffect">
                                  <p:stCondLst>
                                    <p:cond delay="0"/>
                                  </p:stCondLst>
                                  <p:childTnLst>
                                    <p:animRot by="-21600000">
                                      <p:cBhvr>
                                        <p:cTn id="283" dur="3000" fill="hold"/>
                                        <p:tgtEl>
                                          <p:spTgt spid="13"/>
                                        </p:tgtEl>
                                        <p:attrNameLst>
                                          <p:attrName>r</p:attrName>
                                        </p:attrNameLst>
                                      </p:cBhvr>
                                    </p:animRot>
                                  </p:childTnLst>
                                </p:cTn>
                              </p:par>
                              <p:par>
                                <p:cTn id="284" presetID="8" presetClass="emph" presetSubtype="0" fill="hold" nodeType="withEffect">
                                  <p:stCondLst>
                                    <p:cond delay="0"/>
                                  </p:stCondLst>
                                  <p:childTnLst>
                                    <p:animRot by="-21600000">
                                      <p:cBhvr>
                                        <p:cTn id="285" dur="3000" fill="hold"/>
                                        <p:tgtEl>
                                          <p:spTgt spid="15"/>
                                        </p:tgtEl>
                                        <p:attrNameLst>
                                          <p:attrName>r</p:attrName>
                                        </p:attrNameLst>
                                      </p:cBhvr>
                                    </p:animRot>
                                  </p:childTnLst>
                                </p:cTn>
                              </p:par>
                              <p:par>
                                <p:cTn id="286" presetID="8" presetClass="emph" presetSubtype="0" fill="hold" nodeType="withEffect">
                                  <p:stCondLst>
                                    <p:cond delay="0"/>
                                  </p:stCondLst>
                                  <p:childTnLst>
                                    <p:animRot by="-21600000">
                                      <p:cBhvr>
                                        <p:cTn id="287" dur="3000" fill="hold"/>
                                        <p:tgtEl>
                                          <p:spTgt spid="17"/>
                                        </p:tgtEl>
                                        <p:attrNameLst>
                                          <p:attrName>r</p:attrName>
                                        </p:attrNameLst>
                                      </p:cBhvr>
                                    </p:animRot>
                                  </p:childTnLst>
                                </p:cTn>
                              </p:par>
                              <p:par>
                                <p:cTn id="288" presetID="8" presetClass="emph" presetSubtype="0" fill="hold" nodeType="withEffect">
                                  <p:stCondLst>
                                    <p:cond delay="0"/>
                                  </p:stCondLst>
                                  <p:childTnLst>
                                    <p:animRot by="-21600000">
                                      <p:cBhvr>
                                        <p:cTn id="289" dur="3000" fill="hold"/>
                                        <p:tgtEl>
                                          <p:spTgt spid="19"/>
                                        </p:tgtEl>
                                        <p:attrNameLst>
                                          <p:attrName>r</p:attrName>
                                        </p:attrNameLst>
                                      </p:cBhvr>
                                    </p:animRot>
                                  </p:childTnLst>
                                </p:cTn>
                              </p:par>
                              <p:par>
                                <p:cTn id="290" presetID="8" presetClass="emph" presetSubtype="0" fill="hold" nodeType="withEffect">
                                  <p:stCondLst>
                                    <p:cond delay="0"/>
                                  </p:stCondLst>
                                  <p:childTnLst>
                                    <p:animRot by="-21600000">
                                      <p:cBhvr>
                                        <p:cTn id="291" dur="3000" fill="hold"/>
                                        <p:tgtEl>
                                          <p:spTgt spid="21"/>
                                        </p:tgtEl>
                                        <p:attrNameLst>
                                          <p:attrName>r</p:attrName>
                                        </p:attrNameLst>
                                      </p:cBhvr>
                                    </p:animRot>
                                  </p:childTnLst>
                                </p:cTn>
                              </p:par>
                              <p:par>
                                <p:cTn id="292" presetID="8" presetClass="emph" presetSubtype="0" fill="hold" nodeType="withEffect">
                                  <p:stCondLst>
                                    <p:cond delay="0"/>
                                  </p:stCondLst>
                                  <p:childTnLst>
                                    <p:animRot by="-21600000">
                                      <p:cBhvr>
                                        <p:cTn id="293" dur="3000" fill="hold"/>
                                        <p:tgtEl>
                                          <p:spTgt spid="23"/>
                                        </p:tgtEl>
                                        <p:attrNameLst>
                                          <p:attrName>r</p:attrName>
                                        </p:attrNameLst>
                                      </p:cBhvr>
                                    </p:animRot>
                                  </p:childTnLst>
                                </p:cTn>
                              </p:par>
                              <p:par>
                                <p:cTn id="294" presetID="8" presetClass="emph" presetSubtype="0" fill="hold" nodeType="withEffect">
                                  <p:stCondLst>
                                    <p:cond delay="0"/>
                                  </p:stCondLst>
                                  <p:childTnLst>
                                    <p:animRot by="-21600000">
                                      <p:cBhvr>
                                        <p:cTn id="295" dur="3000" fill="hold"/>
                                        <p:tgtEl>
                                          <p:spTgt spid="25"/>
                                        </p:tgtEl>
                                        <p:attrNameLst>
                                          <p:attrName>r</p:attrName>
                                        </p:attrNameLst>
                                      </p:cBhvr>
                                    </p:animRot>
                                  </p:childTnLst>
                                </p:cTn>
                              </p:par>
                              <p:par>
                                <p:cTn id="296" presetID="17" presetClass="entr" presetSubtype="10"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3000" fill="hold"/>
                                        <p:tgtEl>
                                          <p:spTgt spid="2"/>
                                        </p:tgtEl>
                                        <p:attrNameLst>
                                          <p:attrName>ppt_w</p:attrName>
                                        </p:attrNameLst>
                                      </p:cBhvr>
                                      <p:tavLst>
                                        <p:tav tm="0">
                                          <p:val>
                                            <p:fltVal val="0"/>
                                          </p:val>
                                        </p:tav>
                                        <p:tav tm="100000">
                                          <p:val>
                                            <p:strVal val="#ppt_w"/>
                                          </p:val>
                                        </p:tav>
                                      </p:tavLst>
                                    </p:anim>
                                    <p:anim calcmode="lin" valueType="num">
                                      <p:cBhvr>
                                        <p:cTn id="299" dur="3000" fill="hold"/>
                                        <p:tgtEl>
                                          <p:spTgt spid="2"/>
                                        </p:tgtEl>
                                        <p:attrNameLst>
                                          <p:attrName>ppt_h</p:attrName>
                                        </p:attrNameLst>
                                      </p:cBhvr>
                                      <p:tavLst>
                                        <p:tav tm="0">
                                          <p:val>
                                            <p:strVal val="#ppt_h"/>
                                          </p:val>
                                        </p:tav>
                                        <p:tav tm="100000">
                                          <p:val>
                                            <p:strVal val="#ppt_h"/>
                                          </p:val>
                                        </p:tav>
                                      </p:tavLst>
                                    </p:anim>
                                  </p:childTnLst>
                                </p:cTn>
                              </p:par>
                              <p:par>
                                <p:cTn id="300" presetID="3" presetClass="entr" presetSubtype="5" fill="hold" nodeType="withEffect">
                                  <p:stCondLst>
                                    <p:cond delay="0"/>
                                  </p:stCondLst>
                                  <p:childTnLst>
                                    <p:set>
                                      <p:cBhvr>
                                        <p:cTn id="301" dur="1" fill="hold">
                                          <p:stCondLst>
                                            <p:cond delay="0"/>
                                          </p:stCondLst>
                                        </p:cTn>
                                        <p:tgtEl>
                                          <p:spTgt spid="2"/>
                                        </p:tgtEl>
                                        <p:attrNameLst>
                                          <p:attrName>style.visibility</p:attrName>
                                        </p:attrNameLst>
                                      </p:cBhvr>
                                      <p:to>
                                        <p:strVal val="visible"/>
                                      </p:to>
                                    </p:set>
                                    <p:animEffect transition="in" filter="blinds(vertical)">
                                      <p:cBhvr>
                                        <p:cTn id="302" dur="3000"/>
                                        <p:tgtEl>
                                          <p:spTgt spid="2"/>
                                        </p:tgtEl>
                                      </p:cBhvr>
                                    </p:animEffect>
                                  </p:childTnLst>
                                </p:cTn>
                              </p:par>
                            </p:childTnLst>
                          </p:cTn>
                        </p:par>
                        <p:par>
                          <p:cTn id="303" fill="hold">
                            <p:stCondLst>
                              <p:cond delay="6000"/>
                            </p:stCondLst>
                            <p:childTnLst>
                              <p:par>
                                <p:cTn id="304" presetID="25" presetClass="entr" presetSubtype="0" fill="hold" nodeType="afterEffect">
                                  <p:stCondLst>
                                    <p:cond delay="0"/>
                                  </p:stCondLst>
                                  <p:childTnLst>
                                    <p:set>
                                      <p:cBhvr>
                                        <p:cTn id="305" dur="1" fill="hold">
                                          <p:stCondLst>
                                            <p:cond delay="0"/>
                                          </p:stCondLst>
                                        </p:cTn>
                                        <p:tgtEl>
                                          <p:spTgt spid="43"/>
                                        </p:tgtEl>
                                        <p:attrNameLst>
                                          <p:attrName>style.visibility</p:attrName>
                                        </p:attrNameLst>
                                      </p:cBhvr>
                                      <p:to>
                                        <p:strVal val="visible"/>
                                      </p:to>
                                    </p:set>
                                    <p:anim calcmode="lin" valueType="num">
                                      <p:cBhvr>
                                        <p:cTn id="306" dur="1000" decel="50000" fill="hold">
                                          <p:stCondLst>
                                            <p:cond delay="0"/>
                                          </p:stCondLst>
                                        </p:cTn>
                                        <p:tgtEl>
                                          <p:spTgt spid="43"/>
                                        </p:tgtEl>
                                        <p:attrNameLst>
                                          <p:attrName>style.rotation</p:attrName>
                                        </p:attrNameLst>
                                      </p:cBhvr>
                                      <p:tavLst>
                                        <p:tav tm="0">
                                          <p:val>
                                            <p:fltVal val="-90"/>
                                          </p:val>
                                        </p:tav>
                                        <p:tav tm="100000">
                                          <p:val>
                                            <p:fltVal val="0"/>
                                          </p:val>
                                        </p:tav>
                                      </p:tavLst>
                                    </p:anim>
                                    <p:anim calcmode="lin" valueType="num">
                                      <p:cBhvr>
                                        <p:cTn id="307" dur="1000" decel="50000" fill="hold">
                                          <p:stCondLst>
                                            <p:cond delay="0"/>
                                          </p:stCondLst>
                                        </p:cTn>
                                        <p:tgtEl>
                                          <p:spTgt spid="43"/>
                                        </p:tgtEl>
                                        <p:attrNameLst>
                                          <p:attrName>ppt_w</p:attrName>
                                        </p:attrNameLst>
                                      </p:cBhvr>
                                      <p:tavLst>
                                        <p:tav tm="0">
                                          <p:val>
                                            <p:strVal val="#ppt_w"/>
                                          </p:val>
                                        </p:tav>
                                        <p:tav tm="100000">
                                          <p:val>
                                            <p:strVal val="#ppt_w*.05"/>
                                          </p:val>
                                        </p:tav>
                                      </p:tavLst>
                                    </p:anim>
                                    <p:anim calcmode="lin" valueType="num">
                                      <p:cBhvr>
                                        <p:cTn id="308" dur="1000" accel="50000" fill="hold">
                                          <p:stCondLst>
                                            <p:cond delay="1000"/>
                                          </p:stCondLst>
                                        </p:cTn>
                                        <p:tgtEl>
                                          <p:spTgt spid="43"/>
                                        </p:tgtEl>
                                        <p:attrNameLst>
                                          <p:attrName>ppt_w</p:attrName>
                                        </p:attrNameLst>
                                      </p:cBhvr>
                                      <p:tavLst>
                                        <p:tav tm="0">
                                          <p:val>
                                            <p:strVal val="#ppt_w*.05"/>
                                          </p:val>
                                        </p:tav>
                                        <p:tav tm="100000">
                                          <p:val>
                                            <p:strVal val="#ppt_w"/>
                                          </p:val>
                                        </p:tav>
                                      </p:tavLst>
                                    </p:anim>
                                    <p:anim calcmode="lin" valueType="num">
                                      <p:cBhvr>
                                        <p:cTn id="309" dur="2000" fill="hold"/>
                                        <p:tgtEl>
                                          <p:spTgt spid="43"/>
                                        </p:tgtEl>
                                        <p:attrNameLst>
                                          <p:attrName>ppt_h</p:attrName>
                                        </p:attrNameLst>
                                      </p:cBhvr>
                                      <p:tavLst>
                                        <p:tav tm="0">
                                          <p:val>
                                            <p:strVal val="#ppt_h"/>
                                          </p:val>
                                        </p:tav>
                                        <p:tav tm="100000">
                                          <p:val>
                                            <p:strVal val="#ppt_h"/>
                                          </p:val>
                                        </p:tav>
                                      </p:tavLst>
                                    </p:anim>
                                    <p:anim calcmode="lin" valueType="num">
                                      <p:cBhvr>
                                        <p:cTn id="310" dur="1000" decel="50000" fill="hold">
                                          <p:stCondLst>
                                            <p:cond delay="0"/>
                                          </p:stCondLst>
                                        </p:cTn>
                                        <p:tgtEl>
                                          <p:spTgt spid="43"/>
                                        </p:tgtEl>
                                        <p:attrNameLst>
                                          <p:attrName>ppt_x</p:attrName>
                                        </p:attrNameLst>
                                      </p:cBhvr>
                                      <p:tavLst>
                                        <p:tav tm="0">
                                          <p:val>
                                            <p:strVal val="#ppt_x+.4"/>
                                          </p:val>
                                        </p:tav>
                                        <p:tav tm="100000">
                                          <p:val>
                                            <p:strVal val="#ppt_x"/>
                                          </p:val>
                                        </p:tav>
                                      </p:tavLst>
                                    </p:anim>
                                    <p:anim calcmode="lin" valueType="num">
                                      <p:cBhvr>
                                        <p:cTn id="311" dur="1000" decel="50000" fill="hold">
                                          <p:stCondLst>
                                            <p:cond delay="0"/>
                                          </p:stCondLst>
                                        </p:cTn>
                                        <p:tgtEl>
                                          <p:spTgt spid="43"/>
                                        </p:tgtEl>
                                        <p:attrNameLst>
                                          <p:attrName>ppt_y</p:attrName>
                                        </p:attrNameLst>
                                      </p:cBhvr>
                                      <p:tavLst>
                                        <p:tav tm="0">
                                          <p:val>
                                            <p:strVal val="#ppt_y-.2"/>
                                          </p:val>
                                        </p:tav>
                                        <p:tav tm="100000">
                                          <p:val>
                                            <p:strVal val="#ppt_y+.1"/>
                                          </p:val>
                                        </p:tav>
                                      </p:tavLst>
                                    </p:anim>
                                    <p:anim calcmode="lin" valueType="num">
                                      <p:cBhvr>
                                        <p:cTn id="312" dur="1000" accel="50000" fill="hold">
                                          <p:stCondLst>
                                            <p:cond delay="1000"/>
                                          </p:stCondLst>
                                        </p:cTn>
                                        <p:tgtEl>
                                          <p:spTgt spid="43"/>
                                        </p:tgtEl>
                                        <p:attrNameLst>
                                          <p:attrName>ppt_y</p:attrName>
                                        </p:attrNameLst>
                                      </p:cBhvr>
                                      <p:tavLst>
                                        <p:tav tm="0">
                                          <p:val>
                                            <p:strVal val="#ppt_y+.1"/>
                                          </p:val>
                                        </p:tav>
                                        <p:tav tm="100000">
                                          <p:val>
                                            <p:strVal val="#ppt_y"/>
                                          </p:val>
                                        </p:tav>
                                      </p:tavLst>
                                    </p:anim>
                                    <p:animEffect transition="in" filter="fade">
                                      <p:cBhvr>
                                        <p:cTn id="313" dur="2000" decel="50000">
                                          <p:stCondLst>
                                            <p:cond delay="0"/>
                                          </p:stCondLst>
                                        </p:cTn>
                                        <p:tgtEl>
                                          <p:spTgt spid="43"/>
                                        </p:tgtEl>
                                      </p:cBhvr>
                                    </p:animEffect>
                                  </p:childTnLst>
                                </p:cTn>
                              </p:par>
                            </p:childTnLst>
                          </p:cTn>
                        </p:par>
                        <p:par>
                          <p:cTn id="314" fill="hold">
                            <p:stCondLst>
                              <p:cond delay="8000"/>
                            </p:stCondLst>
                            <p:childTnLst>
                              <p:par>
                                <p:cTn id="315" presetID="25" presetClass="entr" presetSubtype="0" fill="hold" nodeType="afterEffect">
                                  <p:stCondLst>
                                    <p:cond delay="1000"/>
                                  </p:stCondLst>
                                  <p:childTnLst>
                                    <p:set>
                                      <p:cBhvr>
                                        <p:cTn id="316" dur="1" fill="hold">
                                          <p:stCondLst>
                                            <p:cond delay="0"/>
                                          </p:stCondLst>
                                        </p:cTn>
                                        <p:tgtEl>
                                          <p:spTgt spid="44"/>
                                        </p:tgtEl>
                                        <p:attrNameLst>
                                          <p:attrName>style.visibility</p:attrName>
                                        </p:attrNameLst>
                                      </p:cBhvr>
                                      <p:to>
                                        <p:strVal val="visible"/>
                                      </p:to>
                                    </p:set>
                                    <p:anim calcmode="lin" valueType="num">
                                      <p:cBhvr>
                                        <p:cTn id="317" dur="1000" decel="50000" fill="hold">
                                          <p:stCondLst>
                                            <p:cond delay="0"/>
                                          </p:stCondLst>
                                        </p:cTn>
                                        <p:tgtEl>
                                          <p:spTgt spid="44"/>
                                        </p:tgtEl>
                                        <p:attrNameLst>
                                          <p:attrName>style.rotation</p:attrName>
                                        </p:attrNameLst>
                                      </p:cBhvr>
                                      <p:tavLst>
                                        <p:tav tm="0">
                                          <p:val>
                                            <p:fltVal val="-90"/>
                                          </p:val>
                                        </p:tav>
                                        <p:tav tm="100000">
                                          <p:val>
                                            <p:fltVal val="0"/>
                                          </p:val>
                                        </p:tav>
                                      </p:tavLst>
                                    </p:anim>
                                    <p:anim calcmode="lin" valueType="num">
                                      <p:cBhvr>
                                        <p:cTn id="318" dur="1000" decel="50000" fill="hold">
                                          <p:stCondLst>
                                            <p:cond delay="0"/>
                                          </p:stCondLst>
                                        </p:cTn>
                                        <p:tgtEl>
                                          <p:spTgt spid="44"/>
                                        </p:tgtEl>
                                        <p:attrNameLst>
                                          <p:attrName>ppt_w</p:attrName>
                                        </p:attrNameLst>
                                      </p:cBhvr>
                                      <p:tavLst>
                                        <p:tav tm="0">
                                          <p:val>
                                            <p:strVal val="#ppt_w"/>
                                          </p:val>
                                        </p:tav>
                                        <p:tav tm="100000">
                                          <p:val>
                                            <p:strVal val="#ppt_w*.05"/>
                                          </p:val>
                                        </p:tav>
                                      </p:tavLst>
                                    </p:anim>
                                    <p:anim calcmode="lin" valueType="num">
                                      <p:cBhvr>
                                        <p:cTn id="319" dur="1000" accel="50000" fill="hold">
                                          <p:stCondLst>
                                            <p:cond delay="1000"/>
                                          </p:stCondLst>
                                        </p:cTn>
                                        <p:tgtEl>
                                          <p:spTgt spid="44"/>
                                        </p:tgtEl>
                                        <p:attrNameLst>
                                          <p:attrName>ppt_w</p:attrName>
                                        </p:attrNameLst>
                                      </p:cBhvr>
                                      <p:tavLst>
                                        <p:tav tm="0">
                                          <p:val>
                                            <p:strVal val="#ppt_w*.05"/>
                                          </p:val>
                                        </p:tav>
                                        <p:tav tm="100000">
                                          <p:val>
                                            <p:strVal val="#ppt_w"/>
                                          </p:val>
                                        </p:tav>
                                      </p:tavLst>
                                    </p:anim>
                                    <p:anim calcmode="lin" valueType="num">
                                      <p:cBhvr>
                                        <p:cTn id="320" dur="2000" fill="hold"/>
                                        <p:tgtEl>
                                          <p:spTgt spid="44"/>
                                        </p:tgtEl>
                                        <p:attrNameLst>
                                          <p:attrName>ppt_h</p:attrName>
                                        </p:attrNameLst>
                                      </p:cBhvr>
                                      <p:tavLst>
                                        <p:tav tm="0">
                                          <p:val>
                                            <p:strVal val="#ppt_h"/>
                                          </p:val>
                                        </p:tav>
                                        <p:tav tm="100000">
                                          <p:val>
                                            <p:strVal val="#ppt_h"/>
                                          </p:val>
                                        </p:tav>
                                      </p:tavLst>
                                    </p:anim>
                                    <p:anim calcmode="lin" valueType="num">
                                      <p:cBhvr>
                                        <p:cTn id="321" dur="1000" decel="50000" fill="hold">
                                          <p:stCondLst>
                                            <p:cond delay="0"/>
                                          </p:stCondLst>
                                        </p:cTn>
                                        <p:tgtEl>
                                          <p:spTgt spid="44"/>
                                        </p:tgtEl>
                                        <p:attrNameLst>
                                          <p:attrName>ppt_x</p:attrName>
                                        </p:attrNameLst>
                                      </p:cBhvr>
                                      <p:tavLst>
                                        <p:tav tm="0">
                                          <p:val>
                                            <p:strVal val="#ppt_x+.4"/>
                                          </p:val>
                                        </p:tav>
                                        <p:tav tm="100000">
                                          <p:val>
                                            <p:strVal val="#ppt_x"/>
                                          </p:val>
                                        </p:tav>
                                      </p:tavLst>
                                    </p:anim>
                                    <p:anim calcmode="lin" valueType="num">
                                      <p:cBhvr>
                                        <p:cTn id="322" dur="1000" decel="50000" fill="hold">
                                          <p:stCondLst>
                                            <p:cond delay="0"/>
                                          </p:stCondLst>
                                        </p:cTn>
                                        <p:tgtEl>
                                          <p:spTgt spid="44"/>
                                        </p:tgtEl>
                                        <p:attrNameLst>
                                          <p:attrName>ppt_y</p:attrName>
                                        </p:attrNameLst>
                                      </p:cBhvr>
                                      <p:tavLst>
                                        <p:tav tm="0">
                                          <p:val>
                                            <p:strVal val="#ppt_y-.2"/>
                                          </p:val>
                                        </p:tav>
                                        <p:tav tm="100000">
                                          <p:val>
                                            <p:strVal val="#ppt_y+.1"/>
                                          </p:val>
                                        </p:tav>
                                      </p:tavLst>
                                    </p:anim>
                                    <p:anim calcmode="lin" valueType="num">
                                      <p:cBhvr>
                                        <p:cTn id="323" dur="1000" accel="50000" fill="hold">
                                          <p:stCondLst>
                                            <p:cond delay="1000"/>
                                          </p:stCondLst>
                                        </p:cTn>
                                        <p:tgtEl>
                                          <p:spTgt spid="44"/>
                                        </p:tgtEl>
                                        <p:attrNameLst>
                                          <p:attrName>ppt_y</p:attrName>
                                        </p:attrNameLst>
                                      </p:cBhvr>
                                      <p:tavLst>
                                        <p:tav tm="0">
                                          <p:val>
                                            <p:strVal val="#ppt_y+.1"/>
                                          </p:val>
                                        </p:tav>
                                        <p:tav tm="100000">
                                          <p:val>
                                            <p:strVal val="#ppt_y"/>
                                          </p:val>
                                        </p:tav>
                                      </p:tavLst>
                                    </p:anim>
                                    <p:animEffect transition="in" filter="fade">
                                      <p:cBhvr>
                                        <p:cTn id="324" dur="2000" decel="50000">
                                          <p:stCondLst>
                                            <p:cond delay="0"/>
                                          </p:stCondLst>
                                        </p:cTn>
                                        <p:tgtEl>
                                          <p:spTgt spid="44"/>
                                        </p:tgtEl>
                                      </p:cBhvr>
                                    </p:animEffect>
                                  </p:childTnLst>
                                </p:cTn>
                              </p:par>
                            </p:childTnLst>
                          </p:cTn>
                        </p:par>
                        <p:par>
                          <p:cTn id="325" fill="hold">
                            <p:stCondLst>
                              <p:cond delay="11000"/>
                            </p:stCondLst>
                            <p:childTnLst>
                              <p:par>
                                <p:cTn id="326" presetID="52" presetClass="entr" presetSubtype="0" fill="hold" nodeType="afterEffect">
                                  <p:stCondLst>
                                    <p:cond delay="0"/>
                                  </p:stCondLst>
                                  <p:childTnLst>
                                    <p:set>
                                      <p:cBhvr>
                                        <p:cTn id="327" dur="1" fill="hold">
                                          <p:stCondLst>
                                            <p:cond delay="0"/>
                                          </p:stCondLst>
                                        </p:cTn>
                                        <p:tgtEl>
                                          <p:spTgt spid="32"/>
                                        </p:tgtEl>
                                        <p:attrNameLst>
                                          <p:attrName>style.visibility</p:attrName>
                                        </p:attrNameLst>
                                      </p:cBhvr>
                                      <p:to>
                                        <p:strVal val="visible"/>
                                      </p:to>
                                    </p:set>
                                    <p:animScale>
                                      <p:cBhvr>
                                        <p:cTn id="328" dur="2000" decel="50000" fill="hold">
                                          <p:stCondLst>
                                            <p:cond delay="0"/>
                                          </p:stCondLst>
                                        </p:cTn>
                                        <p:tgtEl>
                                          <p:spTgt spid="3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29" dur="2000" decel="50000" fill="hold">
                                          <p:stCondLst>
                                            <p:cond delay="0"/>
                                          </p:stCondLst>
                                        </p:cTn>
                                        <p:tgtEl>
                                          <p:spTgt spid="32"/>
                                        </p:tgtEl>
                                        <p:attrNameLst>
                                          <p:attrName>ppt_x</p:attrName>
                                          <p:attrName>ppt_y</p:attrName>
                                        </p:attrNameLst>
                                      </p:cBhvr>
                                    </p:animMotion>
                                    <p:animEffect transition="in" filter="fade">
                                      <p:cBhvr>
                                        <p:cTn id="330" dur="20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ebd5bb2b494312b3c8d5e44fd741595.jpg"/>
          <p:cNvPicPr>
            <a:picLocks noChangeAspect="1"/>
          </p:cNvPicPr>
          <p:nvPr/>
        </p:nvPicPr>
        <p:blipFill>
          <a:blip r:embed="rId2"/>
          <a:stretch>
            <a:fillRect/>
          </a:stretch>
        </p:blipFill>
        <p:spPr>
          <a:xfrm>
            <a:off x="0" y="0"/>
            <a:ext cx="9144000" cy="5143500"/>
          </a:xfrm>
          <a:prstGeom prst="rect">
            <a:avLst/>
          </a:prstGeom>
        </p:spPr>
      </p:pic>
      <p:sp>
        <p:nvSpPr>
          <p:cNvPr id="3" name="2 CuadroTexto"/>
          <p:cNvSpPr txBox="1"/>
          <p:nvPr/>
        </p:nvSpPr>
        <p:spPr>
          <a:xfrm>
            <a:off x="6429388" y="285734"/>
            <a:ext cx="2286016" cy="3139321"/>
          </a:xfrm>
          <a:prstGeom prst="rect">
            <a:avLst/>
          </a:prstGeom>
          <a:noFill/>
        </p:spPr>
        <p:txBody>
          <a:bodyPr wrap="square" rtlCol="0">
            <a:spAutoFit/>
          </a:bodyPr>
          <a:lstStyle/>
          <a:p>
            <a:r>
              <a:rPr lang="es-PE" dirty="0" smtClean="0">
                <a:solidFill>
                  <a:srgbClr val="0000FF"/>
                </a:solidFill>
              </a:rPr>
              <a:t>La primavera se adueñó del paisaje con una explosión de colores que inundó todos los rincones. Los árboles, que hace poco lucían desnudos y grises, ahora se vestían con una paleta de verdes intensos y flores de todos los colores imaginables. </a:t>
            </a:r>
          </a:p>
          <a:p>
            <a:endParaRPr lang="es-PE" dirty="0"/>
          </a:p>
        </p:txBody>
      </p:sp>
      <p:sp>
        <p:nvSpPr>
          <p:cNvPr id="4" name="3 CuadroTexto"/>
          <p:cNvSpPr txBox="1"/>
          <p:nvPr/>
        </p:nvSpPr>
        <p:spPr>
          <a:xfrm>
            <a:off x="1571604" y="3389174"/>
            <a:ext cx="2428892" cy="1754326"/>
          </a:xfrm>
          <a:prstGeom prst="rect">
            <a:avLst/>
          </a:prstGeom>
          <a:noFill/>
        </p:spPr>
        <p:txBody>
          <a:bodyPr wrap="square" rtlCol="0">
            <a:spAutoFit/>
          </a:bodyPr>
          <a:lstStyle/>
          <a:p>
            <a:r>
              <a:rPr lang="es-PE" dirty="0" smtClean="0">
                <a:solidFill>
                  <a:srgbClr val="0000FF"/>
                </a:solidFill>
              </a:rPr>
              <a:t>Era como si la naturaleza hubiera despertado de un largo letargo invernal y estuviera lista para celebrar su renacimiento.</a:t>
            </a:r>
          </a:p>
          <a:p>
            <a:endParaRPr lang="es-PE" dirty="0">
              <a:solidFill>
                <a:srgbClr val="0000FF"/>
              </a:solidFill>
            </a:endParaRPr>
          </a:p>
        </p:txBody>
      </p:sp>
      <p:sp>
        <p:nvSpPr>
          <p:cNvPr id="5" name="4 Rectángulo"/>
          <p:cNvSpPr/>
          <p:nvPr/>
        </p:nvSpPr>
        <p:spPr>
          <a:xfrm>
            <a:off x="0" y="0"/>
            <a:ext cx="285720" cy="51435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8858280" y="0"/>
            <a:ext cx="285720" cy="51435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333FF"/>
            </a:gs>
            <a:gs pos="17999">
              <a:srgbClr val="99CCFF"/>
            </a:gs>
            <a:gs pos="36000">
              <a:srgbClr val="9966FF"/>
            </a:gs>
            <a:gs pos="61000">
              <a:srgbClr val="CC99FF"/>
            </a:gs>
            <a:gs pos="82001">
              <a:srgbClr val="99CCFF"/>
            </a:gs>
            <a:gs pos="100000">
              <a:srgbClr val="CCCCFF"/>
            </a:gs>
          </a:gsLst>
          <a:lin ang="10800000" scaled="1"/>
          <a:tileRect/>
        </a:gradFill>
        <a:effectLst/>
      </p:bgPr>
    </p:bg>
    <p:spTree>
      <p:nvGrpSpPr>
        <p:cNvPr id="1" name=""/>
        <p:cNvGrpSpPr/>
        <p:nvPr/>
      </p:nvGrpSpPr>
      <p:grpSpPr>
        <a:xfrm>
          <a:off x="0" y="0"/>
          <a:ext cx="0" cy="0"/>
          <a:chOff x="0" y="0"/>
          <a:chExt cx="0" cy="0"/>
        </a:xfrm>
      </p:grpSpPr>
      <p:pic>
        <p:nvPicPr>
          <p:cNvPr id="2" name="1 Imagen" descr="tapetus_plooooooooooooooooo.jpe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12" name="11 Imagen" descr="2bfb04ad814c4995f0c537c68db5cd0b-multicolor-swirls-circle-logo-by-vexels.png"/>
          <p:cNvPicPr>
            <a:picLocks noChangeAspect="1"/>
          </p:cNvPicPr>
          <p:nvPr/>
        </p:nvPicPr>
        <p:blipFill>
          <a:blip r:embed="rId3" cstate="print">
            <a:lum bright="20000" contrast="40000"/>
          </a:blip>
          <a:stretch>
            <a:fillRect/>
          </a:stretch>
        </p:blipFill>
        <p:spPr>
          <a:xfrm>
            <a:off x="1214415" y="1"/>
            <a:ext cx="857237" cy="857237"/>
          </a:xfrm>
          <a:prstGeom prst="rect">
            <a:avLst/>
          </a:prstGeom>
          <a:effectLst>
            <a:reflection blurRad="6350" stA="50000" endA="300" endPos="90000" dir="5400000" sy="-100000" algn="bl" rotWithShape="0"/>
          </a:effectLst>
        </p:spPr>
      </p:pic>
      <p:pic>
        <p:nvPicPr>
          <p:cNvPr id="13" name="12 Imagen" descr="2bfb04ad814c4995f0c537c68db5cd0b-multicolor-swirls-circle-logo-by-vexels.png"/>
          <p:cNvPicPr>
            <a:picLocks noChangeAspect="1"/>
          </p:cNvPicPr>
          <p:nvPr/>
        </p:nvPicPr>
        <p:blipFill>
          <a:blip r:embed="rId3" cstate="print">
            <a:lum bright="20000" contrast="40000"/>
          </a:blip>
          <a:stretch>
            <a:fillRect/>
          </a:stretch>
        </p:blipFill>
        <p:spPr>
          <a:xfrm>
            <a:off x="1785886" y="571486"/>
            <a:ext cx="857237" cy="857237"/>
          </a:xfrm>
          <a:prstGeom prst="rect">
            <a:avLst/>
          </a:prstGeom>
          <a:effectLst>
            <a:reflection blurRad="6350" stA="50000" endA="300" endPos="90000" dir="5400000" sy="-100000" algn="bl" rotWithShape="0"/>
          </a:effectLst>
        </p:spPr>
      </p:pic>
      <p:pic>
        <p:nvPicPr>
          <p:cNvPr id="14" name="13 Imagen" descr="2bfb04ad814c4995f0c537c68db5cd0b-multicolor-swirls-circle-logo-by-vexels.png"/>
          <p:cNvPicPr>
            <a:picLocks noChangeAspect="1"/>
          </p:cNvPicPr>
          <p:nvPr/>
        </p:nvPicPr>
        <p:blipFill>
          <a:blip r:embed="rId3" cstate="print">
            <a:lum bright="20000" contrast="40000"/>
          </a:blip>
          <a:stretch>
            <a:fillRect/>
          </a:stretch>
        </p:blipFill>
        <p:spPr>
          <a:xfrm>
            <a:off x="2143076" y="1214428"/>
            <a:ext cx="857237" cy="857237"/>
          </a:xfrm>
          <a:prstGeom prst="rect">
            <a:avLst/>
          </a:prstGeom>
          <a:effectLst>
            <a:reflection blurRad="6350" stA="50000" endA="300" endPos="90000" dir="5400000" sy="-100000" algn="bl" rotWithShape="0"/>
          </a:effectLst>
        </p:spPr>
      </p:pic>
      <p:pic>
        <p:nvPicPr>
          <p:cNvPr id="15" name="14 Imagen" descr="2bfb04ad814c4995f0c537c68db5cd0b-multicolor-swirls-circle-logo-by-vexels.png"/>
          <p:cNvPicPr>
            <a:picLocks noChangeAspect="1"/>
          </p:cNvPicPr>
          <p:nvPr/>
        </p:nvPicPr>
        <p:blipFill>
          <a:blip r:embed="rId3" cstate="print">
            <a:lum bright="20000" contrast="40000"/>
          </a:blip>
          <a:stretch>
            <a:fillRect/>
          </a:stretch>
        </p:blipFill>
        <p:spPr>
          <a:xfrm>
            <a:off x="2428828" y="1928808"/>
            <a:ext cx="857237" cy="857237"/>
          </a:xfrm>
          <a:prstGeom prst="rect">
            <a:avLst/>
          </a:prstGeom>
          <a:effectLst>
            <a:reflection blurRad="6350" stA="50000" endA="300" endPos="90000" dir="5400000" sy="-100000" algn="bl" rotWithShape="0"/>
          </a:effectLst>
        </p:spPr>
      </p:pic>
      <p:pic>
        <p:nvPicPr>
          <p:cNvPr id="16" name="15 Imagen" descr="2bfb04ad814c4995f0c537c68db5cd0b-multicolor-swirls-circle-logo-by-vexels.png"/>
          <p:cNvPicPr>
            <a:picLocks noChangeAspect="1"/>
          </p:cNvPicPr>
          <p:nvPr/>
        </p:nvPicPr>
        <p:blipFill>
          <a:blip r:embed="rId3" cstate="print">
            <a:lum bright="20000" contrast="40000"/>
          </a:blip>
          <a:stretch>
            <a:fillRect/>
          </a:stretch>
        </p:blipFill>
        <p:spPr>
          <a:xfrm>
            <a:off x="2285952" y="2786064"/>
            <a:ext cx="857237" cy="857237"/>
          </a:xfrm>
          <a:prstGeom prst="rect">
            <a:avLst/>
          </a:prstGeom>
          <a:effectLst>
            <a:reflection blurRad="6350" stA="50000" endA="300" endPos="90000" dir="5400000" sy="-100000" algn="bl" rotWithShape="0"/>
          </a:effectLst>
        </p:spPr>
      </p:pic>
      <p:pic>
        <p:nvPicPr>
          <p:cNvPr id="17" name="16 Imagen" descr="2bfb04ad814c4995f0c537c68db5cd0b-multicolor-swirls-circle-logo-by-vexels.png"/>
          <p:cNvPicPr>
            <a:picLocks noChangeAspect="1"/>
          </p:cNvPicPr>
          <p:nvPr/>
        </p:nvPicPr>
        <p:blipFill>
          <a:blip r:embed="rId3" cstate="print">
            <a:lum bright="20000" contrast="40000"/>
          </a:blip>
          <a:stretch>
            <a:fillRect/>
          </a:stretch>
        </p:blipFill>
        <p:spPr>
          <a:xfrm>
            <a:off x="1857324" y="3571882"/>
            <a:ext cx="857237" cy="857237"/>
          </a:xfrm>
          <a:prstGeom prst="rect">
            <a:avLst/>
          </a:prstGeom>
          <a:effectLst>
            <a:reflection blurRad="6350" stA="50000" endA="300" endPos="90000" dir="5400000" sy="-100000" algn="bl" rotWithShape="0"/>
          </a:effectLst>
        </p:spPr>
      </p:pic>
      <p:pic>
        <p:nvPicPr>
          <p:cNvPr id="18" name="17 Imagen" descr="2bfb04ad814c4995f0c537c68db5cd0b-multicolor-swirls-circle-logo-by-vexels.png"/>
          <p:cNvPicPr>
            <a:picLocks noChangeAspect="1"/>
          </p:cNvPicPr>
          <p:nvPr/>
        </p:nvPicPr>
        <p:blipFill>
          <a:blip r:embed="rId3" cstate="print">
            <a:lum bright="20000" contrast="40000"/>
          </a:blip>
          <a:stretch>
            <a:fillRect/>
          </a:stretch>
        </p:blipFill>
        <p:spPr>
          <a:xfrm>
            <a:off x="1214414" y="4286263"/>
            <a:ext cx="857237" cy="857237"/>
          </a:xfrm>
          <a:prstGeom prst="rect">
            <a:avLst/>
          </a:prstGeom>
          <a:effectLst>
            <a:reflection blurRad="6350" stA="50000" endA="300" endPos="90000" dir="5400000" sy="-100000" algn="bl" rotWithShape="0"/>
          </a:effectLst>
        </p:spPr>
      </p:pic>
      <p:pic>
        <p:nvPicPr>
          <p:cNvPr id="19" name="18 Imagen" descr="2bfb04ad814c4995f0c537c68db5cd0b-multicolor-swirls-circle-logo-by-vexels.png"/>
          <p:cNvPicPr>
            <a:picLocks noChangeAspect="1"/>
          </p:cNvPicPr>
          <p:nvPr/>
        </p:nvPicPr>
        <p:blipFill>
          <a:blip r:embed="rId3" cstate="print">
            <a:lum bright="20000" contrast="40000"/>
          </a:blip>
          <a:stretch>
            <a:fillRect/>
          </a:stretch>
        </p:blipFill>
        <p:spPr>
          <a:xfrm>
            <a:off x="3786183" y="1"/>
            <a:ext cx="857237" cy="857237"/>
          </a:xfrm>
          <a:prstGeom prst="rect">
            <a:avLst/>
          </a:prstGeom>
          <a:effectLst>
            <a:reflection blurRad="6350" stA="50000" endA="300" endPos="90000" dir="5400000" sy="-100000" algn="bl" rotWithShape="0"/>
          </a:effectLst>
        </p:spPr>
      </p:pic>
      <p:pic>
        <p:nvPicPr>
          <p:cNvPr id="20" name="19 Imagen" descr="2bfb04ad814c4995f0c537c68db5cd0b-multicolor-swirls-circle-logo-by-vexels.png"/>
          <p:cNvPicPr>
            <a:picLocks noChangeAspect="1"/>
          </p:cNvPicPr>
          <p:nvPr/>
        </p:nvPicPr>
        <p:blipFill>
          <a:blip r:embed="rId3" cstate="print">
            <a:lum bright="20000" contrast="40000"/>
          </a:blip>
          <a:stretch>
            <a:fillRect/>
          </a:stretch>
        </p:blipFill>
        <p:spPr>
          <a:xfrm>
            <a:off x="4357654" y="571486"/>
            <a:ext cx="857237" cy="857237"/>
          </a:xfrm>
          <a:prstGeom prst="rect">
            <a:avLst/>
          </a:prstGeom>
          <a:effectLst>
            <a:reflection blurRad="6350" stA="50000" endA="300" endPos="90000" dir="5400000" sy="-100000" algn="bl" rotWithShape="0"/>
          </a:effectLst>
        </p:spPr>
      </p:pic>
      <p:pic>
        <p:nvPicPr>
          <p:cNvPr id="21" name="20 Imagen" descr="2bfb04ad814c4995f0c537c68db5cd0b-multicolor-swirls-circle-logo-by-vexels.png"/>
          <p:cNvPicPr>
            <a:picLocks noChangeAspect="1"/>
          </p:cNvPicPr>
          <p:nvPr/>
        </p:nvPicPr>
        <p:blipFill>
          <a:blip r:embed="rId3" cstate="print">
            <a:lum bright="20000" contrast="40000"/>
          </a:blip>
          <a:stretch>
            <a:fillRect/>
          </a:stretch>
        </p:blipFill>
        <p:spPr>
          <a:xfrm>
            <a:off x="4714844" y="1214428"/>
            <a:ext cx="857237" cy="857237"/>
          </a:xfrm>
          <a:prstGeom prst="rect">
            <a:avLst/>
          </a:prstGeom>
          <a:effectLst>
            <a:reflection blurRad="6350" stA="50000" endA="300" endPos="90000" dir="5400000" sy="-100000" algn="bl" rotWithShape="0"/>
          </a:effectLst>
        </p:spPr>
      </p:pic>
      <p:pic>
        <p:nvPicPr>
          <p:cNvPr id="22" name="21 Imagen" descr="2bfb04ad814c4995f0c537c68db5cd0b-multicolor-swirls-circle-logo-by-vexels.png"/>
          <p:cNvPicPr>
            <a:picLocks noChangeAspect="1"/>
          </p:cNvPicPr>
          <p:nvPr/>
        </p:nvPicPr>
        <p:blipFill>
          <a:blip r:embed="rId3" cstate="print">
            <a:lum bright="20000" contrast="40000"/>
          </a:blip>
          <a:stretch>
            <a:fillRect/>
          </a:stretch>
        </p:blipFill>
        <p:spPr>
          <a:xfrm>
            <a:off x="5000596" y="1928808"/>
            <a:ext cx="857237" cy="857237"/>
          </a:xfrm>
          <a:prstGeom prst="rect">
            <a:avLst/>
          </a:prstGeom>
          <a:effectLst>
            <a:reflection blurRad="6350" stA="50000" endA="300" endPos="90000" dir="5400000" sy="-100000" algn="bl" rotWithShape="0"/>
          </a:effectLst>
        </p:spPr>
      </p:pic>
      <p:pic>
        <p:nvPicPr>
          <p:cNvPr id="23" name="22 Imagen" descr="2bfb04ad814c4995f0c537c68db5cd0b-multicolor-swirls-circle-logo-by-vexels.png"/>
          <p:cNvPicPr>
            <a:picLocks noChangeAspect="1"/>
          </p:cNvPicPr>
          <p:nvPr/>
        </p:nvPicPr>
        <p:blipFill>
          <a:blip r:embed="rId3" cstate="print">
            <a:lum bright="20000" contrast="40000"/>
          </a:blip>
          <a:stretch>
            <a:fillRect/>
          </a:stretch>
        </p:blipFill>
        <p:spPr>
          <a:xfrm>
            <a:off x="4857720" y="2786064"/>
            <a:ext cx="857237" cy="857237"/>
          </a:xfrm>
          <a:prstGeom prst="rect">
            <a:avLst/>
          </a:prstGeom>
          <a:effectLst>
            <a:reflection blurRad="6350" stA="50000" endA="300" endPos="90000" dir="5400000" sy="-100000" algn="bl" rotWithShape="0"/>
          </a:effectLst>
        </p:spPr>
      </p:pic>
      <p:pic>
        <p:nvPicPr>
          <p:cNvPr id="24" name="23 Imagen" descr="2bfb04ad814c4995f0c537c68db5cd0b-multicolor-swirls-circle-logo-by-vexels.png"/>
          <p:cNvPicPr>
            <a:picLocks noChangeAspect="1"/>
          </p:cNvPicPr>
          <p:nvPr/>
        </p:nvPicPr>
        <p:blipFill>
          <a:blip r:embed="rId3" cstate="print">
            <a:lum bright="20000" contrast="40000"/>
          </a:blip>
          <a:stretch>
            <a:fillRect/>
          </a:stretch>
        </p:blipFill>
        <p:spPr>
          <a:xfrm>
            <a:off x="4429092" y="3571882"/>
            <a:ext cx="857237" cy="857237"/>
          </a:xfrm>
          <a:prstGeom prst="rect">
            <a:avLst/>
          </a:prstGeom>
          <a:effectLst>
            <a:reflection blurRad="6350" stA="50000" endA="300" endPos="90000" dir="5400000" sy="-100000" algn="bl" rotWithShape="0"/>
          </a:effectLst>
        </p:spPr>
      </p:pic>
      <p:pic>
        <p:nvPicPr>
          <p:cNvPr id="25" name="24 Imagen" descr="2bfb04ad814c4995f0c537c68db5cd0b-multicolor-swirls-circle-logo-by-vexels.png"/>
          <p:cNvPicPr>
            <a:picLocks noChangeAspect="1"/>
          </p:cNvPicPr>
          <p:nvPr/>
        </p:nvPicPr>
        <p:blipFill>
          <a:blip r:embed="rId3" cstate="print">
            <a:lum bright="20000" contrast="40000"/>
          </a:blip>
          <a:stretch>
            <a:fillRect/>
          </a:stretch>
        </p:blipFill>
        <p:spPr>
          <a:xfrm>
            <a:off x="3786182" y="4286263"/>
            <a:ext cx="857237" cy="857237"/>
          </a:xfrm>
          <a:prstGeom prst="rect">
            <a:avLst/>
          </a:prstGeom>
          <a:effectLst>
            <a:reflection blurRad="6350" stA="50000" endA="300" endPos="90000" dir="5400000" sy="-100000" algn="bl" rotWithShape="0"/>
          </a:effectLst>
        </p:spPr>
      </p:pic>
      <p:pic>
        <p:nvPicPr>
          <p:cNvPr id="26" name="25 Imagen" descr="2bfb04ad814c4995f0c537c68db5cd0b-multicolor-swirls-circle-logo-by-vexels.png"/>
          <p:cNvPicPr>
            <a:picLocks noChangeAspect="1"/>
          </p:cNvPicPr>
          <p:nvPr/>
        </p:nvPicPr>
        <p:blipFill>
          <a:blip r:embed="rId3" cstate="print">
            <a:lum bright="20000" contrast="40000"/>
          </a:blip>
          <a:stretch>
            <a:fillRect/>
          </a:stretch>
        </p:blipFill>
        <p:spPr>
          <a:xfrm>
            <a:off x="6072199" y="1"/>
            <a:ext cx="857237" cy="857237"/>
          </a:xfrm>
          <a:prstGeom prst="rect">
            <a:avLst/>
          </a:prstGeom>
          <a:effectLst>
            <a:reflection blurRad="6350" stA="50000" endA="300" endPos="90000" dir="5400000" sy="-100000" algn="bl" rotWithShape="0"/>
          </a:effectLst>
        </p:spPr>
      </p:pic>
      <p:pic>
        <p:nvPicPr>
          <p:cNvPr id="27" name="26 Imagen" descr="2bfb04ad814c4995f0c537c68db5cd0b-multicolor-swirls-circle-logo-by-vexels.png"/>
          <p:cNvPicPr>
            <a:picLocks noChangeAspect="1"/>
          </p:cNvPicPr>
          <p:nvPr/>
        </p:nvPicPr>
        <p:blipFill>
          <a:blip r:embed="rId3" cstate="print">
            <a:lum bright="20000" contrast="40000"/>
          </a:blip>
          <a:stretch>
            <a:fillRect/>
          </a:stretch>
        </p:blipFill>
        <p:spPr>
          <a:xfrm>
            <a:off x="6643670" y="571486"/>
            <a:ext cx="857237" cy="857237"/>
          </a:xfrm>
          <a:prstGeom prst="rect">
            <a:avLst/>
          </a:prstGeom>
          <a:effectLst>
            <a:reflection blurRad="6350" stA="50000" endA="300" endPos="90000" dir="5400000" sy="-100000" algn="bl" rotWithShape="0"/>
          </a:effectLst>
        </p:spPr>
      </p:pic>
      <p:pic>
        <p:nvPicPr>
          <p:cNvPr id="28" name="27 Imagen" descr="2bfb04ad814c4995f0c537c68db5cd0b-multicolor-swirls-circle-logo-by-vexels.png"/>
          <p:cNvPicPr>
            <a:picLocks noChangeAspect="1"/>
          </p:cNvPicPr>
          <p:nvPr/>
        </p:nvPicPr>
        <p:blipFill>
          <a:blip r:embed="rId3" cstate="print">
            <a:lum bright="20000" contrast="40000"/>
          </a:blip>
          <a:stretch>
            <a:fillRect/>
          </a:stretch>
        </p:blipFill>
        <p:spPr>
          <a:xfrm>
            <a:off x="7000860" y="1214428"/>
            <a:ext cx="857237" cy="857237"/>
          </a:xfrm>
          <a:prstGeom prst="rect">
            <a:avLst/>
          </a:prstGeom>
          <a:effectLst>
            <a:reflection blurRad="6350" stA="50000" endA="300" endPos="90000" dir="5400000" sy="-100000" algn="bl" rotWithShape="0"/>
          </a:effectLst>
        </p:spPr>
      </p:pic>
      <p:pic>
        <p:nvPicPr>
          <p:cNvPr id="29" name="28 Imagen" descr="2bfb04ad814c4995f0c537c68db5cd0b-multicolor-swirls-circle-logo-by-vexels.png"/>
          <p:cNvPicPr>
            <a:picLocks noChangeAspect="1"/>
          </p:cNvPicPr>
          <p:nvPr/>
        </p:nvPicPr>
        <p:blipFill>
          <a:blip r:embed="rId3" cstate="print">
            <a:lum bright="20000" contrast="40000"/>
          </a:blip>
          <a:stretch>
            <a:fillRect/>
          </a:stretch>
        </p:blipFill>
        <p:spPr>
          <a:xfrm>
            <a:off x="7286612" y="1928808"/>
            <a:ext cx="857237" cy="857237"/>
          </a:xfrm>
          <a:prstGeom prst="rect">
            <a:avLst/>
          </a:prstGeom>
          <a:effectLst>
            <a:reflection blurRad="6350" stA="50000" endA="300" endPos="90000" dir="5400000" sy="-100000" algn="bl" rotWithShape="0"/>
          </a:effectLst>
        </p:spPr>
      </p:pic>
      <p:pic>
        <p:nvPicPr>
          <p:cNvPr id="30" name="29 Imagen" descr="2bfb04ad814c4995f0c537c68db5cd0b-multicolor-swirls-circle-logo-by-vexels.png"/>
          <p:cNvPicPr>
            <a:picLocks noChangeAspect="1"/>
          </p:cNvPicPr>
          <p:nvPr/>
        </p:nvPicPr>
        <p:blipFill>
          <a:blip r:embed="rId3" cstate="print">
            <a:lum bright="20000" contrast="40000"/>
          </a:blip>
          <a:stretch>
            <a:fillRect/>
          </a:stretch>
        </p:blipFill>
        <p:spPr>
          <a:xfrm>
            <a:off x="7143736" y="2786064"/>
            <a:ext cx="857237" cy="857237"/>
          </a:xfrm>
          <a:prstGeom prst="rect">
            <a:avLst/>
          </a:prstGeom>
          <a:effectLst>
            <a:reflection blurRad="6350" stA="50000" endA="300" endPos="90000" dir="5400000" sy="-100000" algn="bl" rotWithShape="0"/>
          </a:effectLst>
        </p:spPr>
      </p:pic>
      <p:pic>
        <p:nvPicPr>
          <p:cNvPr id="31" name="30 Imagen" descr="2bfb04ad814c4995f0c537c68db5cd0b-multicolor-swirls-circle-logo-by-vexels.png"/>
          <p:cNvPicPr>
            <a:picLocks noChangeAspect="1"/>
          </p:cNvPicPr>
          <p:nvPr/>
        </p:nvPicPr>
        <p:blipFill>
          <a:blip r:embed="rId3" cstate="print">
            <a:lum bright="20000" contrast="40000"/>
          </a:blip>
          <a:stretch>
            <a:fillRect/>
          </a:stretch>
        </p:blipFill>
        <p:spPr>
          <a:xfrm>
            <a:off x="6715108" y="3571882"/>
            <a:ext cx="857237" cy="857237"/>
          </a:xfrm>
          <a:prstGeom prst="rect">
            <a:avLst/>
          </a:prstGeom>
          <a:effectLst>
            <a:reflection blurRad="6350" stA="50000" endA="300" endPos="90000" dir="5400000" sy="-100000" algn="bl" rotWithShape="0"/>
          </a:effectLst>
        </p:spPr>
      </p:pic>
      <p:pic>
        <p:nvPicPr>
          <p:cNvPr id="32" name="31 Imagen" descr="2bfb04ad814c4995f0c537c68db5cd0b-multicolor-swirls-circle-logo-by-vexels.png"/>
          <p:cNvPicPr>
            <a:picLocks noChangeAspect="1"/>
          </p:cNvPicPr>
          <p:nvPr/>
        </p:nvPicPr>
        <p:blipFill>
          <a:blip r:embed="rId3" cstate="print">
            <a:lum bright="20000" contrast="40000"/>
          </a:blip>
          <a:stretch>
            <a:fillRect/>
          </a:stretch>
        </p:blipFill>
        <p:spPr>
          <a:xfrm>
            <a:off x="6072198" y="4286263"/>
            <a:ext cx="857237" cy="857237"/>
          </a:xfrm>
          <a:prstGeom prst="rect">
            <a:avLst/>
          </a:prstGeom>
          <a:effectLst>
            <a:reflection blurRad="6350" stA="50000" endA="300" endPos="90000" dir="5400000" sy="-100000" algn="bl" rotWithShape="0"/>
          </a:effectLst>
        </p:spPr>
      </p:pic>
      <p:pic>
        <p:nvPicPr>
          <p:cNvPr id="33" name="32 Imagen" descr="tapetus_plooooooooooooooooo.jpe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33"/>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12"/>
                                        </p:tgtEl>
                                        <p:attrNameLst>
                                          <p:attrName>style.visibility</p:attrName>
                                        </p:attrNameLst>
                                      </p:cBhvr>
                                      <p:to>
                                        <p:strVal val="visible"/>
                                      </p:to>
                                    </p:set>
                                    <p:anim calcmode="lin" valueType="num">
                                      <p:cBhvr additive="base">
                                        <p:cTn id="9" dur="3000" fill="hold"/>
                                        <p:tgtEl>
                                          <p:spTgt spid="12"/>
                                        </p:tgtEl>
                                        <p:attrNameLst>
                                          <p:attrName>ppt_x</p:attrName>
                                        </p:attrNameLst>
                                      </p:cBhvr>
                                      <p:tavLst>
                                        <p:tav tm="0">
                                          <p:val>
                                            <p:strVal val="1+#ppt_w/2"/>
                                          </p:val>
                                        </p:tav>
                                        <p:tav tm="100000">
                                          <p:val>
                                            <p:strVal val="#ppt_x"/>
                                          </p:val>
                                        </p:tav>
                                      </p:tavLst>
                                    </p:anim>
                                    <p:anim calcmode="lin" valueType="num">
                                      <p:cBhvr additive="base">
                                        <p:cTn id="10" dur="3000" fill="hold"/>
                                        <p:tgtEl>
                                          <p:spTgt spid="12"/>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3000" fill="hold"/>
                                        <p:tgtEl>
                                          <p:spTgt spid="13"/>
                                        </p:tgtEl>
                                        <p:attrNameLst>
                                          <p:attrName>ppt_x</p:attrName>
                                        </p:attrNameLst>
                                      </p:cBhvr>
                                      <p:tavLst>
                                        <p:tav tm="0">
                                          <p:val>
                                            <p:strVal val="1+#ppt_w/2"/>
                                          </p:val>
                                        </p:tav>
                                        <p:tav tm="100000">
                                          <p:val>
                                            <p:strVal val="#ppt_x"/>
                                          </p:val>
                                        </p:tav>
                                      </p:tavLst>
                                    </p:anim>
                                    <p:anim calcmode="lin" valueType="num">
                                      <p:cBhvr additive="base">
                                        <p:cTn id="14" dur="3000" fill="hold"/>
                                        <p:tgtEl>
                                          <p:spTgt spid="13"/>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3000" fill="hold"/>
                                        <p:tgtEl>
                                          <p:spTgt spid="14"/>
                                        </p:tgtEl>
                                        <p:attrNameLst>
                                          <p:attrName>ppt_x</p:attrName>
                                        </p:attrNameLst>
                                      </p:cBhvr>
                                      <p:tavLst>
                                        <p:tav tm="0">
                                          <p:val>
                                            <p:strVal val="1+#ppt_w/2"/>
                                          </p:val>
                                        </p:tav>
                                        <p:tav tm="100000">
                                          <p:val>
                                            <p:strVal val="#ppt_x"/>
                                          </p:val>
                                        </p:tav>
                                      </p:tavLst>
                                    </p:anim>
                                    <p:anim calcmode="lin" valueType="num">
                                      <p:cBhvr additive="base">
                                        <p:cTn id="18" dur="3000" fill="hold"/>
                                        <p:tgtEl>
                                          <p:spTgt spid="14"/>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3000" fill="hold"/>
                                        <p:tgtEl>
                                          <p:spTgt spid="15"/>
                                        </p:tgtEl>
                                        <p:attrNameLst>
                                          <p:attrName>ppt_x</p:attrName>
                                        </p:attrNameLst>
                                      </p:cBhvr>
                                      <p:tavLst>
                                        <p:tav tm="0">
                                          <p:val>
                                            <p:strVal val="1+#ppt_w/2"/>
                                          </p:val>
                                        </p:tav>
                                        <p:tav tm="100000">
                                          <p:val>
                                            <p:strVal val="#ppt_x"/>
                                          </p:val>
                                        </p:tav>
                                      </p:tavLst>
                                    </p:anim>
                                    <p:anim calcmode="lin" valueType="num">
                                      <p:cBhvr additive="base">
                                        <p:cTn id="22" dur="3000" fill="hold"/>
                                        <p:tgtEl>
                                          <p:spTgt spid="15"/>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3000" fill="hold"/>
                                        <p:tgtEl>
                                          <p:spTgt spid="16"/>
                                        </p:tgtEl>
                                        <p:attrNameLst>
                                          <p:attrName>ppt_x</p:attrName>
                                        </p:attrNameLst>
                                      </p:cBhvr>
                                      <p:tavLst>
                                        <p:tav tm="0">
                                          <p:val>
                                            <p:strVal val="1+#ppt_w/2"/>
                                          </p:val>
                                        </p:tav>
                                        <p:tav tm="100000">
                                          <p:val>
                                            <p:strVal val="#ppt_x"/>
                                          </p:val>
                                        </p:tav>
                                      </p:tavLst>
                                    </p:anim>
                                    <p:anim calcmode="lin" valueType="num">
                                      <p:cBhvr additive="base">
                                        <p:cTn id="26" dur="3000" fill="hold"/>
                                        <p:tgtEl>
                                          <p:spTgt spid="16"/>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3000" fill="hold"/>
                                        <p:tgtEl>
                                          <p:spTgt spid="17"/>
                                        </p:tgtEl>
                                        <p:attrNameLst>
                                          <p:attrName>ppt_x</p:attrName>
                                        </p:attrNameLst>
                                      </p:cBhvr>
                                      <p:tavLst>
                                        <p:tav tm="0">
                                          <p:val>
                                            <p:strVal val="1+#ppt_w/2"/>
                                          </p:val>
                                        </p:tav>
                                        <p:tav tm="100000">
                                          <p:val>
                                            <p:strVal val="#ppt_x"/>
                                          </p:val>
                                        </p:tav>
                                      </p:tavLst>
                                    </p:anim>
                                    <p:anim calcmode="lin" valueType="num">
                                      <p:cBhvr additive="base">
                                        <p:cTn id="30" dur="3000" fill="hold"/>
                                        <p:tgtEl>
                                          <p:spTgt spid="17"/>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3000" fill="hold"/>
                                        <p:tgtEl>
                                          <p:spTgt spid="18"/>
                                        </p:tgtEl>
                                        <p:attrNameLst>
                                          <p:attrName>ppt_x</p:attrName>
                                        </p:attrNameLst>
                                      </p:cBhvr>
                                      <p:tavLst>
                                        <p:tav tm="0">
                                          <p:val>
                                            <p:strVal val="1+#ppt_w/2"/>
                                          </p:val>
                                        </p:tav>
                                        <p:tav tm="100000">
                                          <p:val>
                                            <p:strVal val="#ppt_x"/>
                                          </p:val>
                                        </p:tav>
                                      </p:tavLst>
                                    </p:anim>
                                    <p:anim calcmode="lin" valueType="num">
                                      <p:cBhvr additive="base">
                                        <p:cTn id="34" dur="3000" fill="hold"/>
                                        <p:tgtEl>
                                          <p:spTgt spid="18"/>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3000" fill="hold"/>
                                        <p:tgtEl>
                                          <p:spTgt spid="19"/>
                                        </p:tgtEl>
                                        <p:attrNameLst>
                                          <p:attrName>ppt_x</p:attrName>
                                        </p:attrNameLst>
                                      </p:cBhvr>
                                      <p:tavLst>
                                        <p:tav tm="0">
                                          <p:val>
                                            <p:strVal val="1+#ppt_w/2"/>
                                          </p:val>
                                        </p:tav>
                                        <p:tav tm="100000">
                                          <p:val>
                                            <p:strVal val="#ppt_x"/>
                                          </p:val>
                                        </p:tav>
                                      </p:tavLst>
                                    </p:anim>
                                    <p:anim calcmode="lin" valueType="num">
                                      <p:cBhvr additive="base">
                                        <p:cTn id="38" dur="3000" fill="hold"/>
                                        <p:tgtEl>
                                          <p:spTgt spid="19"/>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3000" fill="hold"/>
                                        <p:tgtEl>
                                          <p:spTgt spid="20"/>
                                        </p:tgtEl>
                                        <p:attrNameLst>
                                          <p:attrName>ppt_x</p:attrName>
                                        </p:attrNameLst>
                                      </p:cBhvr>
                                      <p:tavLst>
                                        <p:tav tm="0">
                                          <p:val>
                                            <p:strVal val="1+#ppt_w/2"/>
                                          </p:val>
                                        </p:tav>
                                        <p:tav tm="100000">
                                          <p:val>
                                            <p:strVal val="#ppt_x"/>
                                          </p:val>
                                        </p:tav>
                                      </p:tavLst>
                                    </p:anim>
                                    <p:anim calcmode="lin" valueType="num">
                                      <p:cBhvr additive="base">
                                        <p:cTn id="42" dur="3000" fill="hold"/>
                                        <p:tgtEl>
                                          <p:spTgt spid="20"/>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3000" fill="hold"/>
                                        <p:tgtEl>
                                          <p:spTgt spid="21"/>
                                        </p:tgtEl>
                                        <p:attrNameLst>
                                          <p:attrName>ppt_x</p:attrName>
                                        </p:attrNameLst>
                                      </p:cBhvr>
                                      <p:tavLst>
                                        <p:tav tm="0">
                                          <p:val>
                                            <p:strVal val="1+#ppt_w/2"/>
                                          </p:val>
                                        </p:tav>
                                        <p:tav tm="100000">
                                          <p:val>
                                            <p:strVal val="#ppt_x"/>
                                          </p:val>
                                        </p:tav>
                                      </p:tavLst>
                                    </p:anim>
                                    <p:anim calcmode="lin" valueType="num">
                                      <p:cBhvr additive="base">
                                        <p:cTn id="46" dur="3000" fill="hold"/>
                                        <p:tgtEl>
                                          <p:spTgt spid="21"/>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3000" fill="hold"/>
                                        <p:tgtEl>
                                          <p:spTgt spid="22"/>
                                        </p:tgtEl>
                                        <p:attrNameLst>
                                          <p:attrName>ppt_x</p:attrName>
                                        </p:attrNameLst>
                                      </p:cBhvr>
                                      <p:tavLst>
                                        <p:tav tm="0">
                                          <p:val>
                                            <p:strVal val="1+#ppt_w/2"/>
                                          </p:val>
                                        </p:tav>
                                        <p:tav tm="100000">
                                          <p:val>
                                            <p:strVal val="#ppt_x"/>
                                          </p:val>
                                        </p:tav>
                                      </p:tavLst>
                                    </p:anim>
                                    <p:anim calcmode="lin" valueType="num">
                                      <p:cBhvr additive="base">
                                        <p:cTn id="50" dur="3000" fill="hold"/>
                                        <p:tgtEl>
                                          <p:spTgt spid="22"/>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23"/>
                                        </p:tgtEl>
                                        <p:attrNameLst>
                                          <p:attrName>style.visibility</p:attrName>
                                        </p:attrNameLst>
                                      </p:cBhvr>
                                      <p:to>
                                        <p:strVal val="visible"/>
                                      </p:to>
                                    </p:set>
                                    <p:anim calcmode="lin" valueType="num">
                                      <p:cBhvr additive="base">
                                        <p:cTn id="53" dur="3000" fill="hold"/>
                                        <p:tgtEl>
                                          <p:spTgt spid="23"/>
                                        </p:tgtEl>
                                        <p:attrNameLst>
                                          <p:attrName>ppt_x</p:attrName>
                                        </p:attrNameLst>
                                      </p:cBhvr>
                                      <p:tavLst>
                                        <p:tav tm="0">
                                          <p:val>
                                            <p:strVal val="1+#ppt_w/2"/>
                                          </p:val>
                                        </p:tav>
                                        <p:tav tm="100000">
                                          <p:val>
                                            <p:strVal val="#ppt_x"/>
                                          </p:val>
                                        </p:tav>
                                      </p:tavLst>
                                    </p:anim>
                                    <p:anim calcmode="lin" valueType="num">
                                      <p:cBhvr additive="base">
                                        <p:cTn id="54" dur="3000" fill="hold"/>
                                        <p:tgtEl>
                                          <p:spTgt spid="23"/>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24"/>
                                        </p:tgtEl>
                                        <p:attrNameLst>
                                          <p:attrName>style.visibility</p:attrName>
                                        </p:attrNameLst>
                                      </p:cBhvr>
                                      <p:to>
                                        <p:strVal val="visible"/>
                                      </p:to>
                                    </p:set>
                                    <p:anim calcmode="lin" valueType="num">
                                      <p:cBhvr additive="base">
                                        <p:cTn id="57" dur="3000" fill="hold"/>
                                        <p:tgtEl>
                                          <p:spTgt spid="24"/>
                                        </p:tgtEl>
                                        <p:attrNameLst>
                                          <p:attrName>ppt_x</p:attrName>
                                        </p:attrNameLst>
                                      </p:cBhvr>
                                      <p:tavLst>
                                        <p:tav tm="0">
                                          <p:val>
                                            <p:strVal val="1+#ppt_w/2"/>
                                          </p:val>
                                        </p:tav>
                                        <p:tav tm="100000">
                                          <p:val>
                                            <p:strVal val="#ppt_x"/>
                                          </p:val>
                                        </p:tav>
                                      </p:tavLst>
                                    </p:anim>
                                    <p:anim calcmode="lin" valueType="num">
                                      <p:cBhvr additive="base">
                                        <p:cTn id="58" dur="3000" fill="hold"/>
                                        <p:tgtEl>
                                          <p:spTgt spid="24"/>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25"/>
                                        </p:tgtEl>
                                        <p:attrNameLst>
                                          <p:attrName>style.visibility</p:attrName>
                                        </p:attrNameLst>
                                      </p:cBhvr>
                                      <p:to>
                                        <p:strVal val="visible"/>
                                      </p:to>
                                    </p:set>
                                    <p:anim calcmode="lin" valueType="num">
                                      <p:cBhvr additive="base">
                                        <p:cTn id="61" dur="3000" fill="hold"/>
                                        <p:tgtEl>
                                          <p:spTgt spid="25"/>
                                        </p:tgtEl>
                                        <p:attrNameLst>
                                          <p:attrName>ppt_x</p:attrName>
                                        </p:attrNameLst>
                                      </p:cBhvr>
                                      <p:tavLst>
                                        <p:tav tm="0">
                                          <p:val>
                                            <p:strVal val="1+#ppt_w/2"/>
                                          </p:val>
                                        </p:tav>
                                        <p:tav tm="100000">
                                          <p:val>
                                            <p:strVal val="#ppt_x"/>
                                          </p:val>
                                        </p:tav>
                                      </p:tavLst>
                                    </p:anim>
                                    <p:anim calcmode="lin" valueType="num">
                                      <p:cBhvr additive="base">
                                        <p:cTn id="62" dur="3000" fill="hold"/>
                                        <p:tgtEl>
                                          <p:spTgt spid="25"/>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26"/>
                                        </p:tgtEl>
                                        <p:attrNameLst>
                                          <p:attrName>style.visibility</p:attrName>
                                        </p:attrNameLst>
                                      </p:cBhvr>
                                      <p:to>
                                        <p:strVal val="visible"/>
                                      </p:to>
                                    </p:set>
                                    <p:anim calcmode="lin" valueType="num">
                                      <p:cBhvr additive="base">
                                        <p:cTn id="65" dur="3000" fill="hold"/>
                                        <p:tgtEl>
                                          <p:spTgt spid="26"/>
                                        </p:tgtEl>
                                        <p:attrNameLst>
                                          <p:attrName>ppt_x</p:attrName>
                                        </p:attrNameLst>
                                      </p:cBhvr>
                                      <p:tavLst>
                                        <p:tav tm="0">
                                          <p:val>
                                            <p:strVal val="1+#ppt_w/2"/>
                                          </p:val>
                                        </p:tav>
                                        <p:tav tm="100000">
                                          <p:val>
                                            <p:strVal val="#ppt_x"/>
                                          </p:val>
                                        </p:tav>
                                      </p:tavLst>
                                    </p:anim>
                                    <p:anim calcmode="lin" valueType="num">
                                      <p:cBhvr additive="base">
                                        <p:cTn id="66" dur="3000" fill="hold"/>
                                        <p:tgtEl>
                                          <p:spTgt spid="26"/>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27"/>
                                        </p:tgtEl>
                                        <p:attrNameLst>
                                          <p:attrName>style.visibility</p:attrName>
                                        </p:attrNameLst>
                                      </p:cBhvr>
                                      <p:to>
                                        <p:strVal val="visible"/>
                                      </p:to>
                                    </p:set>
                                    <p:anim calcmode="lin" valueType="num">
                                      <p:cBhvr additive="base">
                                        <p:cTn id="69" dur="3000" fill="hold"/>
                                        <p:tgtEl>
                                          <p:spTgt spid="27"/>
                                        </p:tgtEl>
                                        <p:attrNameLst>
                                          <p:attrName>ppt_x</p:attrName>
                                        </p:attrNameLst>
                                      </p:cBhvr>
                                      <p:tavLst>
                                        <p:tav tm="0">
                                          <p:val>
                                            <p:strVal val="1+#ppt_w/2"/>
                                          </p:val>
                                        </p:tav>
                                        <p:tav tm="100000">
                                          <p:val>
                                            <p:strVal val="#ppt_x"/>
                                          </p:val>
                                        </p:tav>
                                      </p:tavLst>
                                    </p:anim>
                                    <p:anim calcmode="lin" valueType="num">
                                      <p:cBhvr additive="base">
                                        <p:cTn id="70" dur="3000" fill="hold"/>
                                        <p:tgtEl>
                                          <p:spTgt spid="27"/>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28"/>
                                        </p:tgtEl>
                                        <p:attrNameLst>
                                          <p:attrName>style.visibility</p:attrName>
                                        </p:attrNameLst>
                                      </p:cBhvr>
                                      <p:to>
                                        <p:strVal val="visible"/>
                                      </p:to>
                                    </p:set>
                                    <p:anim calcmode="lin" valueType="num">
                                      <p:cBhvr additive="base">
                                        <p:cTn id="73" dur="3000" fill="hold"/>
                                        <p:tgtEl>
                                          <p:spTgt spid="28"/>
                                        </p:tgtEl>
                                        <p:attrNameLst>
                                          <p:attrName>ppt_x</p:attrName>
                                        </p:attrNameLst>
                                      </p:cBhvr>
                                      <p:tavLst>
                                        <p:tav tm="0">
                                          <p:val>
                                            <p:strVal val="1+#ppt_w/2"/>
                                          </p:val>
                                        </p:tav>
                                        <p:tav tm="100000">
                                          <p:val>
                                            <p:strVal val="#ppt_x"/>
                                          </p:val>
                                        </p:tav>
                                      </p:tavLst>
                                    </p:anim>
                                    <p:anim calcmode="lin" valueType="num">
                                      <p:cBhvr additive="base">
                                        <p:cTn id="74" dur="3000" fill="hold"/>
                                        <p:tgtEl>
                                          <p:spTgt spid="28"/>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29"/>
                                        </p:tgtEl>
                                        <p:attrNameLst>
                                          <p:attrName>style.visibility</p:attrName>
                                        </p:attrNameLst>
                                      </p:cBhvr>
                                      <p:to>
                                        <p:strVal val="visible"/>
                                      </p:to>
                                    </p:set>
                                    <p:anim calcmode="lin" valueType="num">
                                      <p:cBhvr additive="base">
                                        <p:cTn id="77" dur="3000" fill="hold"/>
                                        <p:tgtEl>
                                          <p:spTgt spid="29"/>
                                        </p:tgtEl>
                                        <p:attrNameLst>
                                          <p:attrName>ppt_x</p:attrName>
                                        </p:attrNameLst>
                                      </p:cBhvr>
                                      <p:tavLst>
                                        <p:tav tm="0">
                                          <p:val>
                                            <p:strVal val="1+#ppt_w/2"/>
                                          </p:val>
                                        </p:tav>
                                        <p:tav tm="100000">
                                          <p:val>
                                            <p:strVal val="#ppt_x"/>
                                          </p:val>
                                        </p:tav>
                                      </p:tavLst>
                                    </p:anim>
                                    <p:anim calcmode="lin" valueType="num">
                                      <p:cBhvr additive="base">
                                        <p:cTn id="78" dur="3000" fill="hold"/>
                                        <p:tgtEl>
                                          <p:spTgt spid="29"/>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30"/>
                                        </p:tgtEl>
                                        <p:attrNameLst>
                                          <p:attrName>style.visibility</p:attrName>
                                        </p:attrNameLst>
                                      </p:cBhvr>
                                      <p:to>
                                        <p:strVal val="visible"/>
                                      </p:to>
                                    </p:set>
                                    <p:anim calcmode="lin" valueType="num">
                                      <p:cBhvr additive="base">
                                        <p:cTn id="81" dur="3000" fill="hold"/>
                                        <p:tgtEl>
                                          <p:spTgt spid="30"/>
                                        </p:tgtEl>
                                        <p:attrNameLst>
                                          <p:attrName>ppt_x</p:attrName>
                                        </p:attrNameLst>
                                      </p:cBhvr>
                                      <p:tavLst>
                                        <p:tav tm="0">
                                          <p:val>
                                            <p:strVal val="1+#ppt_w/2"/>
                                          </p:val>
                                        </p:tav>
                                        <p:tav tm="100000">
                                          <p:val>
                                            <p:strVal val="#ppt_x"/>
                                          </p:val>
                                        </p:tav>
                                      </p:tavLst>
                                    </p:anim>
                                    <p:anim calcmode="lin" valueType="num">
                                      <p:cBhvr additive="base">
                                        <p:cTn id="82" dur="3000" fill="hold"/>
                                        <p:tgtEl>
                                          <p:spTgt spid="30"/>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31"/>
                                        </p:tgtEl>
                                        <p:attrNameLst>
                                          <p:attrName>style.visibility</p:attrName>
                                        </p:attrNameLst>
                                      </p:cBhvr>
                                      <p:to>
                                        <p:strVal val="visible"/>
                                      </p:to>
                                    </p:set>
                                    <p:anim calcmode="lin" valueType="num">
                                      <p:cBhvr additive="base">
                                        <p:cTn id="85" dur="3000" fill="hold"/>
                                        <p:tgtEl>
                                          <p:spTgt spid="31"/>
                                        </p:tgtEl>
                                        <p:attrNameLst>
                                          <p:attrName>ppt_x</p:attrName>
                                        </p:attrNameLst>
                                      </p:cBhvr>
                                      <p:tavLst>
                                        <p:tav tm="0">
                                          <p:val>
                                            <p:strVal val="1+#ppt_w/2"/>
                                          </p:val>
                                        </p:tav>
                                        <p:tav tm="100000">
                                          <p:val>
                                            <p:strVal val="#ppt_x"/>
                                          </p:val>
                                        </p:tav>
                                      </p:tavLst>
                                    </p:anim>
                                    <p:anim calcmode="lin" valueType="num">
                                      <p:cBhvr additive="base">
                                        <p:cTn id="86" dur="3000" fill="hold"/>
                                        <p:tgtEl>
                                          <p:spTgt spid="31"/>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32"/>
                                        </p:tgtEl>
                                        <p:attrNameLst>
                                          <p:attrName>style.visibility</p:attrName>
                                        </p:attrNameLst>
                                      </p:cBhvr>
                                      <p:to>
                                        <p:strVal val="visible"/>
                                      </p:to>
                                    </p:set>
                                    <p:anim calcmode="lin" valueType="num">
                                      <p:cBhvr additive="base">
                                        <p:cTn id="89" dur="3000" fill="hold"/>
                                        <p:tgtEl>
                                          <p:spTgt spid="32"/>
                                        </p:tgtEl>
                                        <p:attrNameLst>
                                          <p:attrName>ppt_x</p:attrName>
                                        </p:attrNameLst>
                                      </p:cBhvr>
                                      <p:tavLst>
                                        <p:tav tm="0">
                                          <p:val>
                                            <p:strVal val="1+#ppt_w/2"/>
                                          </p:val>
                                        </p:tav>
                                        <p:tav tm="100000">
                                          <p:val>
                                            <p:strVal val="#ppt_x"/>
                                          </p:val>
                                        </p:tav>
                                      </p:tavLst>
                                    </p:anim>
                                    <p:anim calcmode="lin" valueType="num">
                                      <p:cBhvr additive="base">
                                        <p:cTn id="90" dur="3000" fill="hold"/>
                                        <p:tgtEl>
                                          <p:spTgt spid="32"/>
                                        </p:tgtEl>
                                        <p:attrNameLst>
                                          <p:attrName>ppt_y</p:attrName>
                                        </p:attrNameLst>
                                      </p:cBhvr>
                                      <p:tavLst>
                                        <p:tav tm="0">
                                          <p:val>
                                            <p:strVal val="0-#ppt_h/2"/>
                                          </p:val>
                                        </p:tav>
                                        <p:tav tm="100000">
                                          <p:val>
                                            <p:strVal val="#ppt_y"/>
                                          </p:val>
                                        </p:tav>
                                      </p:tavLst>
                                    </p:anim>
                                  </p:childTnLst>
                                </p:cTn>
                              </p:par>
                              <p:par>
                                <p:cTn id="91" presetID="8" presetClass="emph" presetSubtype="0" autoRev="1" fill="hold" nodeType="withEffect">
                                  <p:stCondLst>
                                    <p:cond delay="0"/>
                                  </p:stCondLst>
                                  <p:childTnLst>
                                    <p:animRot by="21600000">
                                      <p:cBhvr>
                                        <p:cTn id="92" dur="3000" fill="hold"/>
                                        <p:tgtEl>
                                          <p:spTgt spid="12"/>
                                        </p:tgtEl>
                                        <p:attrNameLst>
                                          <p:attrName>r</p:attrName>
                                        </p:attrNameLst>
                                      </p:cBhvr>
                                    </p:animRot>
                                  </p:childTnLst>
                                </p:cTn>
                              </p:par>
                              <p:par>
                                <p:cTn id="93" presetID="8" presetClass="emph" presetSubtype="0" autoRev="1" fill="hold" nodeType="withEffect">
                                  <p:stCondLst>
                                    <p:cond delay="0"/>
                                  </p:stCondLst>
                                  <p:childTnLst>
                                    <p:animRot by="21600000">
                                      <p:cBhvr>
                                        <p:cTn id="94" dur="3000" fill="hold"/>
                                        <p:tgtEl>
                                          <p:spTgt spid="13"/>
                                        </p:tgtEl>
                                        <p:attrNameLst>
                                          <p:attrName>r</p:attrName>
                                        </p:attrNameLst>
                                      </p:cBhvr>
                                    </p:animRot>
                                  </p:childTnLst>
                                </p:cTn>
                              </p:par>
                              <p:par>
                                <p:cTn id="95" presetID="8" presetClass="emph" presetSubtype="0" autoRev="1" fill="hold" nodeType="withEffect">
                                  <p:stCondLst>
                                    <p:cond delay="0"/>
                                  </p:stCondLst>
                                  <p:childTnLst>
                                    <p:animRot by="21600000">
                                      <p:cBhvr>
                                        <p:cTn id="96" dur="3000" fill="hold"/>
                                        <p:tgtEl>
                                          <p:spTgt spid="14"/>
                                        </p:tgtEl>
                                        <p:attrNameLst>
                                          <p:attrName>r</p:attrName>
                                        </p:attrNameLst>
                                      </p:cBhvr>
                                    </p:animRot>
                                  </p:childTnLst>
                                </p:cTn>
                              </p:par>
                              <p:par>
                                <p:cTn id="97" presetID="8" presetClass="emph" presetSubtype="0" autoRev="1" fill="hold" nodeType="withEffect">
                                  <p:stCondLst>
                                    <p:cond delay="0"/>
                                  </p:stCondLst>
                                  <p:childTnLst>
                                    <p:animRot by="21600000">
                                      <p:cBhvr>
                                        <p:cTn id="98" dur="3000" fill="hold"/>
                                        <p:tgtEl>
                                          <p:spTgt spid="15"/>
                                        </p:tgtEl>
                                        <p:attrNameLst>
                                          <p:attrName>r</p:attrName>
                                        </p:attrNameLst>
                                      </p:cBhvr>
                                    </p:animRot>
                                  </p:childTnLst>
                                </p:cTn>
                              </p:par>
                              <p:par>
                                <p:cTn id="99" presetID="8" presetClass="emph" presetSubtype="0" autoRev="1" fill="hold" nodeType="withEffect">
                                  <p:stCondLst>
                                    <p:cond delay="0"/>
                                  </p:stCondLst>
                                  <p:childTnLst>
                                    <p:animRot by="21600000">
                                      <p:cBhvr>
                                        <p:cTn id="100" dur="3000" fill="hold"/>
                                        <p:tgtEl>
                                          <p:spTgt spid="16"/>
                                        </p:tgtEl>
                                        <p:attrNameLst>
                                          <p:attrName>r</p:attrName>
                                        </p:attrNameLst>
                                      </p:cBhvr>
                                    </p:animRot>
                                  </p:childTnLst>
                                </p:cTn>
                              </p:par>
                              <p:par>
                                <p:cTn id="101" presetID="8" presetClass="emph" presetSubtype="0" autoRev="1" fill="hold" nodeType="withEffect">
                                  <p:stCondLst>
                                    <p:cond delay="0"/>
                                  </p:stCondLst>
                                  <p:childTnLst>
                                    <p:animRot by="21600000">
                                      <p:cBhvr>
                                        <p:cTn id="102" dur="3000" fill="hold"/>
                                        <p:tgtEl>
                                          <p:spTgt spid="17"/>
                                        </p:tgtEl>
                                        <p:attrNameLst>
                                          <p:attrName>r</p:attrName>
                                        </p:attrNameLst>
                                      </p:cBhvr>
                                    </p:animRot>
                                  </p:childTnLst>
                                </p:cTn>
                              </p:par>
                              <p:par>
                                <p:cTn id="103" presetID="8" presetClass="emph" presetSubtype="0" autoRev="1" fill="hold" nodeType="withEffect">
                                  <p:stCondLst>
                                    <p:cond delay="0"/>
                                  </p:stCondLst>
                                  <p:childTnLst>
                                    <p:animRot by="21600000">
                                      <p:cBhvr>
                                        <p:cTn id="104" dur="3000" fill="hold"/>
                                        <p:tgtEl>
                                          <p:spTgt spid="18"/>
                                        </p:tgtEl>
                                        <p:attrNameLst>
                                          <p:attrName>r</p:attrName>
                                        </p:attrNameLst>
                                      </p:cBhvr>
                                    </p:animRot>
                                  </p:childTnLst>
                                </p:cTn>
                              </p:par>
                              <p:par>
                                <p:cTn id="105" presetID="8" presetClass="emph" presetSubtype="0" autoRev="1" fill="hold" nodeType="withEffect">
                                  <p:stCondLst>
                                    <p:cond delay="0"/>
                                  </p:stCondLst>
                                  <p:childTnLst>
                                    <p:animRot by="21600000">
                                      <p:cBhvr>
                                        <p:cTn id="106" dur="3000" fill="hold"/>
                                        <p:tgtEl>
                                          <p:spTgt spid="19"/>
                                        </p:tgtEl>
                                        <p:attrNameLst>
                                          <p:attrName>r</p:attrName>
                                        </p:attrNameLst>
                                      </p:cBhvr>
                                    </p:animRot>
                                  </p:childTnLst>
                                </p:cTn>
                              </p:par>
                              <p:par>
                                <p:cTn id="107" presetID="8" presetClass="emph" presetSubtype="0" autoRev="1" fill="hold" nodeType="withEffect">
                                  <p:stCondLst>
                                    <p:cond delay="0"/>
                                  </p:stCondLst>
                                  <p:childTnLst>
                                    <p:animRot by="21600000">
                                      <p:cBhvr>
                                        <p:cTn id="108" dur="3000" fill="hold"/>
                                        <p:tgtEl>
                                          <p:spTgt spid="20"/>
                                        </p:tgtEl>
                                        <p:attrNameLst>
                                          <p:attrName>r</p:attrName>
                                        </p:attrNameLst>
                                      </p:cBhvr>
                                    </p:animRot>
                                  </p:childTnLst>
                                </p:cTn>
                              </p:par>
                              <p:par>
                                <p:cTn id="109" presetID="8" presetClass="emph" presetSubtype="0" autoRev="1" fill="hold" nodeType="withEffect">
                                  <p:stCondLst>
                                    <p:cond delay="0"/>
                                  </p:stCondLst>
                                  <p:childTnLst>
                                    <p:animRot by="21600000">
                                      <p:cBhvr>
                                        <p:cTn id="110" dur="3000" fill="hold"/>
                                        <p:tgtEl>
                                          <p:spTgt spid="21"/>
                                        </p:tgtEl>
                                        <p:attrNameLst>
                                          <p:attrName>r</p:attrName>
                                        </p:attrNameLst>
                                      </p:cBhvr>
                                    </p:animRot>
                                  </p:childTnLst>
                                </p:cTn>
                              </p:par>
                              <p:par>
                                <p:cTn id="111" presetID="8" presetClass="emph" presetSubtype="0" autoRev="1" fill="hold" nodeType="withEffect">
                                  <p:stCondLst>
                                    <p:cond delay="0"/>
                                  </p:stCondLst>
                                  <p:childTnLst>
                                    <p:animRot by="21600000">
                                      <p:cBhvr>
                                        <p:cTn id="112" dur="3000" fill="hold"/>
                                        <p:tgtEl>
                                          <p:spTgt spid="22"/>
                                        </p:tgtEl>
                                        <p:attrNameLst>
                                          <p:attrName>r</p:attrName>
                                        </p:attrNameLst>
                                      </p:cBhvr>
                                    </p:animRot>
                                  </p:childTnLst>
                                </p:cTn>
                              </p:par>
                              <p:par>
                                <p:cTn id="113" presetID="8" presetClass="emph" presetSubtype="0" autoRev="1" fill="hold" nodeType="withEffect">
                                  <p:stCondLst>
                                    <p:cond delay="0"/>
                                  </p:stCondLst>
                                  <p:childTnLst>
                                    <p:animRot by="21600000">
                                      <p:cBhvr>
                                        <p:cTn id="114" dur="3000" fill="hold"/>
                                        <p:tgtEl>
                                          <p:spTgt spid="23"/>
                                        </p:tgtEl>
                                        <p:attrNameLst>
                                          <p:attrName>r</p:attrName>
                                        </p:attrNameLst>
                                      </p:cBhvr>
                                    </p:animRot>
                                  </p:childTnLst>
                                </p:cTn>
                              </p:par>
                              <p:par>
                                <p:cTn id="115" presetID="8" presetClass="emph" presetSubtype="0" autoRev="1" fill="hold" nodeType="withEffect">
                                  <p:stCondLst>
                                    <p:cond delay="0"/>
                                  </p:stCondLst>
                                  <p:childTnLst>
                                    <p:animRot by="21600000">
                                      <p:cBhvr>
                                        <p:cTn id="116" dur="3000" fill="hold"/>
                                        <p:tgtEl>
                                          <p:spTgt spid="24"/>
                                        </p:tgtEl>
                                        <p:attrNameLst>
                                          <p:attrName>r</p:attrName>
                                        </p:attrNameLst>
                                      </p:cBhvr>
                                    </p:animRot>
                                  </p:childTnLst>
                                </p:cTn>
                              </p:par>
                              <p:par>
                                <p:cTn id="117" presetID="8" presetClass="emph" presetSubtype="0" autoRev="1" fill="hold" nodeType="withEffect">
                                  <p:stCondLst>
                                    <p:cond delay="0"/>
                                  </p:stCondLst>
                                  <p:childTnLst>
                                    <p:animRot by="21600000">
                                      <p:cBhvr>
                                        <p:cTn id="118" dur="3000" fill="hold"/>
                                        <p:tgtEl>
                                          <p:spTgt spid="25"/>
                                        </p:tgtEl>
                                        <p:attrNameLst>
                                          <p:attrName>r</p:attrName>
                                        </p:attrNameLst>
                                      </p:cBhvr>
                                    </p:animRot>
                                  </p:childTnLst>
                                </p:cTn>
                              </p:par>
                              <p:par>
                                <p:cTn id="119" presetID="8" presetClass="emph" presetSubtype="0" autoRev="1" fill="hold" nodeType="withEffect">
                                  <p:stCondLst>
                                    <p:cond delay="0"/>
                                  </p:stCondLst>
                                  <p:childTnLst>
                                    <p:animRot by="21600000">
                                      <p:cBhvr>
                                        <p:cTn id="120" dur="3000" fill="hold"/>
                                        <p:tgtEl>
                                          <p:spTgt spid="26"/>
                                        </p:tgtEl>
                                        <p:attrNameLst>
                                          <p:attrName>r</p:attrName>
                                        </p:attrNameLst>
                                      </p:cBhvr>
                                    </p:animRot>
                                  </p:childTnLst>
                                </p:cTn>
                              </p:par>
                              <p:par>
                                <p:cTn id="121" presetID="8" presetClass="emph" presetSubtype="0" autoRev="1" fill="hold" nodeType="withEffect">
                                  <p:stCondLst>
                                    <p:cond delay="0"/>
                                  </p:stCondLst>
                                  <p:childTnLst>
                                    <p:animRot by="21600000">
                                      <p:cBhvr>
                                        <p:cTn id="122" dur="3000" fill="hold"/>
                                        <p:tgtEl>
                                          <p:spTgt spid="27"/>
                                        </p:tgtEl>
                                        <p:attrNameLst>
                                          <p:attrName>r</p:attrName>
                                        </p:attrNameLst>
                                      </p:cBhvr>
                                    </p:animRot>
                                  </p:childTnLst>
                                </p:cTn>
                              </p:par>
                              <p:par>
                                <p:cTn id="123" presetID="8" presetClass="emph" presetSubtype="0" autoRev="1" fill="hold" nodeType="withEffect">
                                  <p:stCondLst>
                                    <p:cond delay="0"/>
                                  </p:stCondLst>
                                  <p:childTnLst>
                                    <p:animRot by="21600000">
                                      <p:cBhvr>
                                        <p:cTn id="124" dur="3000" fill="hold"/>
                                        <p:tgtEl>
                                          <p:spTgt spid="28"/>
                                        </p:tgtEl>
                                        <p:attrNameLst>
                                          <p:attrName>r</p:attrName>
                                        </p:attrNameLst>
                                      </p:cBhvr>
                                    </p:animRot>
                                  </p:childTnLst>
                                </p:cTn>
                              </p:par>
                              <p:par>
                                <p:cTn id="125" presetID="8" presetClass="emph" presetSubtype="0" autoRev="1" fill="hold" nodeType="withEffect">
                                  <p:stCondLst>
                                    <p:cond delay="0"/>
                                  </p:stCondLst>
                                  <p:childTnLst>
                                    <p:animRot by="21600000">
                                      <p:cBhvr>
                                        <p:cTn id="126" dur="3000" fill="hold"/>
                                        <p:tgtEl>
                                          <p:spTgt spid="29"/>
                                        </p:tgtEl>
                                        <p:attrNameLst>
                                          <p:attrName>r</p:attrName>
                                        </p:attrNameLst>
                                      </p:cBhvr>
                                    </p:animRot>
                                  </p:childTnLst>
                                </p:cTn>
                              </p:par>
                              <p:par>
                                <p:cTn id="127" presetID="8" presetClass="emph" presetSubtype="0" autoRev="1" fill="hold" nodeType="withEffect">
                                  <p:stCondLst>
                                    <p:cond delay="0"/>
                                  </p:stCondLst>
                                  <p:childTnLst>
                                    <p:animRot by="21600000">
                                      <p:cBhvr>
                                        <p:cTn id="128" dur="3000" fill="hold"/>
                                        <p:tgtEl>
                                          <p:spTgt spid="30"/>
                                        </p:tgtEl>
                                        <p:attrNameLst>
                                          <p:attrName>r</p:attrName>
                                        </p:attrNameLst>
                                      </p:cBhvr>
                                    </p:animRot>
                                  </p:childTnLst>
                                </p:cTn>
                              </p:par>
                              <p:par>
                                <p:cTn id="129" presetID="8" presetClass="emph" presetSubtype="0" autoRev="1" fill="hold" nodeType="withEffect">
                                  <p:stCondLst>
                                    <p:cond delay="0"/>
                                  </p:stCondLst>
                                  <p:childTnLst>
                                    <p:animRot by="21600000">
                                      <p:cBhvr>
                                        <p:cTn id="130" dur="3000" fill="hold"/>
                                        <p:tgtEl>
                                          <p:spTgt spid="31"/>
                                        </p:tgtEl>
                                        <p:attrNameLst>
                                          <p:attrName>r</p:attrName>
                                        </p:attrNameLst>
                                      </p:cBhvr>
                                    </p:animRot>
                                  </p:childTnLst>
                                </p:cTn>
                              </p:par>
                              <p:par>
                                <p:cTn id="131" presetID="8" presetClass="emph" presetSubtype="0" autoRev="1" fill="hold" nodeType="withEffect">
                                  <p:stCondLst>
                                    <p:cond delay="0"/>
                                  </p:stCondLst>
                                  <p:childTnLst>
                                    <p:animRot by="21600000">
                                      <p:cBhvr>
                                        <p:cTn id="132" dur="3000" fill="hold"/>
                                        <p:tgtEl>
                                          <p:spTgt spid="32"/>
                                        </p:tgtEl>
                                        <p:attrNameLst>
                                          <p:attrName>r</p:attrName>
                                        </p:attrNameLst>
                                      </p:cBhvr>
                                    </p:animRot>
                                  </p:childTnLst>
                                </p:cTn>
                              </p:par>
                              <p:par>
                                <p:cTn id="133" presetID="2" presetClass="exit" presetSubtype="2" fill="hold"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1+ppt_w/2"/>
                                          </p:val>
                                        </p:tav>
                                      </p:tavLst>
                                    </p:anim>
                                    <p:anim calcmode="lin" valueType="num">
                                      <p:cBhvr additive="base">
                                        <p:cTn id="135" dur="3000"/>
                                        <p:tgtEl>
                                          <p:spTgt spid="12"/>
                                        </p:tgtEl>
                                        <p:attrNameLst>
                                          <p:attrName>ppt_y</p:attrName>
                                        </p:attrNameLst>
                                      </p:cBhvr>
                                      <p:tavLst>
                                        <p:tav tm="0">
                                          <p:val>
                                            <p:strVal val="ppt_y"/>
                                          </p:val>
                                        </p:tav>
                                        <p:tav tm="100000">
                                          <p:val>
                                            <p:strVal val="ppt_y"/>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2" fill="hold"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1+ppt_w/2"/>
                                          </p:val>
                                        </p:tav>
                                      </p:tavLst>
                                    </p:anim>
                                    <p:anim calcmode="lin" valueType="num">
                                      <p:cBhvr additive="base">
                                        <p:cTn id="139" dur="3000"/>
                                        <p:tgtEl>
                                          <p:spTgt spid="13"/>
                                        </p:tgtEl>
                                        <p:attrNameLst>
                                          <p:attrName>ppt_y</p:attrName>
                                        </p:attrNameLst>
                                      </p:cBhvr>
                                      <p:tavLst>
                                        <p:tav tm="0">
                                          <p:val>
                                            <p:strVal val="ppt_y"/>
                                          </p:val>
                                        </p:tav>
                                        <p:tav tm="100000">
                                          <p:val>
                                            <p:strVal val="ppt_y"/>
                                          </p:val>
                                        </p:tav>
                                      </p:tavLst>
                                    </p:anim>
                                    <p:set>
                                      <p:cBhvr>
                                        <p:cTn id="140" dur="1" fill="hold">
                                          <p:stCondLst>
                                            <p:cond delay="2999"/>
                                          </p:stCondLst>
                                        </p:cTn>
                                        <p:tgtEl>
                                          <p:spTgt spid="13"/>
                                        </p:tgtEl>
                                        <p:attrNameLst>
                                          <p:attrName>style.visibility</p:attrName>
                                        </p:attrNameLst>
                                      </p:cBhvr>
                                      <p:to>
                                        <p:strVal val="hidden"/>
                                      </p:to>
                                    </p:set>
                                  </p:childTnLst>
                                </p:cTn>
                              </p:par>
                              <p:par>
                                <p:cTn id="141" presetID="2" presetClass="exit" presetSubtype="2" fill="hold" nodeType="withEffect">
                                  <p:stCondLst>
                                    <p:cond delay="0"/>
                                  </p:stCondLst>
                                  <p:childTnLst>
                                    <p:anim calcmode="lin" valueType="num">
                                      <p:cBhvr additive="base">
                                        <p:cTn id="142" dur="3000"/>
                                        <p:tgtEl>
                                          <p:spTgt spid="14"/>
                                        </p:tgtEl>
                                        <p:attrNameLst>
                                          <p:attrName>ppt_x</p:attrName>
                                        </p:attrNameLst>
                                      </p:cBhvr>
                                      <p:tavLst>
                                        <p:tav tm="0">
                                          <p:val>
                                            <p:strVal val="ppt_x"/>
                                          </p:val>
                                        </p:tav>
                                        <p:tav tm="100000">
                                          <p:val>
                                            <p:strVal val="1+ppt_w/2"/>
                                          </p:val>
                                        </p:tav>
                                      </p:tavLst>
                                    </p:anim>
                                    <p:anim calcmode="lin" valueType="num">
                                      <p:cBhvr additive="base">
                                        <p:cTn id="143" dur="3000"/>
                                        <p:tgtEl>
                                          <p:spTgt spid="14"/>
                                        </p:tgtEl>
                                        <p:attrNameLst>
                                          <p:attrName>ppt_y</p:attrName>
                                        </p:attrNameLst>
                                      </p:cBhvr>
                                      <p:tavLst>
                                        <p:tav tm="0">
                                          <p:val>
                                            <p:strVal val="ppt_y"/>
                                          </p:val>
                                        </p:tav>
                                        <p:tav tm="100000">
                                          <p:val>
                                            <p:strVal val="ppt_y"/>
                                          </p:val>
                                        </p:tav>
                                      </p:tavLst>
                                    </p:anim>
                                    <p:set>
                                      <p:cBhvr>
                                        <p:cTn id="144" dur="1" fill="hold">
                                          <p:stCondLst>
                                            <p:cond delay="2999"/>
                                          </p:stCondLst>
                                        </p:cTn>
                                        <p:tgtEl>
                                          <p:spTgt spid="14"/>
                                        </p:tgtEl>
                                        <p:attrNameLst>
                                          <p:attrName>style.visibility</p:attrName>
                                        </p:attrNameLst>
                                      </p:cBhvr>
                                      <p:to>
                                        <p:strVal val="hidden"/>
                                      </p:to>
                                    </p:set>
                                  </p:childTnLst>
                                </p:cTn>
                              </p:par>
                              <p:par>
                                <p:cTn id="145" presetID="2" presetClass="exit" presetSubtype="2" fill="hold" nodeType="withEffect">
                                  <p:stCondLst>
                                    <p:cond delay="0"/>
                                  </p:stCondLst>
                                  <p:childTnLst>
                                    <p:anim calcmode="lin" valueType="num">
                                      <p:cBhvr additive="base">
                                        <p:cTn id="146" dur="3000"/>
                                        <p:tgtEl>
                                          <p:spTgt spid="15"/>
                                        </p:tgtEl>
                                        <p:attrNameLst>
                                          <p:attrName>ppt_x</p:attrName>
                                        </p:attrNameLst>
                                      </p:cBhvr>
                                      <p:tavLst>
                                        <p:tav tm="0">
                                          <p:val>
                                            <p:strVal val="ppt_x"/>
                                          </p:val>
                                        </p:tav>
                                        <p:tav tm="100000">
                                          <p:val>
                                            <p:strVal val="1+ppt_w/2"/>
                                          </p:val>
                                        </p:tav>
                                      </p:tavLst>
                                    </p:anim>
                                    <p:anim calcmode="lin" valueType="num">
                                      <p:cBhvr additive="base">
                                        <p:cTn id="147" dur="3000"/>
                                        <p:tgtEl>
                                          <p:spTgt spid="15"/>
                                        </p:tgtEl>
                                        <p:attrNameLst>
                                          <p:attrName>ppt_y</p:attrName>
                                        </p:attrNameLst>
                                      </p:cBhvr>
                                      <p:tavLst>
                                        <p:tav tm="0">
                                          <p:val>
                                            <p:strVal val="ppt_y"/>
                                          </p:val>
                                        </p:tav>
                                        <p:tav tm="100000">
                                          <p:val>
                                            <p:strVal val="ppt_y"/>
                                          </p:val>
                                        </p:tav>
                                      </p:tavLst>
                                    </p:anim>
                                    <p:set>
                                      <p:cBhvr>
                                        <p:cTn id="148" dur="1" fill="hold">
                                          <p:stCondLst>
                                            <p:cond delay="2999"/>
                                          </p:stCondLst>
                                        </p:cTn>
                                        <p:tgtEl>
                                          <p:spTgt spid="15"/>
                                        </p:tgtEl>
                                        <p:attrNameLst>
                                          <p:attrName>style.visibility</p:attrName>
                                        </p:attrNameLst>
                                      </p:cBhvr>
                                      <p:to>
                                        <p:strVal val="hidden"/>
                                      </p:to>
                                    </p:set>
                                  </p:childTnLst>
                                </p:cTn>
                              </p:par>
                              <p:par>
                                <p:cTn id="149" presetID="2" presetClass="exit" presetSubtype="2" fill="hold" nodeType="withEffect">
                                  <p:stCondLst>
                                    <p:cond delay="0"/>
                                  </p:stCondLst>
                                  <p:childTnLst>
                                    <p:anim calcmode="lin" valueType="num">
                                      <p:cBhvr additive="base">
                                        <p:cTn id="150" dur="3000"/>
                                        <p:tgtEl>
                                          <p:spTgt spid="16"/>
                                        </p:tgtEl>
                                        <p:attrNameLst>
                                          <p:attrName>ppt_x</p:attrName>
                                        </p:attrNameLst>
                                      </p:cBhvr>
                                      <p:tavLst>
                                        <p:tav tm="0">
                                          <p:val>
                                            <p:strVal val="ppt_x"/>
                                          </p:val>
                                        </p:tav>
                                        <p:tav tm="100000">
                                          <p:val>
                                            <p:strVal val="1+ppt_w/2"/>
                                          </p:val>
                                        </p:tav>
                                      </p:tavLst>
                                    </p:anim>
                                    <p:anim calcmode="lin" valueType="num">
                                      <p:cBhvr additive="base">
                                        <p:cTn id="151" dur="3000"/>
                                        <p:tgtEl>
                                          <p:spTgt spid="16"/>
                                        </p:tgtEl>
                                        <p:attrNameLst>
                                          <p:attrName>ppt_y</p:attrName>
                                        </p:attrNameLst>
                                      </p:cBhvr>
                                      <p:tavLst>
                                        <p:tav tm="0">
                                          <p:val>
                                            <p:strVal val="ppt_y"/>
                                          </p:val>
                                        </p:tav>
                                        <p:tav tm="100000">
                                          <p:val>
                                            <p:strVal val="ppt_y"/>
                                          </p:val>
                                        </p:tav>
                                      </p:tavLst>
                                    </p:anim>
                                    <p:set>
                                      <p:cBhvr>
                                        <p:cTn id="152" dur="1" fill="hold">
                                          <p:stCondLst>
                                            <p:cond delay="2999"/>
                                          </p:stCondLst>
                                        </p:cTn>
                                        <p:tgtEl>
                                          <p:spTgt spid="16"/>
                                        </p:tgtEl>
                                        <p:attrNameLst>
                                          <p:attrName>style.visibility</p:attrName>
                                        </p:attrNameLst>
                                      </p:cBhvr>
                                      <p:to>
                                        <p:strVal val="hidden"/>
                                      </p:to>
                                    </p:set>
                                  </p:childTnLst>
                                </p:cTn>
                              </p:par>
                              <p:par>
                                <p:cTn id="153" presetID="2" presetClass="exit" presetSubtype="2" fill="hold" nodeType="withEffect">
                                  <p:stCondLst>
                                    <p:cond delay="0"/>
                                  </p:stCondLst>
                                  <p:childTnLst>
                                    <p:anim calcmode="lin" valueType="num">
                                      <p:cBhvr additive="base">
                                        <p:cTn id="154" dur="3000"/>
                                        <p:tgtEl>
                                          <p:spTgt spid="17"/>
                                        </p:tgtEl>
                                        <p:attrNameLst>
                                          <p:attrName>ppt_x</p:attrName>
                                        </p:attrNameLst>
                                      </p:cBhvr>
                                      <p:tavLst>
                                        <p:tav tm="0">
                                          <p:val>
                                            <p:strVal val="ppt_x"/>
                                          </p:val>
                                        </p:tav>
                                        <p:tav tm="100000">
                                          <p:val>
                                            <p:strVal val="1+ppt_w/2"/>
                                          </p:val>
                                        </p:tav>
                                      </p:tavLst>
                                    </p:anim>
                                    <p:anim calcmode="lin" valueType="num">
                                      <p:cBhvr additive="base">
                                        <p:cTn id="155" dur="3000"/>
                                        <p:tgtEl>
                                          <p:spTgt spid="17"/>
                                        </p:tgtEl>
                                        <p:attrNameLst>
                                          <p:attrName>ppt_y</p:attrName>
                                        </p:attrNameLst>
                                      </p:cBhvr>
                                      <p:tavLst>
                                        <p:tav tm="0">
                                          <p:val>
                                            <p:strVal val="ppt_y"/>
                                          </p:val>
                                        </p:tav>
                                        <p:tav tm="100000">
                                          <p:val>
                                            <p:strVal val="ppt_y"/>
                                          </p:val>
                                        </p:tav>
                                      </p:tavLst>
                                    </p:anim>
                                    <p:set>
                                      <p:cBhvr>
                                        <p:cTn id="156" dur="1" fill="hold">
                                          <p:stCondLst>
                                            <p:cond delay="2999"/>
                                          </p:stCondLst>
                                        </p:cTn>
                                        <p:tgtEl>
                                          <p:spTgt spid="17"/>
                                        </p:tgtEl>
                                        <p:attrNameLst>
                                          <p:attrName>style.visibility</p:attrName>
                                        </p:attrNameLst>
                                      </p:cBhvr>
                                      <p:to>
                                        <p:strVal val="hidden"/>
                                      </p:to>
                                    </p:set>
                                  </p:childTnLst>
                                </p:cTn>
                              </p:par>
                              <p:par>
                                <p:cTn id="157" presetID="2" presetClass="exit" presetSubtype="2" fill="hold" nodeType="withEffect">
                                  <p:stCondLst>
                                    <p:cond delay="0"/>
                                  </p:stCondLst>
                                  <p:childTnLst>
                                    <p:anim calcmode="lin" valueType="num">
                                      <p:cBhvr additive="base">
                                        <p:cTn id="158" dur="3000"/>
                                        <p:tgtEl>
                                          <p:spTgt spid="18"/>
                                        </p:tgtEl>
                                        <p:attrNameLst>
                                          <p:attrName>ppt_x</p:attrName>
                                        </p:attrNameLst>
                                      </p:cBhvr>
                                      <p:tavLst>
                                        <p:tav tm="0">
                                          <p:val>
                                            <p:strVal val="ppt_x"/>
                                          </p:val>
                                        </p:tav>
                                        <p:tav tm="100000">
                                          <p:val>
                                            <p:strVal val="1+ppt_w/2"/>
                                          </p:val>
                                        </p:tav>
                                      </p:tavLst>
                                    </p:anim>
                                    <p:anim calcmode="lin" valueType="num">
                                      <p:cBhvr additive="base">
                                        <p:cTn id="159" dur="3000"/>
                                        <p:tgtEl>
                                          <p:spTgt spid="18"/>
                                        </p:tgtEl>
                                        <p:attrNameLst>
                                          <p:attrName>ppt_y</p:attrName>
                                        </p:attrNameLst>
                                      </p:cBhvr>
                                      <p:tavLst>
                                        <p:tav tm="0">
                                          <p:val>
                                            <p:strVal val="ppt_y"/>
                                          </p:val>
                                        </p:tav>
                                        <p:tav tm="100000">
                                          <p:val>
                                            <p:strVal val="ppt_y"/>
                                          </p:val>
                                        </p:tav>
                                      </p:tavLst>
                                    </p:anim>
                                    <p:set>
                                      <p:cBhvr>
                                        <p:cTn id="160" dur="1" fill="hold">
                                          <p:stCondLst>
                                            <p:cond delay="2999"/>
                                          </p:stCondLst>
                                        </p:cTn>
                                        <p:tgtEl>
                                          <p:spTgt spid="18"/>
                                        </p:tgtEl>
                                        <p:attrNameLst>
                                          <p:attrName>style.visibility</p:attrName>
                                        </p:attrNameLst>
                                      </p:cBhvr>
                                      <p:to>
                                        <p:strVal val="hidden"/>
                                      </p:to>
                                    </p:set>
                                  </p:childTnLst>
                                </p:cTn>
                              </p:par>
                              <p:par>
                                <p:cTn id="161" presetID="2" presetClass="exit" presetSubtype="2" fill="hold" nodeType="withEffect">
                                  <p:stCondLst>
                                    <p:cond delay="0"/>
                                  </p:stCondLst>
                                  <p:childTnLst>
                                    <p:anim calcmode="lin" valueType="num">
                                      <p:cBhvr additive="base">
                                        <p:cTn id="162" dur="3000"/>
                                        <p:tgtEl>
                                          <p:spTgt spid="19"/>
                                        </p:tgtEl>
                                        <p:attrNameLst>
                                          <p:attrName>ppt_x</p:attrName>
                                        </p:attrNameLst>
                                      </p:cBhvr>
                                      <p:tavLst>
                                        <p:tav tm="0">
                                          <p:val>
                                            <p:strVal val="ppt_x"/>
                                          </p:val>
                                        </p:tav>
                                        <p:tav tm="100000">
                                          <p:val>
                                            <p:strVal val="1+ppt_w/2"/>
                                          </p:val>
                                        </p:tav>
                                      </p:tavLst>
                                    </p:anim>
                                    <p:anim calcmode="lin" valueType="num">
                                      <p:cBhvr additive="base">
                                        <p:cTn id="163" dur="3000"/>
                                        <p:tgtEl>
                                          <p:spTgt spid="19"/>
                                        </p:tgtEl>
                                        <p:attrNameLst>
                                          <p:attrName>ppt_y</p:attrName>
                                        </p:attrNameLst>
                                      </p:cBhvr>
                                      <p:tavLst>
                                        <p:tav tm="0">
                                          <p:val>
                                            <p:strVal val="ppt_y"/>
                                          </p:val>
                                        </p:tav>
                                        <p:tav tm="100000">
                                          <p:val>
                                            <p:strVal val="ppt_y"/>
                                          </p:val>
                                        </p:tav>
                                      </p:tavLst>
                                    </p:anim>
                                    <p:set>
                                      <p:cBhvr>
                                        <p:cTn id="164" dur="1" fill="hold">
                                          <p:stCondLst>
                                            <p:cond delay="2999"/>
                                          </p:stCondLst>
                                        </p:cTn>
                                        <p:tgtEl>
                                          <p:spTgt spid="19"/>
                                        </p:tgtEl>
                                        <p:attrNameLst>
                                          <p:attrName>style.visibility</p:attrName>
                                        </p:attrNameLst>
                                      </p:cBhvr>
                                      <p:to>
                                        <p:strVal val="hidden"/>
                                      </p:to>
                                    </p:set>
                                  </p:childTnLst>
                                </p:cTn>
                              </p:par>
                              <p:par>
                                <p:cTn id="165" presetID="2" presetClass="exit" presetSubtype="2" fill="hold" nodeType="withEffect">
                                  <p:stCondLst>
                                    <p:cond delay="0"/>
                                  </p:stCondLst>
                                  <p:childTnLst>
                                    <p:anim calcmode="lin" valueType="num">
                                      <p:cBhvr additive="base">
                                        <p:cTn id="166" dur="3000"/>
                                        <p:tgtEl>
                                          <p:spTgt spid="20"/>
                                        </p:tgtEl>
                                        <p:attrNameLst>
                                          <p:attrName>ppt_x</p:attrName>
                                        </p:attrNameLst>
                                      </p:cBhvr>
                                      <p:tavLst>
                                        <p:tav tm="0">
                                          <p:val>
                                            <p:strVal val="ppt_x"/>
                                          </p:val>
                                        </p:tav>
                                        <p:tav tm="100000">
                                          <p:val>
                                            <p:strVal val="1+ppt_w/2"/>
                                          </p:val>
                                        </p:tav>
                                      </p:tavLst>
                                    </p:anim>
                                    <p:anim calcmode="lin" valueType="num">
                                      <p:cBhvr additive="base">
                                        <p:cTn id="167" dur="3000"/>
                                        <p:tgtEl>
                                          <p:spTgt spid="20"/>
                                        </p:tgtEl>
                                        <p:attrNameLst>
                                          <p:attrName>ppt_y</p:attrName>
                                        </p:attrNameLst>
                                      </p:cBhvr>
                                      <p:tavLst>
                                        <p:tav tm="0">
                                          <p:val>
                                            <p:strVal val="ppt_y"/>
                                          </p:val>
                                        </p:tav>
                                        <p:tav tm="100000">
                                          <p:val>
                                            <p:strVal val="ppt_y"/>
                                          </p:val>
                                        </p:tav>
                                      </p:tavLst>
                                    </p:anim>
                                    <p:set>
                                      <p:cBhvr>
                                        <p:cTn id="168" dur="1" fill="hold">
                                          <p:stCondLst>
                                            <p:cond delay="2999"/>
                                          </p:stCondLst>
                                        </p:cTn>
                                        <p:tgtEl>
                                          <p:spTgt spid="20"/>
                                        </p:tgtEl>
                                        <p:attrNameLst>
                                          <p:attrName>style.visibility</p:attrName>
                                        </p:attrNameLst>
                                      </p:cBhvr>
                                      <p:to>
                                        <p:strVal val="hidden"/>
                                      </p:to>
                                    </p:set>
                                  </p:childTnLst>
                                </p:cTn>
                              </p:par>
                              <p:par>
                                <p:cTn id="169" presetID="2" presetClass="exit" presetSubtype="2" fill="hold" nodeType="withEffect">
                                  <p:stCondLst>
                                    <p:cond delay="0"/>
                                  </p:stCondLst>
                                  <p:childTnLst>
                                    <p:anim calcmode="lin" valueType="num">
                                      <p:cBhvr additive="base">
                                        <p:cTn id="170" dur="3000"/>
                                        <p:tgtEl>
                                          <p:spTgt spid="21"/>
                                        </p:tgtEl>
                                        <p:attrNameLst>
                                          <p:attrName>ppt_x</p:attrName>
                                        </p:attrNameLst>
                                      </p:cBhvr>
                                      <p:tavLst>
                                        <p:tav tm="0">
                                          <p:val>
                                            <p:strVal val="ppt_x"/>
                                          </p:val>
                                        </p:tav>
                                        <p:tav tm="100000">
                                          <p:val>
                                            <p:strVal val="1+ppt_w/2"/>
                                          </p:val>
                                        </p:tav>
                                      </p:tavLst>
                                    </p:anim>
                                    <p:anim calcmode="lin" valueType="num">
                                      <p:cBhvr additive="base">
                                        <p:cTn id="171" dur="3000"/>
                                        <p:tgtEl>
                                          <p:spTgt spid="21"/>
                                        </p:tgtEl>
                                        <p:attrNameLst>
                                          <p:attrName>ppt_y</p:attrName>
                                        </p:attrNameLst>
                                      </p:cBhvr>
                                      <p:tavLst>
                                        <p:tav tm="0">
                                          <p:val>
                                            <p:strVal val="ppt_y"/>
                                          </p:val>
                                        </p:tav>
                                        <p:tav tm="100000">
                                          <p:val>
                                            <p:strVal val="ppt_y"/>
                                          </p:val>
                                        </p:tav>
                                      </p:tavLst>
                                    </p:anim>
                                    <p:set>
                                      <p:cBhvr>
                                        <p:cTn id="172" dur="1" fill="hold">
                                          <p:stCondLst>
                                            <p:cond delay="2999"/>
                                          </p:stCondLst>
                                        </p:cTn>
                                        <p:tgtEl>
                                          <p:spTgt spid="21"/>
                                        </p:tgtEl>
                                        <p:attrNameLst>
                                          <p:attrName>style.visibility</p:attrName>
                                        </p:attrNameLst>
                                      </p:cBhvr>
                                      <p:to>
                                        <p:strVal val="hidden"/>
                                      </p:to>
                                    </p:set>
                                  </p:childTnLst>
                                </p:cTn>
                              </p:par>
                              <p:par>
                                <p:cTn id="173" presetID="2" presetClass="exit" presetSubtype="2" fill="hold" nodeType="withEffect">
                                  <p:stCondLst>
                                    <p:cond delay="0"/>
                                  </p:stCondLst>
                                  <p:childTnLst>
                                    <p:anim calcmode="lin" valueType="num">
                                      <p:cBhvr additive="base">
                                        <p:cTn id="174" dur="3000"/>
                                        <p:tgtEl>
                                          <p:spTgt spid="22"/>
                                        </p:tgtEl>
                                        <p:attrNameLst>
                                          <p:attrName>ppt_x</p:attrName>
                                        </p:attrNameLst>
                                      </p:cBhvr>
                                      <p:tavLst>
                                        <p:tav tm="0">
                                          <p:val>
                                            <p:strVal val="ppt_x"/>
                                          </p:val>
                                        </p:tav>
                                        <p:tav tm="100000">
                                          <p:val>
                                            <p:strVal val="1+ppt_w/2"/>
                                          </p:val>
                                        </p:tav>
                                      </p:tavLst>
                                    </p:anim>
                                    <p:anim calcmode="lin" valueType="num">
                                      <p:cBhvr additive="base">
                                        <p:cTn id="175" dur="3000"/>
                                        <p:tgtEl>
                                          <p:spTgt spid="22"/>
                                        </p:tgtEl>
                                        <p:attrNameLst>
                                          <p:attrName>ppt_y</p:attrName>
                                        </p:attrNameLst>
                                      </p:cBhvr>
                                      <p:tavLst>
                                        <p:tav tm="0">
                                          <p:val>
                                            <p:strVal val="ppt_y"/>
                                          </p:val>
                                        </p:tav>
                                        <p:tav tm="100000">
                                          <p:val>
                                            <p:strVal val="ppt_y"/>
                                          </p:val>
                                        </p:tav>
                                      </p:tavLst>
                                    </p:anim>
                                    <p:set>
                                      <p:cBhvr>
                                        <p:cTn id="176" dur="1" fill="hold">
                                          <p:stCondLst>
                                            <p:cond delay="2999"/>
                                          </p:stCondLst>
                                        </p:cTn>
                                        <p:tgtEl>
                                          <p:spTgt spid="22"/>
                                        </p:tgtEl>
                                        <p:attrNameLst>
                                          <p:attrName>style.visibility</p:attrName>
                                        </p:attrNameLst>
                                      </p:cBhvr>
                                      <p:to>
                                        <p:strVal val="hidden"/>
                                      </p:to>
                                    </p:set>
                                  </p:childTnLst>
                                </p:cTn>
                              </p:par>
                              <p:par>
                                <p:cTn id="177" presetID="2" presetClass="exit" presetSubtype="2" fill="hold" nodeType="withEffect">
                                  <p:stCondLst>
                                    <p:cond delay="0"/>
                                  </p:stCondLst>
                                  <p:childTnLst>
                                    <p:anim calcmode="lin" valueType="num">
                                      <p:cBhvr additive="base">
                                        <p:cTn id="178" dur="3000"/>
                                        <p:tgtEl>
                                          <p:spTgt spid="23"/>
                                        </p:tgtEl>
                                        <p:attrNameLst>
                                          <p:attrName>ppt_x</p:attrName>
                                        </p:attrNameLst>
                                      </p:cBhvr>
                                      <p:tavLst>
                                        <p:tav tm="0">
                                          <p:val>
                                            <p:strVal val="ppt_x"/>
                                          </p:val>
                                        </p:tav>
                                        <p:tav tm="100000">
                                          <p:val>
                                            <p:strVal val="1+ppt_w/2"/>
                                          </p:val>
                                        </p:tav>
                                      </p:tavLst>
                                    </p:anim>
                                    <p:anim calcmode="lin" valueType="num">
                                      <p:cBhvr additive="base">
                                        <p:cTn id="179" dur="3000"/>
                                        <p:tgtEl>
                                          <p:spTgt spid="23"/>
                                        </p:tgtEl>
                                        <p:attrNameLst>
                                          <p:attrName>ppt_y</p:attrName>
                                        </p:attrNameLst>
                                      </p:cBhvr>
                                      <p:tavLst>
                                        <p:tav tm="0">
                                          <p:val>
                                            <p:strVal val="ppt_y"/>
                                          </p:val>
                                        </p:tav>
                                        <p:tav tm="100000">
                                          <p:val>
                                            <p:strVal val="ppt_y"/>
                                          </p:val>
                                        </p:tav>
                                      </p:tavLst>
                                    </p:anim>
                                    <p:set>
                                      <p:cBhvr>
                                        <p:cTn id="180" dur="1" fill="hold">
                                          <p:stCondLst>
                                            <p:cond delay="2999"/>
                                          </p:stCondLst>
                                        </p:cTn>
                                        <p:tgtEl>
                                          <p:spTgt spid="23"/>
                                        </p:tgtEl>
                                        <p:attrNameLst>
                                          <p:attrName>style.visibility</p:attrName>
                                        </p:attrNameLst>
                                      </p:cBhvr>
                                      <p:to>
                                        <p:strVal val="hidden"/>
                                      </p:to>
                                    </p:set>
                                  </p:childTnLst>
                                </p:cTn>
                              </p:par>
                              <p:par>
                                <p:cTn id="181" presetID="2" presetClass="exit" presetSubtype="2" fill="hold" nodeType="withEffect">
                                  <p:stCondLst>
                                    <p:cond delay="0"/>
                                  </p:stCondLst>
                                  <p:childTnLst>
                                    <p:anim calcmode="lin" valueType="num">
                                      <p:cBhvr additive="base">
                                        <p:cTn id="182" dur="3000"/>
                                        <p:tgtEl>
                                          <p:spTgt spid="24"/>
                                        </p:tgtEl>
                                        <p:attrNameLst>
                                          <p:attrName>ppt_x</p:attrName>
                                        </p:attrNameLst>
                                      </p:cBhvr>
                                      <p:tavLst>
                                        <p:tav tm="0">
                                          <p:val>
                                            <p:strVal val="ppt_x"/>
                                          </p:val>
                                        </p:tav>
                                        <p:tav tm="100000">
                                          <p:val>
                                            <p:strVal val="1+ppt_w/2"/>
                                          </p:val>
                                        </p:tav>
                                      </p:tavLst>
                                    </p:anim>
                                    <p:anim calcmode="lin" valueType="num">
                                      <p:cBhvr additive="base">
                                        <p:cTn id="183" dur="3000"/>
                                        <p:tgtEl>
                                          <p:spTgt spid="24"/>
                                        </p:tgtEl>
                                        <p:attrNameLst>
                                          <p:attrName>ppt_y</p:attrName>
                                        </p:attrNameLst>
                                      </p:cBhvr>
                                      <p:tavLst>
                                        <p:tav tm="0">
                                          <p:val>
                                            <p:strVal val="ppt_y"/>
                                          </p:val>
                                        </p:tav>
                                        <p:tav tm="100000">
                                          <p:val>
                                            <p:strVal val="ppt_y"/>
                                          </p:val>
                                        </p:tav>
                                      </p:tavLst>
                                    </p:anim>
                                    <p:set>
                                      <p:cBhvr>
                                        <p:cTn id="184" dur="1" fill="hold">
                                          <p:stCondLst>
                                            <p:cond delay="2999"/>
                                          </p:stCondLst>
                                        </p:cTn>
                                        <p:tgtEl>
                                          <p:spTgt spid="24"/>
                                        </p:tgtEl>
                                        <p:attrNameLst>
                                          <p:attrName>style.visibility</p:attrName>
                                        </p:attrNameLst>
                                      </p:cBhvr>
                                      <p:to>
                                        <p:strVal val="hidden"/>
                                      </p:to>
                                    </p:set>
                                  </p:childTnLst>
                                </p:cTn>
                              </p:par>
                              <p:par>
                                <p:cTn id="185" presetID="2" presetClass="exit" presetSubtype="2" fill="hold" nodeType="withEffect">
                                  <p:stCondLst>
                                    <p:cond delay="0"/>
                                  </p:stCondLst>
                                  <p:childTnLst>
                                    <p:anim calcmode="lin" valueType="num">
                                      <p:cBhvr additive="base">
                                        <p:cTn id="186" dur="3000"/>
                                        <p:tgtEl>
                                          <p:spTgt spid="25"/>
                                        </p:tgtEl>
                                        <p:attrNameLst>
                                          <p:attrName>ppt_x</p:attrName>
                                        </p:attrNameLst>
                                      </p:cBhvr>
                                      <p:tavLst>
                                        <p:tav tm="0">
                                          <p:val>
                                            <p:strVal val="ppt_x"/>
                                          </p:val>
                                        </p:tav>
                                        <p:tav tm="100000">
                                          <p:val>
                                            <p:strVal val="1+ppt_w/2"/>
                                          </p:val>
                                        </p:tav>
                                      </p:tavLst>
                                    </p:anim>
                                    <p:anim calcmode="lin" valueType="num">
                                      <p:cBhvr additive="base">
                                        <p:cTn id="187" dur="3000"/>
                                        <p:tgtEl>
                                          <p:spTgt spid="25"/>
                                        </p:tgtEl>
                                        <p:attrNameLst>
                                          <p:attrName>ppt_y</p:attrName>
                                        </p:attrNameLst>
                                      </p:cBhvr>
                                      <p:tavLst>
                                        <p:tav tm="0">
                                          <p:val>
                                            <p:strVal val="ppt_y"/>
                                          </p:val>
                                        </p:tav>
                                        <p:tav tm="100000">
                                          <p:val>
                                            <p:strVal val="ppt_y"/>
                                          </p:val>
                                        </p:tav>
                                      </p:tavLst>
                                    </p:anim>
                                    <p:set>
                                      <p:cBhvr>
                                        <p:cTn id="188" dur="1" fill="hold">
                                          <p:stCondLst>
                                            <p:cond delay="2999"/>
                                          </p:stCondLst>
                                        </p:cTn>
                                        <p:tgtEl>
                                          <p:spTgt spid="25"/>
                                        </p:tgtEl>
                                        <p:attrNameLst>
                                          <p:attrName>style.visibility</p:attrName>
                                        </p:attrNameLst>
                                      </p:cBhvr>
                                      <p:to>
                                        <p:strVal val="hidden"/>
                                      </p:to>
                                    </p:set>
                                  </p:childTnLst>
                                </p:cTn>
                              </p:par>
                              <p:par>
                                <p:cTn id="189" presetID="2" presetClass="exit" presetSubtype="2" fill="hold" nodeType="withEffect">
                                  <p:stCondLst>
                                    <p:cond delay="0"/>
                                  </p:stCondLst>
                                  <p:childTnLst>
                                    <p:anim calcmode="lin" valueType="num">
                                      <p:cBhvr additive="base">
                                        <p:cTn id="190" dur="3000"/>
                                        <p:tgtEl>
                                          <p:spTgt spid="26"/>
                                        </p:tgtEl>
                                        <p:attrNameLst>
                                          <p:attrName>ppt_x</p:attrName>
                                        </p:attrNameLst>
                                      </p:cBhvr>
                                      <p:tavLst>
                                        <p:tav tm="0">
                                          <p:val>
                                            <p:strVal val="ppt_x"/>
                                          </p:val>
                                        </p:tav>
                                        <p:tav tm="100000">
                                          <p:val>
                                            <p:strVal val="1+ppt_w/2"/>
                                          </p:val>
                                        </p:tav>
                                      </p:tavLst>
                                    </p:anim>
                                    <p:anim calcmode="lin" valueType="num">
                                      <p:cBhvr additive="base">
                                        <p:cTn id="191" dur="3000"/>
                                        <p:tgtEl>
                                          <p:spTgt spid="26"/>
                                        </p:tgtEl>
                                        <p:attrNameLst>
                                          <p:attrName>ppt_y</p:attrName>
                                        </p:attrNameLst>
                                      </p:cBhvr>
                                      <p:tavLst>
                                        <p:tav tm="0">
                                          <p:val>
                                            <p:strVal val="ppt_y"/>
                                          </p:val>
                                        </p:tav>
                                        <p:tav tm="100000">
                                          <p:val>
                                            <p:strVal val="ppt_y"/>
                                          </p:val>
                                        </p:tav>
                                      </p:tavLst>
                                    </p:anim>
                                    <p:set>
                                      <p:cBhvr>
                                        <p:cTn id="192" dur="1" fill="hold">
                                          <p:stCondLst>
                                            <p:cond delay="2999"/>
                                          </p:stCondLst>
                                        </p:cTn>
                                        <p:tgtEl>
                                          <p:spTgt spid="26"/>
                                        </p:tgtEl>
                                        <p:attrNameLst>
                                          <p:attrName>style.visibility</p:attrName>
                                        </p:attrNameLst>
                                      </p:cBhvr>
                                      <p:to>
                                        <p:strVal val="hidden"/>
                                      </p:to>
                                    </p:set>
                                  </p:childTnLst>
                                </p:cTn>
                              </p:par>
                              <p:par>
                                <p:cTn id="193" presetID="2" presetClass="exit" presetSubtype="2" fill="hold" nodeType="withEffect">
                                  <p:stCondLst>
                                    <p:cond delay="0"/>
                                  </p:stCondLst>
                                  <p:childTnLst>
                                    <p:anim calcmode="lin" valueType="num">
                                      <p:cBhvr additive="base">
                                        <p:cTn id="194" dur="3000"/>
                                        <p:tgtEl>
                                          <p:spTgt spid="27"/>
                                        </p:tgtEl>
                                        <p:attrNameLst>
                                          <p:attrName>ppt_x</p:attrName>
                                        </p:attrNameLst>
                                      </p:cBhvr>
                                      <p:tavLst>
                                        <p:tav tm="0">
                                          <p:val>
                                            <p:strVal val="ppt_x"/>
                                          </p:val>
                                        </p:tav>
                                        <p:tav tm="100000">
                                          <p:val>
                                            <p:strVal val="1+ppt_w/2"/>
                                          </p:val>
                                        </p:tav>
                                      </p:tavLst>
                                    </p:anim>
                                    <p:anim calcmode="lin" valueType="num">
                                      <p:cBhvr additive="base">
                                        <p:cTn id="195" dur="3000"/>
                                        <p:tgtEl>
                                          <p:spTgt spid="27"/>
                                        </p:tgtEl>
                                        <p:attrNameLst>
                                          <p:attrName>ppt_y</p:attrName>
                                        </p:attrNameLst>
                                      </p:cBhvr>
                                      <p:tavLst>
                                        <p:tav tm="0">
                                          <p:val>
                                            <p:strVal val="ppt_y"/>
                                          </p:val>
                                        </p:tav>
                                        <p:tav tm="100000">
                                          <p:val>
                                            <p:strVal val="ppt_y"/>
                                          </p:val>
                                        </p:tav>
                                      </p:tavLst>
                                    </p:anim>
                                    <p:set>
                                      <p:cBhvr>
                                        <p:cTn id="196" dur="1" fill="hold">
                                          <p:stCondLst>
                                            <p:cond delay="2999"/>
                                          </p:stCondLst>
                                        </p:cTn>
                                        <p:tgtEl>
                                          <p:spTgt spid="27"/>
                                        </p:tgtEl>
                                        <p:attrNameLst>
                                          <p:attrName>style.visibility</p:attrName>
                                        </p:attrNameLst>
                                      </p:cBhvr>
                                      <p:to>
                                        <p:strVal val="hidden"/>
                                      </p:to>
                                    </p:set>
                                  </p:childTnLst>
                                </p:cTn>
                              </p:par>
                              <p:par>
                                <p:cTn id="197" presetID="2" presetClass="exit" presetSubtype="2" fill="hold" nodeType="withEffect">
                                  <p:stCondLst>
                                    <p:cond delay="0"/>
                                  </p:stCondLst>
                                  <p:childTnLst>
                                    <p:anim calcmode="lin" valueType="num">
                                      <p:cBhvr additive="base">
                                        <p:cTn id="198" dur="3000"/>
                                        <p:tgtEl>
                                          <p:spTgt spid="28"/>
                                        </p:tgtEl>
                                        <p:attrNameLst>
                                          <p:attrName>ppt_x</p:attrName>
                                        </p:attrNameLst>
                                      </p:cBhvr>
                                      <p:tavLst>
                                        <p:tav tm="0">
                                          <p:val>
                                            <p:strVal val="ppt_x"/>
                                          </p:val>
                                        </p:tav>
                                        <p:tav tm="100000">
                                          <p:val>
                                            <p:strVal val="1+ppt_w/2"/>
                                          </p:val>
                                        </p:tav>
                                      </p:tavLst>
                                    </p:anim>
                                    <p:anim calcmode="lin" valueType="num">
                                      <p:cBhvr additive="base">
                                        <p:cTn id="199" dur="3000"/>
                                        <p:tgtEl>
                                          <p:spTgt spid="28"/>
                                        </p:tgtEl>
                                        <p:attrNameLst>
                                          <p:attrName>ppt_y</p:attrName>
                                        </p:attrNameLst>
                                      </p:cBhvr>
                                      <p:tavLst>
                                        <p:tav tm="0">
                                          <p:val>
                                            <p:strVal val="ppt_y"/>
                                          </p:val>
                                        </p:tav>
                                        <p:tav tm="100000">
                                          <p:val>
                                            <p:strVal val="ppt_y"/>
                                          </p:val>
                                        </p:tav>
                                      </p:tavLst>
                                    </p:anim>
                                    <p:set>
                                      <p:cBhvr>
                                        <p:cTn id="200" dur="1" fill="hold">
                                          <p:stCondLst>
                                            <p:cond delay="2999"/>
                                          </p:stCondLst>
                                        </p:cTn>
                                        <p:tgtEl>
                                          <p:spTgt spid="28"/>
                                        </p:tgtEl>
                                        <p:attrNameLst>
                                          <p:attrName>style.visibility</p:attrName>
                                        </p:attrNameLst>
                                      </p:cBhvr>
                                      <p:to>
                                        <p:strVal val="hidden"/>
                                      </p:to>
                                    </p:set>
                                  </p:childTnLst>
                                </p:cTn>
                              </p:par>
                              <p:par>
                                <p:cTn id="201" presetID="2" presetClass="exit" presetSubtype="2" fill="hold" nodeType="withEffect">
                                  <p:stCondLst>
                                    <p:cond delay="0"/>
                                  </p:stCondLst>
                                  <p:childTnLst>
                                    <p:anim calcmode="lin" valueType="num">
                                      <p:cBhvr additive="base">
                                        <p:cTn id="202" dur="3000"/>
                                        <p:tgtEl>
                                          <p:spTgt spid="29"/>
                                        </p:tgtEl>
                                        <p:attrNameLst>
                                          <p:attrName>ppt_x</p:attrName>
                                        </p:attrNameLst>
                                      </p:cBhvr>
                                      <p:tavLst>
                                        <p:tav tm="0">
                                          <p:val>
                                            <p:strVal val="ppt_x"/>
                                          </p:val>
                                        </p:tav>
                                        <p:tav tm="100000">
                                          <p:val>
                                            <p:strVal val="1+ppt_w/2"/>
                                          </p:val>
                                        </p:tav>
                                      </p:tavLst>
                                    </p:anim>
                                    <p:anim calcmode="lin" valueType="num">
                                      <p:cBhvr additive="base">
                                        <p:cTn id="203" dur="3000"/>
                                        <p:tgtEl>
                                          <p:spTgt spid="29"/>
                                        </p:tgtEl>
                                        <p:attrNameLst>
                                          <p:attrName>ppt_y</p:attrName>
                                        </p:attrNameLst>
                                      </p:cBhvr>
                                      <p:tavLst>
                                        <p:tav tm="0">
                                          <p:val>
                                            <p:strVal val="ppt_y"/>
                                          </p:val>
                                        </p:tav>
                                        <p:tav tm="100000">
                                          <p:val>
                                            <p:strVal val="ppt_y"/>
                                          </p:val>
                                        </p:tav>
                                      </p:tavLst>
                                    </p:anim>
                                    <p:set>
                                      <p:cBhvr>
                                        <p:cTn id="204" dur="1" fill="hold">
                                          <p:stCondLst>
                                            <p:cond delay="2999"/>
                                          </p:stCondLst>
                                        </p:cTn>
                                        <p:tgtEl>
                                          <p:spTgt spid="29"/>
                                        </p:tgtEl>
                                        <p:attrNameLst>
                                          <p:attrName>style.visibility</p:attrName>
                                        </p:attrNameLst>
                                      </p:cBhvr>
                                      <p:to>
                                        <p:strVal val="hidden"/>
                                      </p:to>
                                    </p:set>
                                  </p:childTnLst>
                                </p:cTn>
                              </p:par>
                              <p:par>
                                <p:cTn id="205" presetID="2" presetClass="exit" presetSubtype="2" fill="hold" nodeType="withEffect">
                                  <p:stCondLst>
                                    <p:cond delay="0"/>
                                  </p:stCondLst>
                                  <p:childTnLst>
                                    <p:anim calcmode="lin" valueType="num">
                                      <p:cBhvr additive="base">
                                        <p:cTn id="206" dur="3000"/>
                                        <p:tgtEl>
                                          <p:spTgt spid="30"/>
                                        </p:tgtEl>
                                        <p:attrNameLst>
                                          <p:attrName>ppt_x</p:attrName>
                                        </p:attrNameLst>
                                      </p:cBhvr>
                                      <p:tavLst>
                                        <p:tav tm="0">
                                          <p:val>
                                            <p:strVal val="ppt_x"/>
                                          </p:val>
                                        </p:tav>
                                        <p:tav tm="100000">
                                          <p:val>
                                            <p:strVal val="1+ppt_w/2"/>
                                          </p:val>
                                        </p:tav>
                                      </p:tavLst>
                                    </p:anim>
                                    <p:anim calcmode="lin" valueType="num">
                                      <p:cBhvr additive="base">
                                        <p:cTn id="207" dur="3000"/>
                                        <p:tgtEl>
                                          <p:spTgt spid="30"/>
                                        </p:tgtEl>
                                        <p:attrNameLst>
                                          <p:attrName>ppt_y</p:attrName>
                                        </p:attrNameLst>
                                      </p:cBhvr>
                                      <p:tavLst>
                                        <p:tav tm="0">
                                          <p:val>
                                            <p:strVal val="ppt_y"/>
                                          </p:val>
                                        </p:tav>
                                        <p:tav tm="100000">
                                          <p:val>
                                            <p:strVal val="ppt_y"/>
                                          </p:val>
                                        </p:tav>
                                      </p:tavLst>
                                    </p:anim>
                                    <p:set>
                                      <p:cBhvr>
                                        <p:cTn id="208" dur="1" fill="hold">
                                          <p:stCondLst>
                                            <p:cond delay="2999"/>
                                          </p:stCondLst>
                                        </p:cTn>
                                        <p:tgtEl>
                                          <p:spTgt spid="30"/>
                                        </p:tgtEl>
                                        <p:attrNameLst>
                                          <p:attrName>style.visibility</p:attrName>
                                        </p:attrNameLst>
                                      </p:cBhvr>
                                      <p:to>
                                        <p:strVal val="hidden"/>
                                      </p:to>
                                    </p:set>
                                  </p:childTnLst>
                                </p:cTn>
                              </p:par>
                              <p:par>
                                <p:cTn id="209" presetID="2" presetClass="exit" presetSubtype="2" fill="hold" nodeType="withEffect">
                                  <p:stCondLst>
                                    <p:cond delay="0"/>
                                  </p:stCondLst>
                                  <p:childTnLst>
                                    <p:anim calcmode="lin" valueType="num">
                                      <p:cBhvr additive="base">
                                        <p:cTn id="210" dur="3000"/>
                                        <p:tgtEl>
                                          <p:spTgt spid="31"/>
                                        </p:tgtEl>
                                        <p:attrNameLst>
                                          <p:attrName>ppt_x</p:attrName>
                                        </p:attrNameLst>
                                      </p:cBhvr>
                                      <p:tavLst>
                                        <p:tav tm="0">
                                          <p:val>
                                            <p:strVal val="ppt_x"/>
                                          </p:val>
                                        </p:tav>
                                        <p:tav tm="100000">
                                          <p:val>
                                            <p:strVal val="1+ppt_w/2"/>
                                          </p:val>
                                        </p:tav>
                                      </p:tavLst>
                                    </p:anim>
                                    <p:anim calcmode="lin" valueType="num">
                                      <p:cBhvr additive="base">
                                        <p:cTn id="211" dur="3000"/>
                                        <p:tgtEl>
                                          <p:spTgt spid="31"/>
                                        </p:tgtEl>
                                        <p:attrNameLst>
                                          <p:attrName>ppt_y</p:attrName>
                                        </p:attrNameLst>
                                      </p:cBhvr>
                                      <p:tavLst>
                                        <p:tav tm="0">
                                          <p:val>
                                            <p:strVal val="ppt_y"/>
                                          </p:val>
                                        </p:tav>
                                        <p:tav tm="100000">
                                          <p:val>
                                            <p:strVal val="ppt_y"/>
                                          </p:val>
                                        </p:tav>
                                      </p:tavLst>
                                    </p:anim>
                                    <p:set>
                                      <p:cBhvr>
                                        <p:cTn id="212" dur="1" fill="hold">
                                          <p:stCondLst>
                                            <p:cond delay="2999"/>
                                          </p:stCondLst>
                                        </p:cTn>
                                        <p:tgtEl>
                                          <p:spTgt spid="31"/>
                                        </p:tgtEl>
                                        <p:attrNameLst>
                                          <p:attrName>style.visibility</p:attrName>
                                        </p:attrNameLst>
                                      </p:cBhvr>
                                      <p:to>
                                        <p:strVal val="hidden"/>
                                      </p:to>
                                    </p:set>
                                  </p:childTnLst>
                                </p:cTn>
                              </p:par>
                              <p:par>
                                <p:cTn id="213" presetID="2" presetClass="exit" presetSubtype="2" fill="hold" nodeType="withEffect">
                                  <p:stCondLst>
                                    <p:cond delay="0"/>
                                  </p:stCondLst>
                                  <p:childTnLst>
                                    <p:anim calcmode="lin" valueType="num">
                                      <p:cBhvr additive="base">
                                        <p:cTn id="214" dur="3000"/>
                                        <p:tgtEl>
                                          <p:spTgt spid="32"/>
                                        </p:tgtEl>
                                        <p:attrNameLst>
                                          <p:attrName>ppt_x</p:attrName>
                                        </p:attrNameLst>
                                      </p:cBhvr>
                                      <p:tavLst>
                                        <p:tav tm="0">
                                          <p:val>
                                            <p:strVal val="ppt_x"/>
                                          </p:val>
                                        </p:tav>
                                        <p:tav tm="100000">
                                          <p:val>
                                            <p:strVal val="1+ppt_w/2"/>
                                          </p:val>
                                        </p:tav>
                                      </p:tavLst>
                                    </p:anim>
                                    <p:anim calcmode="lin" valueType="num">
                                      <p:cBhvr additive="base">
                                        <p:cTn id="215" dur="3000"/>
                                        <p:tgtEl>
                                          <p:spTgt spid="32"/>
                                        </p:tgtEl>
                                        <p:attrNameLst>
                                          <p:attrName>ppt_y</p:attrName>
                                        </p:attrNameLst>
                                      </p:cBhvr>
                                      <p:tavLst>
                                        <p:tav tm="0">
                                          <p:val>
                                            <p:strVal val="ppt_y"/>
                                          </p:val>
                                        </p:tav>
                                        <p:tav tm="100000">
                                          <p:val>
                                            <p:strVal val="ppt_y"/>
                                          </p:val>
                                        </p:tav>
                                      </p:tavLst>
                                    </p:anim>
                                    <p:set>
                                      <p:cBhvr>
                                        <p:cTn id="216" dur="1" fill="hold">
                                          <p:stCondLst>
                                            <p:cond delay="2999"/>
                                          </p:stCondLst>
                                        </p:cTn>
                                        <p:tgtEl>
                                          <p:spTgt spid="32"/>
                                        </p:tgtEl>
                                        <p:attrNameLst>
                                          <p:attrName>style.visibility</p:attrName>
                                        </p:attrNameLst>
                                      </p:cBhvr>
                                      <p:to>
                                        <p:strVal val="hidden"/>
                                      </p:to>
                                    </p:set>
                                  </p:childTnLst>
                                </p:cTn>
                              </p:par>
                              <p:par>
                                <p:cTn id="217" presetID="8" presetClass="emph" presetSubtype="0" autoRev="1" fill="hold" nodeType="withEffect">
                                  <p:stCondLst>
                                    <p:cond delay="0"/>
                                  </p:stCondLst>
                                  <p:childTnLst>
                                    <p:animRot by="-21600000">
                                      <p:cBhvr>
                                        <p:cTn id="218" dur="3000" fill="hold"/>
                                        <p:tgtEl>
                                          <p:spTgt spid="12"/>
                                        </p:tgtEl>
                                        <p:attrNameLst>
                                          <p:attrName>r</p:attrName>
                                        </p:attrNameLst>
                                      </p:cBhvr>
                                    </p:animRot>
                                  </p:childTnLst>
                                </p:cTn>
                              </p:par>
                              <p:par>
                                <p:cTn id="219" presetID="8" presetClass="emph" presetSubtype="0" autoRev="1" fill="hold" nodeType="withEffect">
                                  <p:stCondLst>
                                    <p:cond delay="0"/>
                                  </p:stCondLst>
                                  <p:childTnLst>
                                    <p:animRot by="-21600000">
                                      <p:cBhvr>
                                        <p:cTn id="220" dur="3000" fill="hold"/>
                                        <p:tgtEl>
                                          <p:spTgt spid="13"/>
                                        </p:tgtEl>
                                        <p:attrNameLst>
                                          <p:attrName>r</p:attrName>
                                        </p:attrNameLst>
                                      </p:cBhvr>
                                    </p:animRot>
                                  </p:childTnLst>
                                </p:cTn>
                              </p:par>
                              <p:par>
                                <p:cTn id="221" presetID="8" presetClass="emph" presetSubtype="0" autoRev="1" fill="hold" nodeType="withEffect">
                                  <p:stCondLst>
                                    <p:cond delay="0"/>
                                  </p:stCondLst>
                                  <p:childTnLst>
                                    <p:animRot by="-21600000">
                                      <p:cBhvr>
                                        <p:cTn id="222" dur="3000" fill="hold"/>
                                        <p:tgtEl>
                                          <p:spTgt spid="14"/>
                                        </p:tgtEl>
                                        <p:attrNameLst>
                                          <p:attrName>r</p:attrName>
                                        </p:attrNameLst>
                                      </p:cBhvr>
                                    </p:animRot>
                                  </p:childTnLst>
                                </p:cTn>
                              </p:par>
                              <p:par>
                                <p:cTn id="223" presetID="8" presetClass="emph" presetSubtype="0" autoRev="1" fill="hold" nodeType="withEffect">
                                  <p:stCondLst>
                                    <p:cond delay="0"/>
                                  </p:stCondLst>
                                  <p:childTnLst>
                                    <p:animRot by="-21600000">
                                      <p:cBhvr>
                                        <p:cTn id="224" dur="3000" fill="hold"/>
                                        <p:tgtEl>
                                          <p:spTgt spid="15"/>
                                        </p:tgtEl>
                                        <p:attrNameLst>
                                          <p:attrName>r</p:attrName>
                                        </p:attrNameLst>
                                      </p:cBhvr>
                                    </p:animRot>
                                  </p:childTnLst>
                                </p:cTn>
                              </p:par>
                              <p:par>
                                <p:cTn id="225" presetID="8" presetClass="emph" presetSubtype="0" autoRev="1" fill="hold" nodeType="withEffect">
                                  <p:stCondLst>
                                    <p:cond delay="0"/>
                                  </p:stCondLst>
                                  <p:childTnLst>
                                    <p:animRot by="-21600000">
                                      <p:cBhvr>
                                        <p:cTn id="226" dur="3000" fill="hold"/>
                                        <p:tgtEl>
                                          <p:spTgt spid="16"/>
                                        </p:tgtEl>
                                        <p:attrNameLst>
                                          <p:attrName>r</p:attrName>
                                        </p:attrNameLst>
                                      </p:cBhvr>
                                    </p:animRot>
                                  </p:childTnLst>
                                </p:cTn>
                              </p:par>
                              <p:par>
                                <p:cTn id="227" presetID="8" presetClass="emph" presetSubtype="0" autoRev="1" fill="hold" nodeType="withEffect">
                                  <p:stCondLst>
                                    <p:cond delay="0"/>
                                  </p:stCondLst>
                                  <p:childTnLst>
                                    <p:animRot by="-21600000">
                                      <p:cBhvr>
                                        <p:cTn id="228" dur="3000" fill="hold"/>
                                        <p:tgtEl>
                                          <p:spTgt spid="17"/>
                                        </p:tgtEl>
                                        <p:attrNameLst>
                                          <p:attrName>r</p:attrName>
                                        </p:attrNameLst>
                                      </p:cBhvr>
                                    </p:animRot>
                                  </p:childTnLst>
                                </p:cTn>
                              </p:par>
                              <p:par>
                                <p:cTn id="229" presetID="8" presetClass="emph" presetSubtype="0" autoRev="1" fill="hold" nodeType="withEffect">
                                  <p:stCondLst>
                                    <p:cond delay="0"/>
                                  </p:stCondLst>
                                  <p:childTnLst>
                                    <p:animRot by="-21600000">
                                      <p:cBhvr>
                                        <p:cTn id="230" dur="3000" fill="hold"/>
                                        <p:tgtEl>
                                          <p:spTgt spid="18"/>
                                        </p:tgtEl>
                                        <p:attrNameLst>
                                          <p:attrName>r</p:attrName>
                                        </p:attrNameLst>
                                      </p:cBhvr>
                                    </p:animRot>
                                  </p:childTnLst>
                                </p:cTn>
                              </p:par>
                              <p:par>
                                <p:cTn id="231" presetID="8" presetClass="emph" presetSubtype="0" autoRev="1" fill="hold" nodeType="withEffect">
                                  <p:stCondLst>
                                    <p:cond delay="0"/>
                                  </p:stCondLst>
                                  <p:childTnLst>
                                    <p:animRot by="-21600000">
                                      <p:cBhvr>
                                        <p:cTn id="232" dur="3000" fill="hold"/>
                                        <p:tgtEl>
                                          <p:spTgt spid="19"/>
                                        </p:tgtEl>
                                        <p:attrNameLst>
                                          <p:attrName>r</p:attrName>
                                        </p:attrNameLst>
                                      </p:cBhvr>
                                    </p:animRot>
                                  </p:childTnLst>
                                </p:cTn>
                              </p:par>
                              <p:par>
                                <p:cTn id="233" presetID="8" presetClass="emph" presetSubtype="0" autoRev="1" fill="hold" nodeType="withEffect">
                                  <p:stCondLst>
                                    <p:cond delay="0"/>
                                  </p:stCondLst>
                                  <p:childTnLst>
                                    <p:animRot by="-21600000">
                                      <p:cBhvr>
                                        <p:cTn id="234" dur="3000" fill="hold"/>
                                        <p:tgtEl>
                                          <p:spTgt spid="20"/>
                                        </p:tgtEl>
                                        <p:attrNameLst>
                                          <p:attrName>r</p:attrName>
                                        </p:attrNameLst>
                                      </p:cBhvr>
                                    </p:animRot>
                                  </p:childTnLst>
                                </p:cTn>
                              </p:par>
                              <p:par>
                                <p:cTn id="235" presetID="8" presetClass="emph" presetSubtype="0" autoRev="1" fill="hold" nodeType="withEffect">
                                  <p:stCondLst>
                                    <p:cond delay="0"/>
                                  </p:stCondLst>
                                  <p:childTnLst>
                                    <p:animRot by="-21600000">
                                      <p:cBhvr>
                                        <p:cTn id="236" dur="3000" fill="hold"/>
                                        <p:tgtEl>
                                          <p:spTgt spid="21"/>
                                        </p:tgtEl>
                                        <p:attrNameLst>
                                          <p:attrName>r</p:attrName>
                                        </p:attrNameLst>
                                      </p:cBhvr>
                                    </p:animRot>
                                  </p:childTnLst>
                                </p:cTn>
                              </p:par>
                              <p:par>
                                <p:cTn id="237" presetID="8" presetClass="emph" presetSubtype="0" autoRev="1" fill="hold" nodeType="withEffect">
                                  <p:stCondLst>
                                    <p:cond delay="0"/>
                                  </p:stCondLst>
                                  <p:childTnLst>
                                    <p:animRot by="-21600000">
                                      <p:cBhvr>
                                        <p:cTn id="238" dur="3000" fill="hold"/>
                                        <p:tgtEl>
                                          <p:spTgt spid="22"/>
                                        </p:tgtEl>
                                        <p:attrNameLst>
                                          <p:attrName>r</p:attrName>
                                        </p:attrNameLst>
                                      </p:cBhvr>
                                    </p:animRot>
                                  </p:childTnLst>
                                </p:cTn>
                              </p:par>
                              <p:par>
                                <p:cTn id="239" presetID="8" presetClass="emph" presetSubtype="0" autoRev="1" fill="hold" nodeType="withEffect">
                                  <p:stCondLst>
                                    <p:cond delay="0"/>
                                  </p:stCondLst>
                                  <p:childTnLst>
                                    <p:animRot by="-21600000">
                                      <p:cBhvr>
                                        <p:cTn id="240" dur="3000" fill="hold"/>
                                        <p:tgtEl>
                                          <p:spTgt spid="23"/>
                                        </p:tgtEl>
                                        <p:attrNameLst>
                                          <p:attrName>r</p:attrName>
                                        </p:attrNameLst>
                                      </p:cBhvr>
                                    </p:animRot>
                                  </p:childTnLst>
                                </p:cTn>
                              </p:par>
                              <p:par>
                                <p:cTn id="241" presetID="8" presetClass="emph" presetSubtype="0" autoRev="1" fill="hold" nodeType="withEffect">
                                  <p:stCondLst>
                                    <p:cond delay="0"/>
                                  </p:stCondLst>
                                  <p:childTnLst>
                                    <p:animRot by="-21600000">
                                      <p:cBhvr>
                                        <p:cTn id="242" dur="3000" fill="hold"/>
                                        <p:tgtEl>
                                          <p:spTgt spid="24"/>
                                        </p:tgtEl>
                                        <p:attrNameLst>
                                          <p:attrName>r</p:attrName>
                                        </p:attrNameLst>
                                      </p:cBhvr>
                                    </p:animRot>
                                  </p:childTnLst>
                                </p:cTn>
                              </p:par>
                              <p:par>
                                <p:cTn id="243" presetID="8" presetClass="emph" presetSubtype="0" autoRev="1" fill="hold" nodeType="withEffect">
                                  <p:stCondLst>
                                    <p:cond delay="0"/>
                                  </p:stCondLst>
                                  <p:childTnLst>
                                    <p:animRot by="-21600000">
                                      <p:cBhvr>
                                        <p:cTn id="244" dur="3000" fill="hold"/>
                                        <p:tgtEl>
                                          <p:spTgt spid="25"/>
                                        </p:tgtEl>
                                        <p:attrNameLst>
                                          <p:attrName>r</p:attrName>
                                        </p:attrNameLst>
                                      </p:cBhvr>
                                    </p:animRot>
                                  </p:childTnLst>
                                </p:cTn>
                              </p:par>
                              <p:par>
                                <p:cTn id="245" presetID="8" presetClass="emph" presetSubtype="0" autoRev="1" fill="hold" nodeType="withEffect">
                                  <p:stCondLst>
                                    <p:cond delay="0"/>
                                  </p:stCondLst>
                                  <p:childTnLst>
                                    <p:animRot by="-21600000">
                                      <p:cBhvr>
                                        <p:cTn id="246" dur="3000" fill="hold"/>
                                        <p:tgtEl>
                                          <p:spTgt spid="26"/>
                                        </p:tgtEl>
                                        <p:attrNameLst>
                                          <p:attrName>r</p:attrName>
                                        </p:attrNameLst>
                                      </p:cBhvr>
                                    </p:animRot>
                                  </p:childTnLst>
                                </p:cTn>
                              </p:par>
                              <p:par>
                                <p:cTn id="247" presetID="8" presetClass="emph" presetSubtype="0" autoRev="1" fill="hold" nodeType="withEffect">
                                  <p:stCondLst>
                                    <p:cond delay="0"/>
                                  </p:stCondLst>
                                  <p:childTnLst>
                                    <p:animRot by="-21600000">
                                      <p:cBhvr>
                                        <p:cTn id="248" dur="3000" fill="hold"/>
                                        <p:tgtEl>
                                          <p:spTgt spid="27"/>
                                        </p:tgtEl>
                                        <p:attrNameLst>
                                          <p:attrName>r</p:attrName>
                                        </p:attrNameLst>
                                      </p:cBhvr>
                                    </p:animRot>
                                  </p:childTnLst>
                                </p:cTn>
                              </p:par>
                              <p:par>
                                <p:cTn id="249" presetID="8" presetClass="emph" presetSubtype="0" autoRev="1" fill="hold" nodeType="withEffect">
                                  <p:stCondLst>
                                    <p:cond delay="0"/>
                                  </p:stCondLst>
                                  <p:childTnLst>
                                    <p:animRot by="-21600000">
                                      <p:cBhvr>
                                        <p:cTn id="250" dur="3000" fill="hold"/>
                                        <p:tgtEl>
                                          <p:spTgt spid="28"/>
                                        </p:tgtEl>
                                        <p:attrNameLst>
                                          <p:attrName>r</p:attrName>
                                        </p:attrNameLst>
                                      </p:cBhvr>
                                    </p:animRot>
                                  </p:childTnLst>
                                </p:cTn>
                              </p:par>
                              <p:par>
                                <p:cTn id="251" presetID="8" presetClass="emph" presetSubtype="0" autoRev="1" fill="hold" nodeType="withEffect">
                                  <p:stCondLst>
                                    <p:cond delay="0"/>
                                  </p:stCondLst>
                                  <p:childTnLst>
                                    <p:animRot by="-21600000">
                                      <p:cBhvr>
                                        <p:cTn id="252" dur="3000" fill="hold"/>
                                        <p:tgtEl>
                                          <p:spTgt spid="29"/>
                                        </p:tgtEl>
                                        <p:attrNameLst>
                                          <p:attrName>r</p:attrName>
                                        </p:attrNameLst>
                                      </p:cBhvr>
                                    </p:animRot>
                                  </p:childTnLst>
                                </p:cTn>
                              </p:par>
                              <p:par>
                                <p:cTn id="253" presetID="8" presetClass="emph" presetSubtype="0" autoRev="1" fill="hold" nodeType="withEffect">
                                  <p:stCondLst>
                                    <p:cond delay="0"/>
                                  </p:stCondLst>
                                  <p:childTnLst>
                                    <p:animRot by="-21600000">
                                      <p:cBhvr>
                                        <p:cTn id="254" dur="3000" fill="hold"/>
                                        <p:tgtEl>
                                          <p:spTgt spid="30"/>
                                        </p:tgtEl>
                                        <p:attrNameLst>
                                          <p:attrName>r</p:attrName>
                                        </p:attrNameLst>
                                      </p:cBhvr>
                                    </p:animRot>
                                  </p:childTnLst>
                                </p:cTn>
                              </p:par>
                              <p:par>
                                <p:cTn id="255" presetID="8" presetClass="emph" presetSubtype="0" autoRev="1" fill="hold" nodeType="withEffect">
                                  <p:stCondLst>
                                    <p:cond delay="0"/>
                                  </p:stCondLst>
                                  <p:childTnLst>
                                    <p:animRot by="-21600000">
                                      <p:cBhvr>
                                        <p:cTn id="256" dur="3000" fill="hold"/>
                                        <p:tgtEl>
                                          <p:spTgt spid="31"/>
                                        </p:tgtEl>
                                        <p:attrNameLst>
                                          <p:attrName>r</p:attrName>
                                        </p:attrNameLst>
                                      </p:cBhvr>
                                    </p:animRot>
                                  </p:childTnLst>
                                </p:cTn>
                              </p:par>
                              <p:par>
                                <p:cTn id="257" presetID="8" presetClass="emph" presetSubtype="0" autoRev="1" fill="hold" nodeType="withEffect">
                                  <p:stCondLst>
                                    <p:cond delay="0"/>
                                  </p:stCondLst>
                                  <p:childTnLst>
                                    <p:animRot by="-21600000">
                                      <p:cBhvr>
                                        <p:cTn id="258" dur="3000" fill="hold"/>
                                        <p:tgtEl>
                                          <p:spTgt spid="32"/>
                                        </p:tgtEl>
                                        <p:attrNameLst>
                                          <p:attrName>r</p:attrName>
                                        </p:attrNameLst>
                                      </p:cBhvr>
                                    </p:animRot>
                                  </p:childTnLst>
                                </p:cTn>
                              </p:par>
                              <p:par>
                                <p:cTn id="259" presetID="17" presetClass="entr" presetSubtype="8" fill="hold" nodeType="withEffect">
                                  <p:stCondLst>
                                    <p:cond delay="0"/>
                                  </p:stCondLst>
                                  <p:childTnLst>
                                    <p:set>
                                      <p:cBhvr>
                                        <p:cTn id="260" dur="1" fill="hold">
                                          <p:stCondLst>
                                            <p:cond delay="0"/>
                                          </p:stCondLst>
                                        </p:cTn>
                                        <p:tgtEl>
                                          <p:spTgt spid="2"/>
                                        </p:tgtEl>
                                        <p:attrNameLst>
                                          <p:attrName>style.visibility</p:attrName>
                                        </p:attrNameLst>
                                      </p:cBhvr>
                                      <p:to>
                                        <p:strVal val="visible"/>
                                      </p:to>
                                    </p:set>
                                    <p:anim calcmode="lin" valueType="num">
                                      <p:cBhvr>
                                        <p:cTn id="261" dur="3000" fill="hold"/>
                                        <p:tgtEl>
                                          <p:spTgt spid="2"/>
                                        </p:tgtEl>
                                        <p:attrNameLst>
                                          <p:attrName>ppt_x</p:attrName>
                                        </p:attrNameLst>
                                      </p:cBhvr>
                                      <p:tavLst>
                                        <p:tav tm="0">
                                          <p:val>
                                            <p:strVal val="#ppt_x-#ppt_w/2"/>
                                          </p:val>
                                        </p:tav>
                                        <p:tav tm="100000">
                                          <p:val>
                                            <p:strVal val="#ppt_x"/>
                                          </p:val>
                                        </p:tav>
                                      </p:tavLst>
                                    </p:anim>
                                    <p:anim calcmode="lin" valueType="num">
                                      <p:cBhvr>
                                        <p:cTn id="262" dur="3000" fill="hold"/>
                                        <p:tgtEl>
                                          <p:spTgt spid="2"/>
                                        </p:tgtEl>
                                        <p:attrNameLst>
                                          <p:attrName>ppt_y</p:attrName>
                                        </p:attrNameLst>
                                      </p:cBhvr>
                                      <p:tavLst>
                                        <p:tav tm="0">
                                          <p:val>
                                            <p:strVal val="#ppt_y"/>
                                          </p:val>
                                        </p:tav>
                                        <p:tav tm="100000">
                                          <p:val>
                                            <p:strVal val="#ppt_y"/>
                                          </p:val>
                                        </p:tav>
                                      </p:tavLst>
                                    </p:anim>
                                    <p:anim calcmode="lin" valueType="num">
                                      <p:cBhvr>
                                        <p:cTn id="263" dur="3000" fill="hold"/>
                                        <p:tgtEl>
                                          <p:spTgt spid="2"/>
                                        </p:tgtEl>
                                        <p:attrNameLst>
                                          <p:attrName>ppt_w</p:attrName>
                                        </p:attrNameLst>
                                      </p:cBhvr>
                                      <p:tavLst>
                                        <p:tav tm="0">
                                          <p:val>
                                            <p:fltVal val="0"/>
                                          </p:val>
                                        </p:tav>
                                        <p:tav tm="100000">
                                          <p:val>
                                            <p:strVal val="#ppt_w"/>
                                          </p:val>
                                        </p:tav>
                                      </p:tavLst>
                                    </p:anim>
                                    <p:anim calcmode="lin" valueType="num">
                                      <p:cBhvr>
                                        <p:cTn id="264" dur="3000" fill="hold"/>
                                        <p:tgtEl>
                                          <p:spTgt spid="2"/>
                                        </p:tgtEl>
                                        <p:attrNameLst>
                                          <p:attrName>ppt_h</p:attrName>
                                        </p:attrNameLst>
                                      </p:cBhvr>
                                      <p:tavLst>
                                        <p:tav tm="0">
                                          <p:val>
                                            <p:strVal val="#ppt_h"/>
                                          </p:val>
                                        </p:tav>
                                        <p:tav tm="100000">
                                          <p:val>
                                            <p:strVal val="#ppt_h"/>
                                          </p:val>
                                        </p:tav>
                                      </p:tavLst>
                                    </p:anim>
                                  </p:childTnLst>
                                </p:cTn>
                              </p:par>
                              <p:par>
                                <p:cTn id="265" presetID="3" presetClass="entr" presetSubtype="5" fill="hold" nodeType="withEffect">
                                  <p:stCondLst>
                                    <p:cond delay="0"/>
                                  </p:stCondLst>
                                  <p:childTnLst>
                                    <p:set>
                                      <p:cBhvr>
                                        <p:cTn id="266" dur="1" fill="hold">
                                          <p:stCondLst>
                                            <p:cond delay="0"/>
                                          </p:stCondLst>
                                        </p:cTn>
                                        <p:tgtEl>
                                          <p:spTgt spid="2"/>
                                        </p:tgtEl>
                                        <p:attrNameLst>
                                          <p:attrName>style.visibility</p:attrName>
                                        </p:attrNameLst>
                                      </p:cBhvr>
                                      <p:to>
                                        <p:strVal val="visible"/>
                                      </p:to>
                                    </p:set>
                                    <p:animEffect transition="in" filter="blinds(vertical)">
                                      <p:cBhvr>
                                        <p:cTn id="26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20000">
              <a:schemeClr val="bg1"/>
            </a:gs>
            <a:gs pos="50000">
              <a:srgbClr val="FF66FF">
                <a:tint val="44500"/>
                <a:satMod val="160000"/>
              </a:srgbClr>
            </a:gs>
            <a:gs pos="100000">
              <a:srgbClr val="FF66FF">
                <a:tint val="23500"/>
                <a:satMod val="160000"/>
              </a:srgb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1 Imagen" descr="rtgh.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13" name="12 Imagen" descr="circulo_cromatico_color.png"/>
          <p:cNvPicPr>
            <a:picLocks noChangeAspect="1"/>
          </p:cNvPicPr>
          <p:nvPr/>
        </p:nvPicPr>
        <p:blipFill>
          <a:blip r:embed="rId3">
            <a:duotone>
              <a:prstClr val="black"/>
              <a:srgbClr val="FF66FF">
                <a:tint val="45000"/>
                <a:satMod val="400000"/>
              </a:srgbClr>
            </a:duotone>
            <a:lum bright="40000" contrast="40000"/>
          </a:blip>
          <a:stretch>
            <a:fillRect/>
          </a:stretch>
        </p:blipFill>
        <p:spPr>
          <a:xfrm>
            <a:off x="3181350" y="1143000"/>
            <a:ext cx="2781300" cy="2857500"/>
          </a:xfrm>
          <a:prstGeom prst="rect">
            <a:avLst/>
          </a:prstGeom>
        </p:spPr>
      </p:pic>
      <p:pic>
        <p:nvPicPr>
          <p:cNvPr id="14" name="13 Imagen" descr="circulo_cromatico_color.png"/>
          <p:cNvPicPr>
            <a:picLocks noChangeAspect="1"/>
          </p:cNvPicPr>
          <p:nvPr/>
        </p:nvPicPr>
        <p:blipFill>
          <a:blip r:embed="rId3">
            <a:duotone>
              <a:prstClr val="black"/>
              <a:srgbClr val="FF66FF">
                <a:tint val="45000"/>
                <a:satMod val="400000"/>
              </a:srgbClr>
            </a:duotone>
            <a:lum contrast="40000"/>
          </a:blip>
          <a:stretch>
            <a:fillRect/>
          </a:stretch>
        </p:blipFill>
        <p:spPr>
          <a:xfrm rot="18744975">
            <a:off x="2973190" y="1038134"/>
            <a:ext cx="3018510" cy="3101209"/>
          </a:xfrm>
          <a:prstGeom prst="rect">
            <a:avLst/>
          </a:prstGeom>
        </p:spPr>
      </p:pic>
      <p:pic>
        <p:nvPicPr>
          <p:cNvPr id="5" name="4 Imagen" descr="rtgh.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544" fill="hold" nodeType="withEffect">
                                  <p:stCondLst>
                                    <p:cond delay="0"/>
                                  </p:stCondLst>
                                  <p:childTnLst>
                                    <p:anim calcmode="lin" valueType="num">
                                      <p:cBhvr>
                                        <p:cTn id="8" dur="5000"/>
                                        <p:tgtEl>
                                          <p:spTgt spid="13"/>
                                        </p:tgtEl>
                                        <p:attrNameLst>
                                          <p:attrName>ppt_w</p:attrName>
                                        </p:attrNameLst>
                                      </p:cBhvr>
                                      <p:tavLst>
                                        <p:tav tm="0">
                                          <p:val>
                                            <p:strVal val="ppt_w"/>
                                          </p:val>
                                        </p:tav>
                                        <p:tav tm="100000">
                                          <p:val>
                                            <p:fltVal val="0"/>
                                          </p:val>
                                        </p:tav>
                                      </p:tavLst>
                                    </p:anim>
                                    <p:anim calcmode="lin" valueType="num">
                                      <p:cBhvr>
                                        <p:cTn id="9" dur="5000"/>
                                        <p:tgtEl>
                                          <p:spTgt spid="13"/>
                                        </p:tgtEl>
                                        <p:attrNameLst>
                                          <p:attrName>ppt_h</p:attrName>
                                        </p:attrNameLst>
                                      </p:cBhvr>
                                      <p:tavLst>
                                        <p:tav tm="0">
                                          <p:val>
                                            <p:strVal val="ppt_h"/>
                                          </p:val>
                                        </p:tav>
                                        <p:tav tm="100000">
                                          <p:val>
                                            <p:fltVal val="0"/>
                                          </p:val>
                                        </p:tav>
                                      </p:tavLst>
                                    </p:anim>
                                    <p:anim calcmode="lin" valueType="num">
                                      <p:cBhvr>
                                        <p:cTn id="10" dur="5000"/>
                                        <p:tgtEl>
                                          <p:spTgt spid="13"/>
                                        </p:tgtEl>
                                        <p:attrNameLst>
                                          <p:attrName>ppt_x</p:attrName>
                                        </p:attrNameLst>
                                      </p:cBhvr>
                                      <p:tavLst>
                                        <p:tav tm="0">
                                          <p:val>
                                            <p:strVal val="ppt_x"/>
                                          </p:val>
                                        </p:tav>
                                        <p:tav tm="100000">
                                          <p:val>
                                            <p:fltVal val="0.5"/>
                                          </p:val>
                                        </p:tav>
                                      </p:tavLst>
                                    </p:anim>
                                    <p:anim calcmode="lin" valueType="num">
                                      <p:cBhvr>
                                        <p:cTn id="11" dur="5000"/>
                                        <p:tgtEl>
                                          <p:spTgt spid="13"/>
                                        </p:tgtEl>
                                        <p:attrNameLst>
                                          <p:attrName>ppt_y</p:attrName>
                                        </p:attrNameLst>
                                      </p:cBhvr>
                                      <p:tavLst>
                                        <p:tav tm="0">
                                          <p:val>
                                            <p:strVal val="ppt_y"/>
                                          </p:val>
                                        </p:tav>
                                        <p:tav tm="100000">
                                          <p:val>
                                            <p:fltVal val="0.5"/>
                                          </p:val>
                                        </p:tav>
                                      </p:tavLst>
                                    </p:anim>
                                    <p:set>
                                      <p:cBhvr>
                                        <p:cTn id="12" dur="1" fill="hold">
                                          <p:stCondLst>
                                            <p:cond delay="4999"/>
                                          </p:stCondLst>
                                        </p:cTn>
                                        <p:tgtEl>
                                          <p:spTgt spid="13"/>
                                        </p:tgtEl>
                                        <p:attrNameLst>
                                          <p:attrName>style.visibility</p:attrName>
                                        </p:attrNameLst>
                                      </p:cBhvr>
                                      <p:to>
                                        <p:strVal val="hidden"/>
                                      </p:to>
                                    </p:set>
                                  </p:childTnLst>
                                </p:cTn>
                              </p:par>
                              <p:par>
                                <p:cTn id="13" presetID="23" presetClass="exit" presetSubtype="544" fill="hold" nodeType="withEffect">
                                  <p:stCondLst>
                                    <p:cond delay="0"/>
                                  </p:stCondLst>
                                  <p:childTnLst>
                                    <p:anim calcmode="lin" valueType="num">
                                      <p:cBhvr>
                                        <p:cTn id="14" dur="5000"/>
                                        <p:tgtEl>
                                          <p:spTgt spid="14"/>
                                        </p:tgtEl>
                                        <p:attrNameLst>
                                          <p:attrName>ppt_w</p:attrName>
                                        </p:attrNameLst>
                                      </p:cBhvr>
                                      <p:tavLst>
                                        <p:tav tm="0">
                                          <p:val>
                                            <p:strVal val="ppt_w"/>
                                          </p:val>
                                        </p:tav>
                                        <p:tav tm="100000">
                                          <p:val>
                                            <p:fltVal val="0"/>
                                          </p:val>
                                        </p:tav>
                                      </p:tavLst>
                                    </p:anim>
                                    <p:anim calcmode="lin" valueType="num">
                                      <p:cBhvr>
                                        <p:cTn id="15" dur="5000"/>
                                        <p:tgtEl>
                                          <p:spTgt spid="14"/>
                                        </p:tgtEl>
                                        <p:attrNameLst>
                                          <p:attrName>ppt_h</p:attrName>
                                        </p:attrNameLst>
                                      </p:cBhvr>
                                      <p:tavLst>
                                        <p:tav tm="0">
                                          <p:val>
                                            <p:strVal val="ppt_h"/>
                                          </p:val>
                                        </p:tav>
                                        <p:tav tm="100000">
                                          <p:val>
                                            <p:fltVal val="0"/>
                                          </p:val>
                                        </p:tav>
                                      </p:tavLst>
                                    </p:anim>
                                    <p:anim calcmode="lin" valueType="num">
                                      <p:cBhvr>
                                        <p:cTn id="16" dur="5000"/>
                                        <p:tgtEl>
                                          <p:spTgt spid="14"/>
                                        </p:tgtEl>
                                        <p:attrNameLst>
                                          <p:attrName>ppt_x</p:attrName>
                                        </p:attrNameLst>
                                      </p:cBhvr>
                                      <p:tavLst>
                                        <p:tav tm="0">
                                          <p:val>
                                            <p:strVal val="ppt_x"/>
                                          </p:val>
                                        </p:tav>
                                        <p:tav tm="100000">
                                          <p:val>
                                            <p:fltVal val="0.5"/>
                                          </p:val>
                                        </p:tav>
                                      </p:tavLst>
                                    </p:anim>
                                    <p:anim calcmode="lin" valueType="num">
                                      <p:cBhvr>
                                        <p:cTn id="17" dur="5000"/>
                                        <p:tgtEl>
                                          <p:spTgt spid="14"/>
                                        </p:tgtEl>
                                        <p:attrNameLst>
                                          <p:attrName>ppt_y</p:attrName>
                                        </p:attrNameLst>
                                      </p:cBhvr>
                                      <p:tavLst>
                                        <p:tav tm="0">
                                          <p:val>
                                            <p:strVal val="ppt_y"/>
                                          </p:val>
                                        </p:tav>
                                        <p:tav tm="100000">
                                          <p:val>
                                            <p:fltVal val="0.5"/>
                                          </p:val>
                                        </p:tav>
                                      </p:tavLst>
                                    </p:anim>
                                    <p:set>
                                      <p:cBhvr>
                                        <p:cTn id="18" dur="1" fill="hold">
                                          <p:stCondLst>
                                            <p:cond delay="4999"/>
                                          </p:stCondLst>
                                        </p:cTn>
                                        <p:tgtEl>
                                          <p:spTgt spid="14"/>
                                        </p:tgtEl>
                                        <p:attrNameLst>
                                          <p:attrName>style.visibility</p:attrName>
                                        </p:attrNameLst>
                                      </p:cBhvr>
                                      <p:to>
                                        <p:strVal val="hidden"/>
                                      </p:to>
                                    </p:set>
                                  </p:childTnLst>
                                </p:cTn>
                              </p:par>
                              <p:par>
                                <p:cTn id="19" presetID="8" presetClass="emph" presetSubtype="0" autoRev="1" fill="hold" nodeType="withEffect">
                                  <p:stCondLst>
                                    <p:cond delay="0"/>
                                  </p:stCondLst>
                                  <p:childTnLst>
                                    <p:animRot by="21600000">
                                      <p:cBhvr>
                                        <p:cTn id="20" dur="5000" fill="hold"/>
                                        <p:tgtEl>
                                          <p:spTgt spid="14"/>
                                        </p:tgtEl>
                                        <p:attrNameLst>
                                          <p:attrName>r</p:attrName>
                                        </p:attrNameLst>
                                      </p:cBhvr>
                                    </p:animRot>
                                  </p:childTnLst>
                                </p:cTn>
                              </p:par>
                              <p:par>
                                <p:cTn id="21" presetID="8" presetClass="emph" presetSubtype="0" autoRev="1" fill="hold" nodeType="withEffect">
                                  <p:stCondLst>
                                    <p:cond delay="0"/>
                                  </p:stCondLst>
                                  <p:childTnLst>
                                    <p:animRot by="-21600000">
                                      <p:cBhvr>
                                        <p:cTn id="22" dur="5000" fill="hold"/>
                                        <p:tgtEl>
                                          <p:spTgt spid="13"/>
                                        </p:tgtEl>
                                        <p:attrNameLst>
                                          <p:attrName>r</p:attrName>
                                        </p:attrNameLst>
                                      </p:cBhvr>
                                    </p:animRo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5000" fill="hold"/>
                                        <p:tgtEl>
                                          <p:spTgt spid="2"/>
                                        </p:tgtEl>
                                        <p:attrNameLst>
                                          <p:attrName>ppt_w</p:attrName>
                                        </p:attrNameLst>
                                      </p:cBhvr>
                                      <p:tavLst>
                                        <p:tav tm="0">
                                          <p:val>
                                            <p:strVal val="4/3*#ppt_w"/>
                                          </p:val>
                                        </p:tav>
                                        <p:tav tm="100000">
                                          <p:val>
                                            <p:strVal val="#ppt_w"/>
                                          </p:val>
                                        </p:tav>
                                      </p:tavLst>
                                    </p:anim>
                                    <p:anim calcmode="lin" valueType="num">
                                      <p:cBhvr>
                                        <p:cTn id="26" dur="5000" fill="hold"/>
                                        <p:tgtEl>
                                          <p:spTgt spid="2"/>
                                        </p:tgtEl>
                                        <p:attrNameLst>
                                          <p:attrName>ppt_h</p:attrName>
                                        </p:attrNameLst>
                                      </p:cBhvr>
                                      <p:tavLst>
                                        <p:tav tm="0">
                                          <p:val>
                                            <p:strVal val="4/3*#ppt_h"/>
                                          </p:val>
                                        </p:tav>
                                        <p:tav tm="100000">
                                          <p:val>
                                            <p:strVal val="#ppt_h"/>
                                          </p:val>
                                        </p:tav>
                                      </p:tavLst>
                                    </p:anim>
                                  </p:childTnLst>
                                </p:cTn>
                              </p:par>
                              <p:par>
                                <p:cTn id="27" presetID="21" presetClass="entr" presetSubtype="2"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wheel(2)">
                                      <p:cBhvr>
                                        <p:cTn id="29"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bbd4e2ecc7e493c6f643b2363152a3f3.jpg"/>
          <p:cNvPicPr>
            <a:picLocks noChangeAspect="1"/>
          </p:cNvPicPr>
          <p:nvPr/>
        </p:nvPicPr>
        <p:blipFill>
          <a:blip r:embed="rId2"/>
          <a:stretch>
            <a:fillRect/>
          </a:stretch>
        </p:blipFill>
        <p:spPr>
          <a:xfrm>
            <a:off x="0" y="0"/>
            <a:ext cx="9144000" cy="5143500"/>
          </a:xfrm>
          <a:prstGeom prst="rect">
            <a:avLst/>
          </a:prstGeom>
        </p:spPr>
      </p:pic>
      <p:sp>
        <p:nvSpPr>
          <p:cNvPr id="4" name="3 CuadroTexto"/>
          <p:cNvSpPr txBox="1"/>
          <p:nvPr/>
        </p:nvSpPr>
        <p:spPr>
          <a:xfrm>
            <a:off x="3714744" y="357172"/>
            <a:ext cx="5072097" cy="1477328"/>
          </a:xfrm>
          <a:prstGeom prst="rect">
            <a:avLst/>
          </a:prstGeom>
          <a:noFill/>
        </p:spPr>
        <p:txBody>
          <a:bodyPr wrap="square" rtlCol="0">
            <a:spAutoFit/>
          </a:bodyPr>
          <a:lstStyle/>
          <a:p>
            <a:r>
              <a:rPr lang="es-PE" dirty="0" smtClean="0">
                <a:solidFill>
                  <a:srgbClr val="FFC000"/>
                </a:solidFill>
              </a:rPr>
              <a:t>Los campos se llenaron de flores silvestres que ondeaban al compás de la brisa primaveral. Los tulipanes, margaritas y amapolas se mezclaban en un mosaico multicolor que parecía pintado por un artista divino. </a:t>
            </a:r>
          </a:p>
          <a:p>
            <a:endParaRPr lang="es-PE" dirty="0">
              <a:solidFill>
                <a:srgbClr val="FFC000"/>
              </a:solidFill>
            </a:endParaRPr>
          </a:p>
        </p:txBody>
      </p:sp>
      <p:sp>
        <p:nvSpPr>
          <p:cNvPr id="5" name="4 CuadroTexto"/>
          <p:cNvSpPr txBox="1"/>
          <p:nvPr/>
        </p:nvSpPr>
        <p:spPr>
          <a:xfrm>
            <a:off x="571472" y="2357436"/>
            <a:ext cx="3500462" cy="923330"/>
          </a:xfrm>
          <a:prstGeom prst="rect">
            <a:avLst/>
          </a:prstGeom>
          <a:noFill/>
        </p:spPr>
        <p:txBody>
          <a:bodyPr wrap="square" rtlCol="0">
            <a:spAutoFit/>
          </a:bodyPr>
          <a:lstStyle/>
          <a:p>
            <a:r>
              <a:rPr lang="es-PE" dirty="0" smtClean="0">
                <a:solidFill>
                  <a:srgbClr val="FFFF00"/>
                </a:solidFill>
              </a:rPr>
              <a:t>Las abejas zumbaban felizmente de flor en flor, llevando a cabo su crucial labor de polinización.</a:t>
            </a:r>
            <a:endParaRPr lang="es-PE" dirty="0">
              <a:solidFill>
                <a:srgbClr val="FFFF00"/>
              </a:solidFill>
            </a:endParaRPr>
          </a:p>
        </p:txBody>
      </p:sp>
      <p:sp>
        <p:nvSpPr>
          <p:cNvPr id="6" name="5 Rectángulo"/>
          <p:cNvSpPr/>
          <p:nvPr/>
        </p:nvSpPr>
        <p:spPr>
          <a:xfrm>
            <a:off x="0" y="0"/>
            <a:ext cx="285720" cy="51435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8858280" y="0"/>
            <a:ext cx="285720" cy="51435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CCCCFF"/>
            </a:gs>
            <a:gs pos="17999">
              <a:srgbClr val="99CCFF"/>
            </a:gs>
            <a:gs pos="36000">
              <a:srgbClr val="9966FF"/>
            </a:gs>
            <a:gs pos="61000">
              <a:srgbClr val="CC99FF"/>
            </a:gs>
            <a:gs pos="82001">
              <a:srgbClr val="99CCFF"/>
            </a:gs>
            <a:gs pos="100000">
              <a:srgbClr val="CCCCFF"/>
            </a:gs>
          </a:gsLst>
          <a:lin ang="0" scaled="1"/>
        </a:gradFill>
        <a:effectLst/>
      </p:bgPr>
    </p:bg>
    <p:spTree>
      <p:nvGrpSpPr>
        <p:cNvPr id="1" name=""/>
        <p:cNvGrpSpPr/>
        <p:nvPr/>
      </p:nvGrpSpPr>
      <p:grpSpPr>
        <a:xfrm>
          <a:off x="0" y="0"/>
          <a:ext cx="0" cy="0"/>
          <a:chOff x="0" y="0"/>
          <a:chExt cx="0" cy="0"/>
        </a:xfrm>
      </p:grpSpPr>
      <p:pic>
        <p:nvPicPr>
          <p:cNvPr id="2" name="1 Imagen" descr="6.jpe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4" name="3 Imagen" descr="tertiary-colours.gif"/>
          <p:cNvPicPr>
            <a:picLocks noChangeAspect="1"/>
          </p:cNvPicPr>
          <p:nvPr/>
        </p:nvPicPr>
        <p:blipFill>
          <a:blip r:embed="rId3">
            <a:duotone>
              <a:schemeClr val="accent1">
                <a:shade val="45000"/>
                <a:satMod val="135000"/>
              </a:schemeClr>
              <a:prstClr val="white"/>
            </a:duotone>
            <a:lum contrast="20000"/>
          </a:blip>
          <a:stretch>
            <a:fillRect/>
          </a:stretch>
        </p:blipFill>
        <p:spPr>
          <a:xfrm>
            <a:off x="8429652" y="0"/>
            <a:ext cx="714348" cy="822174"/>
          </a:xfrm>
          <a:prstGeom prst="rect">
            <a:avLst/>
          </a:prstGeom>
          <a:effectLst>
            <a:reflection blurRad="6350" stA="50000" endA="300" endPos="90000" dir="5400000" sy="-100000" algn="bl" rotWithShape="0"/>
          </a:effectLst>
        </p:spPr>
      </p:pic>
      <p:pic>
        <p:nvPicPr>
          <p:cNvPr id="5" name="4 Imagen" descr="tertiary-colours.gif"/>
          <p:cNvPicPr>
            <a:picLocks noChangeAspect="1"/>
          </p:cNvPicPr>
          <p:nvPr/>
        </p:nvPicPr>
        <p:blipFill>
          <a:blip r:embed="rId3">
            <a:duotone>
              <a:prstClr val="black"/>
              <a:srgbClr val="FF66FF">
                <a:tint val="45000"/>
                <a:satMod val="400000"/>
              </a:srgbClr>
            </a:duotone>
            <a:lum bright="30000" contrast="20000"/>
          </a:blip>
          <a:stretch>
            <a:fillRect/>
          </a:stretch>
        </p:blipFill>
        <p:spPr>
          <a:xfrm>
            <a:off x="8001024" y="642924"/>
            <a:ext cx="714348" cy="822174"/>
          </a:xfrm>
          <a:prstGeom prst="rect">
            <a:avLst/>
          </a:prstGeom>
          <a:effectLst>
            <a:reflection blurRad="6350" stA="50000" endA="300" endPos="90000" dir="5400000" sy="-100000" algn="bl" rotWithShape="0"/>
          </a:effectLst>
        </p:spPr>
      </p:pic>
      <p:pic>
        <p:nvPicPr>
          <p:cNvPr id="6" name="5 Imagen" descr="tertiary-colours.gif"/>
          <p:cNvPicPr>
            <a:picLocks noChangeAspect="1"/>
          </p:cNvPicPr>
          <p:nvPr/>
        </p:nvPicPr>
        <p:blipFill>
          <a:blip r:embed="rId3">
            <a:duotone>
              <a:schemeClr val="accent1">
                <a:shade val="45000"/>
                <a:satMod val="135000"/>
              </a:schemeClr>
              <a:prstClr val="white"/>
            </a:duotone>
            <a:lum contrast="20000"/>
          </a:blip>
          <a:stretch>
            <a:fillRect/>
          </a:stretch>
        </p:blipFill>
        <p:spPr>
          <a:xfrm>
            <a:off x="7358082" y="1214428"/>
            <a:ext cx="714348" cy="822174"/>
          </a:xfrm>
          <a:prstGeom prst="rect">
            <a:avLst/>
          </a:prstGeom>
          <a:effectLst>
            <a:reflection blurRad="6350" stA="50000" endA="300" endPos="90000" dir="5400000" sy="-100000" algn="bl" rotWithShape="0"/>
          </a:effectLst>
        </p:spPr>
      </p:pic>
      <p:pic>
        <p:nvPicPr>
          <p:cNvPr id="7" name="6 Imagen" descr="tertiary-colours.gif"/>
          <p:cNvPicPr>
            <a:picLocks noChangeAspect="1"/>
          </p:cNvPicPr>
          <p:nvPr/>
        </p:nvPicPr>
        <p:blipFill>
          <a:blip r:embed="rId3">
            <a:duotone>
              <a:prstClr val="black"/>
              <a:srgbClr val="FF66FF">
                <a:tint val="45000"/>
                <a:satMod val="400000"/>
              </a:srgbClr>
            </a:duotone>
            <a:lum bright="20000" contrast="20000"/>
          </a:blip>
          <a:stretch>
            <a:fillRect/>
          </a:stretch>
        </p:blipFill>
        <p:spPr>
          <a:xfrm>
            <a:off x="6715140" y="1714494"/>
            <a:ext cx="714348" cy="822174"/>
          </a:xfrm>
          <a:prstGeom prst="rect">
            <a:avLst/>
          </a:prstGeom>
          <a:effectLst>
            <a:reflection blurRad="6350" stA="50000" endA="300" endPos="90000" dir="5400000" sy="-100000" algn="bl" rotWithShape="0"/>
          </a:effectLst>
        </p:spPr>
      </p:pic>
      <p:pic>
        <p:nvPicPr>
          <p:cNvPr id="8" name="7 Imagen" descr="tertiary-colours.gif"/>
          <p:cNvPicPr>
            <a:picLocks noChangeAspect="1"/>
          </p:cNvPicPr>
          <p:nvPr/>
        </p:nvPicPr>
        <p:blipFill>
          <a:blip r:embed="rId3">
            <a:duotone>
              <a:schemeClr val="accent1">
                <a:shade val="45000"/>
                <a:satMod val="135000"/>
              </a:schemeClr>
              <a:prstClr val="white"/>
            </a:duotone>
            <a:lum contrast="20000"/>
          </a:blip>
          <a:stretch>
            <a:fillRect/>
          </a:stretch>
        </p:blipFill>
        <p:spPr>
          <a:xfrm>
            <a:off x="6143636" y="2285998"/>
            <a:ext cx="714348" cy="822174"/>
          </a:xfrm>
          <a:prstGeom prst="rect">
            <a:avLst/>
          </a:prstGeom>
          <a:effectLst>
            <a:reflection blurRad="6350" stA="50000" endA="300" endPos="90000" dir="5400000" sy="-100000" algn="bl" rotWithShape="0"/>
          </a:effectLst>
        </p:spPr>
      </p:pic>
      <p:pic>
        <p:nvPicPr>
          <p:cNvPr id="9" name="8 Imagen" descr="tertiary-colours.gif"/>
          <p:cNvPicPr>
            <a:picLocks noChangeAspect="1"/>
          </p:cNvPicPr>
          <p:nvPr/>
        </p:nvPicPr>
        <p:blipFill>
          <a:blip r:embed="rId3">
            <a:duotone>
              <a:prstClr val="black"/>
              <a:srgbClr val="FF66FF">
                <a:tint val="45000"/>
                <a:satMod val="400000"/>
              </a:srgbClr>
            </a:duotone>
            <a:lum bright="20000" contrast="20000"/>
          </a:blip>
          <a:stretch>
            <a:fillRect/>
          </a:stretch>
        </p:blipFill>
        <p:spPr>
          <a:xfrm>
            <a:off x="5500694" y="2857502"/>
            <a:ext cx="714348" cy="822174"/>
          </a:xfrm>
          <a:prstGeom prst="rect">
            <a:avLst/>
          </a:prstGeom>
          <a:effectLst>
            <a:reflection blurRad="6350" stA="50000" endA="300" endPos="90000" dir="5400000" sy="-100000" algn="bl" rotWithShape="0"/>
          </a:effectLst>
        </p:spPr>
      </p:pic>
      <p:pic>
        <p:nvPicPr>
          <p:cNvPr id="10" name="9 Imagen" descr="tertiary-colours.gif"/>
          <p:cNvPicPr>
            <a:picLocks noChangeAspect="1"/>
          </p:cNvPicPr>
          <p:nvPr/>
        </p:nvPicPr>
        <p:blipFill>
          <a:blip r:embed="rId3">
            <a:duotone>
              <a:schemeClr val="accent1">
                <a:shade val="45000"/>
                <a:satMod val="135000"/>
              </a:schemeClr>
              <a:prstClr val="white"/>
            </a:duotone>
            <a:lum contrast="20000"/>
          </a:blip>
          <a:stretch>
            <a:fillRect/>
          </a:stretch>
        </p:blipFill>
        <p:spPr>
          <a:xfrm>
            <a:off x="4857752" y="3357568"/>
            <a:ext cx="714348" cy="822174"/>
          </a:xfrm>
          <a:prstGeom prst="rect">
            <a:avLst/>
          </a:prstGeom>
          <a:effectLst>
            <a:reflection blurRad="6350" stA="50000" endA="300" endPos="90000" dir="5400000" sy="-100000" algn="bl" rotWithShape="0"/>
          </a:effectLst>
        </p:spPr>
      </p:pic>
      <p:pic>
        <p:nvPicPr>
          <p:cNvPr id="11" name="10 Imagen" descr="tertiary-colours.gif"/>
          <p:cNvPicPr>
            <a:picLocks noChangeAspect="1"/>
          </p:cNvPicPr>
          <p:nvPr/>
        </p:nvPicPr>
        <p:blipFill>
          <a:blip r:embed="rId3">
            <a:duotone>
              <a:prstClr val="black"/>
              <a:srgbClr val="FF66FF">
                <a:tint val="45000"/>
                <a:satMod val="400000"/>
              </a:srgbClr>
            </a:duotone>
            <a:lum bright="20000" contrast="20000"/>
          </a:blip>
          <a:stretch>
            <a:fillRect/>
          </a:stretch>
        </p:blipFill>
        <p:spPr>
          <a:xfrm>
            <a:off x="4143372" y="3714758"/>
            <a:ext cx="714348" cy="822174"/>
          </a:xfrm>
          <a:prstGeom prst="rect">
            <a:avLst/>
          </a:prstGeom>
          <a:effectLst>
            <a:reflection blurRad="6350" stA="50000" endA="300" endPos="90000" dir="5400000" sy="-100000" algn="bl" rotWithShape="0"/>
          </a:effectLst>
        </p:spPr>
      </p:pic>
      <p:pic>
        <p:nvPicPr>
          <p:cNvPr id="12" name="11 Imagen" descr="tertiary-colours.gif"/>
          <p:cNvPicPr>
            <a:picLocks noChangeAspect="1"/>
          </p:cNvPicPr>
          <p:nvPr/>
        </p:nvPicPr>
        <p:blipFill>
          <a:blip r:embed="rId3">
            <a:duotone>
              <a:schemeClr val="accent1">
                <a:shade val="45000"/>
                <a:satMod val="135000"/>
              </a:schemeClr>
              <a:prstClr val="white"/>
            </a:duotone>
            <a:lum contrast="20000"/>
          </a:blip>
          <a:stretch>
            <a:fillRect/>
          </a:stretch>
        </p:blipFill>
        <p:spPr>
          <a:xfrm>
            <a:off x="3357554" y="4000510"/>
            <a:ext cx="714348" cy="822174"/>
          </a:xfrm>
          <a:prstGeom prst="rect">
            <a:avLst/>
          </a:prstGeom>
          <a:effectLst>
            <a:reflection blurRad="6350" stA="50000" endA="300" endPos="90000" dir="5400000" sy="-100000" algn="bl" rotWithShape="0"/>
          </a:effectLst>
        </p:spPr>
      </p:pic>
      <p:pic>
        <p:nvPicPr>
          <p:cNvPr id="13" name="12 Imagen" descr="tertiary-colours.gif"/>
          <p:cNvPicPr>
            <a:picLocks noChangeAspect="1"/>
          </p:cNvPicPr>
          <p:nvPr/>
        </p:nvPicPr>
        <p:blipFill>
          <a:blip r:embed="rId3">
            <a:duotone>
              <a:prstClr val="black"/>
              <a:srgbClr val="FF66FF">
                <a:tint val="45000"/>
                <a:satMod val="400000"/>
              </a:srgbClr>
            </a:duotone>
            <a:lum bright="20000" contrast="20000"/>
          </a:blip>
          <a:stretch>
            <a:fillRect/>
          </a:stretch>
        </p:blipFill>
        <p:spPr>
          <a:xfrm>
            <a:off x="2500298" y="4214824"/>
            <a:ext cx="714348" cy="822174"/>
          </a:xfrm>
          <a:prstGeom prst="rect">
            <a:avLst/>
          </a:prstGeom>
          <a:effectLst>
            <a:reflection blurRad="6350" stA="50000" endA="300" endPos="90000" dir="5400000" sy="-100000" algn="bl" rotWithShape="0"/>
          </a:effectLst>
        </p:spPr>
      </p:pic>
      <p:pic>
        <p:nvPicPr>
          <p:cNvPr id="14" name="13 Imagen" descr="tertiary-colours.gif"/>
          <p:cNvPicPr>
            <a:picLocks noChangeAspect="1"/>
          </p:cNvPicPr>
          <p:nvPr/>
        </p:nvPicPr>
        <p:blipFill>
          <a:blip r:embed="rId3">
            <a:duotone>
              <a:schemeClr val="accent1">
                <a:shade val="45000"/>
                <a:satMod val="135000"/>
              </a:schemeClr>
              <a:prstClr val="white"/>
            </a:duotone>
            <a:lum contrast="20000"/>
          </a:blip>
          <a:stretch>
            <a:fillRect/>
          </a:stretch>
        </p:blipFill>
        <p:spPr>
          <a:xfrm>
            <a:off x="1643042" y="4214824"/>
            <a:ext cx="714348" cy="822174"/>
          </a:xfrm>
          <a:prstGeom prst="rect">
            <a:avLst/>
          </a:prstGeom>
          <a:effectLst>
            <a:reflection blurRad="6350" stA="50000" endA="300" endPos="90000" dir="5400000" sy="-100000" algn="bl" rotWithShape="0"/>
          </a:effectLst>
        </p:spPr>
      </p:pic>
      <p:pic>
        <p:nvPicPr>
          <p:cNvPr id="15" name="14 Imagen" descr="tertiary-colours.gif"/>
          <p:cNvPicPr>
            <a:picLocks noChangeAspect="1"/>
          </p:cNvPicPr>
          <p:nvPr/>
        </p:nvPicPr>
        <p:blipFill>
          <a:blip r:embed="rId3">
            <a:duotone>
              <a:prstClr val="black"/>
              <a:srgbClr val="FF66FF">
                <a:tint val="45000"/>
                <a:satMod val="400000"/>
              </a:srgbClr>
            </a:duotone>
            <a:lum bright="20000" contrast="20000"/>
          </a:blip>
          <a:stretch>
            <a:fillRect/>
          </a:stretch>
        </p:blipFill>
        <p:spPr>
          <a:xfrm>
            <a:off x="857224" y="4321326"/>
            <a:ext cx="714348" cy="822174"/>
          </a:xfrm>
          <a:prstGeom prst="rect">
            <a:avLst/>
          </a:prstGeom>
          <a:effectLst>
            <a:reflection blurRad="6350" stA="50000" endA="300" endPos="90000" dir="5400000" sy="-100000" algn="bl" rotWithShape="0"/>
          </a:effectLst>
        </p:spPr>
      </p:pic>
      <p:pic>
        <p:nvPicPr>
          <p:cNvPr id="16" name="15 Imagen" descr="tertiary-colours.gif"/>
          <p:cNvPicPr>
            <a:picLocks noChangeAspect="1"/>
          </p:cNvPicPr>
          <p:nvPr/>
        </p:nvPicPr>
        <p:blipFill>
          <a:blip r:embed="rId3">
            <a:duotone>
              <a:schemeClr val="accent1">
                <a:shade val="45000"/>
                <a:satMod val="135000"/>
              </a:schemeClr>
              <a:prstClr val="white"/>
            </a:duotone>
            <a:lum contrast="20000"/>
          </a:blip>
          <a:stretch>
            <a:fillRect/>
          </a:stretch>
        </p:blipFill>
        <p:spPr>
          <a:xfrm>
            <a:off x="0" y="4321326"/>
            <a:ext cx="714348" cy="822174"/>
          </a:xfrm>
          <a:prstGeom prst="rect">
            <a:avLst/>
          </a:prstGeom>
          <a:effectLst>
            <a:reflection blurRad="6350" stA="50000" endA="300" endPos="90000" dir="5400000" sy="-100000" algn="bl" rotWithShape="0"/>
          </a:effectLst>
        </p:spPr>
      </p:pic>
      <p:pic>
        <p:nvPicPr>
          <p:cNvPr id="17" name="16 Imagen" descr="6.jpe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0-#ppt_w/2"/>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0-#ppt_w/2"/>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0-#ppt_w/2"/>
                                          </p:val>
                                        </p:tav>
                                        <p:tav tm="100000">
                                          <p:val>
                                            <p:strVal val="#ppt_x"/>
                                          </p:val>
                                        </p:tav>
                                      </p:tavLst>
                                    </p:anim>
                                    <p:anim calcmode="lin" valueType="num">
                                      <p:cBhvr additive="base">
                                        <p:cTn id="18" dur="3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0-#ppt_w/2"/>
                                          </p:val>
                                        </p:tav>
                                        <p:tav tm="100000">
                                          <p:val>
                                            <p:strVal val="#ppt_x"/>
                                          </p:val>
                                        </p:tav>
                                      </p:tavLst>
                                    </p:anim>
                                    <p:anim calcmode="lin" valueType="num">
                                      <p:cBhvr additive="base">
                                        <p:cTn id="22" dur="3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3000" fill="hold"/>
                                        <p:tgtEl>
                                          <p:spTgt spid="8"/>
                                        </p:tgtEl>
                                        <p:attrNameLst>
                                          <p:attrName>ppt_x</p:attrName>
                                        </p:attrNameLst>
                                      </p:cBhvr>
                                      <p:tavLst>
                                        <p:tav tm="0">
                                          <p:val>
                                            <p:strVal val="0-#ppt_w/2"/>
                                          </p:val>
                                        </p:tav>
                                        <p:tav tm="100000">
                                          <p:val>
                                            <p:strVal val="#ppt_x"/>
                                          </p:val>
                                        </p:tav>
                                      </p:tavLst>
                                    </p:anim>
                                    <p:anim calcmode="lin" valueType="num">
                                      <p:cBhvr additive="base">
                                        <p:cTn id="26" dur="3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3000" fill="hold"/>
                                        <p:tgtEl>
                                          <p:spTgt spid="9"/>
                                        </p:tgtEl>
                                        <p:attrNameLst>
                                          <p:attrName>ppt_x</p:attrName>
                                        </p:attrNameLst>
                                      </p:cBhvr>
                                      <p:tavLst>
                                        <p:tav tm="0">
                                          <p:val>
                                            <p:strVal val="0-#ppt_w/2"/>
                                          </p:val>
                                        </p:tav>
                                        <p:tav tm="100000">
                                          <p:val>
                                            <p:strVal val="#ppt_x"/>
                                          </p:val>
                                        </p:tav>
                                      </p:tavLst>
                                    </p:anim>
                                    <p:anim calcmode="lin" valueType="num">
                                      <p:cBhvr additive="base">
                                        <p:cTn id="30" dur="3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3000" fill="hold"/>
                                        <p:tgtEl>
                                          <p:spTgt spid="10"/>
                                        </p:tgtEl>
                                        <p:attrNameLst>
                                          <p:attrName>ppt_x</p:attrName>
                                        </p:attrNameLst>
                                      </p:cBhvr>
                                      <p:tavLst>
                                        <p:tav tm="0">
                                          <p:val>
                                            <p:strVal val="0-#ppt_w/2"/>
                                          </p:val>
                                        </p:tav>
                                        <p:tav tm="100000">
                                          <p:val>
                                            <p:strVal val="#ppt_x"/>
                                          </p:val>
                                        </p:tav>
                                      </p:tavLst>
                                    </p:anim>
                                    <p:anim calcmode="lin" valueType="num">
                                      <p:cBhvr additive="base">
                                        <p:cTn id="34" dur="3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3000" fill="hold"/>
                                        <p:tgtEl>
                                          <p:spTgt spid="11"/>
                                        </p:tgtEl>
                                        <p:attrNameLst>
                                          <p:attrName>ppt_x</p:attrName>
                                        </p:attrNameLst>
                                      </p:cBhvr>
                                      <p:tavLst>
                                        <p:tav tm="0">
                                          <p:val>
                                            <p:strVal val="0-#ppt_w/2"/>
                                          </p:val>
                                        </p:tav>
                                        <p:tav tm="100000">
                                          <p:val>
                                            <p:strVal val="#ppt_x"/>
                                          </p:val>
                                        </p:tav>
                                      </p:tavLst>
                                    </p:anim>
                                    <p:anim calcmode="lin" valueType="num">
                                      <p:cBhvr additive="base">
                                        <p:cTn id="38" dur="3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3000" fill="hold"/>
                                        <p:tgtEl>
                                          <p:spTgt spid="12"/>
                                        </p:tgtEl>
                                        <p:attrNameLst>
                                          <p:attrName>ppt_x</p:attrName>
                                        </p:attrNameLst>
                                      </p:cBhvr>
                                      <p:tavLst>
                                        <p:tav tm="0">
                                          <p:val>
                                            <p:strVal val="0-#ppt_w/2"/>
                                          </p:val>
                                        </p:tav>
                                        <p:tav tm="100000">
                                          <p:val>
                                            <p:strVal val="#ppt_x"/>
                                          </p:val>
                                        </p:tav>
                                      </p:tavLst>
                                    </p:anim>
                                    <p:anim calcmode="lin" valueType="num">
                                      <p:cBhvr additive="base">
                                        <p:cTn id="42" dur="3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3000" fill="hold"/>
                                        <p:tgtEl>
                                          <p:spTgt spid="13"/>
                                        </p:tgtEl>
                                        <p:attrNameLst>
                                          <p:attrName>ppt_x</p:attrName>
                                        </p:attrNameLst>
                                      </p:cBhvr>
                                      <p:tavLst>
                                        <p:tav tm="0">
                                          <p:val>
                                            <p:strVal val="0-#ppt_w/2"/>
                                          </p:val>
                                        </p:tav>
                                        <p:tav tm="100000">
                                          <p:val>
                                            <p:strVal val="#ppt_x"/>
                                          </p:val>
                                        </p:tav>
                                      </p:tavLst>
                                    </p:anim>
                                    <p:anim calcmode="lin" valueType="num">
                                      <p:cBhvr additive="base">
                                        <p:cTn id="46" dur="3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3000" fill="hold"/>
                                        <p:tgtEl>
                                          <p:spTgt spid="14"/>
                                        </p:tgtEl>
                                        <p:attrNameLst>
                                          <p:attrName>ppt_x</p:attrName>
                                        </p:attrNameLst>
                                      </p:cBhvr>
                                      <p:tavLst>
                                        <p:tav tm="0">
                                          <p:val>
                                            <p:strVal val="0-#ppt_w/2"/>
                                          </p:val>
                                        </p:tav>
                                        <p:tav tm="100000">
                                          <p:val>
                                            <p:strVal val="#ppt_x"/>
                                          </p:val>
                                        </p:tav>
                                      </p:tavLst>
                                    </p:anim>
                                    <p:anim calcmode="lin" valueType="num">
                                      <p:cBhvr additive="base">
                                        <p:cTn id="50" dur="3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3000" fill="hold"/>
                                        <p:tgtEl>
                                          <p:spTgt spid="15"/>
                                        </p:tgtEl>
                                        <p:attrNameLst>
                                          <p:attrName>ppt_x</p:attrName>
                                        </p:attrNameLst>
                                      </p:cBhvr>
                                      <p:tavLst>
                                        <p:tav tm="0">
                                          <p:val>
                                            <p:strVal val="0-#ppt_w/2"/>
                                          </p:val>
                                        </p:tav>
                                        <p:tav tm="100000">
                                          <p:val>
                                            <p:strVal val="#ppt_x"/>
                                          </p:val>
                                        </p:tav>
                                      </p:tavLst>
                                    </p:anim>
                                    <p:anim calcmode="lin" valueType="num">
                                      <p:cBhvr additive="base">
                                        <p:cTn id="54" dur="3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3000" fill="hold"/>
                                        <p:tgtEl>
                                          <p:spTgt spid="16"/>
                                        </p:tgtEl>
                                        <p:attrNameLst>
                                          <p:attrName>ppt_x</p:attrName>
                                        </p:attrNameLst>
                                      </p:cBhvr>
                                      <p:tavLst>
                                        <p:tav tm="0">
                                          <p:val>
                                            <p:strVal val="0-#ppt_w/2"/>
                                          </p:val>
                                        </p:tav>
                                        <p:tav tm="100000">
                                          <p:val>
                                            <p:strVal val="#ppt_x"/>
                                          </p:val>
                                        </p:tav>
                                      </p:tavLst>
                                    </p:anim>
                                    <p:anim calcmode="lin" valueType="num">
                                      <p:cBhvr additive="base">
                                        <p:cTn id="58" dur="3000" fill="hold"/>
                                        <p:tgtEl>
                                          <p:spTgt spid="16"/>
                                        </p:tgtEl>
                                        <p:attrNameLst>
                                          <p:attrName>ppt_y</p:attrName>
                                        </p:attrNameLst>
                                      </p:cBhvr>
                                      <p:tavLst>
                                        <p:tav tm="0">
                                          <p:val>
                                            <p:strVal val="1+#ppt_h/2"/>
                                          </p:val>
                                        </p:tav>
                                        <p:tav tm="100000">
                                          <p:val>
                                            <p:strVal val="#ppt_y"/>
                                          </p:val>
                                        </p:tav>
                                      </p:tavLst>
                                    </p:anim>
                                  </p:childTnLst>
                                </p:cTn>
                              </p:par>
                              <p:par>
                                <p:cTn id="59" presetID="6" presetClass="emph" presetSubtype="0" fill="hold" nodeType="withEffect">
                                  <p:stCondLst>
                                    <p:cond delay="0"/>
                                  </p:stCondLst>
                                  <p:childTnLst>
                                    <p:animScale>
                                      <p:cBhvr>
                                        <p:cTn id="60" dur="3000" fill="hold"/>
                                        <p:tgtEl>
                                          <p:spTgt spid="4"/>
                                        </p:tgtEl>
                                      </p:cBhvr>
                                      <p:by x="150000" y="150000"/>
                                    </p:animScale>
                                  </p:childTnLst>
                                </p:cTn>
                              </p:par>
                              <p:par>
                                <p:cTn id="61" presetID="6" presetClass="emph" presetSubtype="0" fill="hold" nodeType="withEffect">
                                  <p:stCondLst>
                                    <p:cond delay="0"/>
                                  </p:stCondLst>
                                  <p:childTnLst>
                                    <p:animScale>
                                      <p:cBhvr>
                                        <p:cTn id="62" dur="3000" fill="hold"/>
                                        <p:tgtEl>
                                          <p:spTgt spid="5"/>
                                        </p:tgtEl>
                                      </p:cBhvr>
                                      <p:by x="150000" y="150000"/>
                                    </p:animScale>
                                  </p:childTnLst>
                                </p:cTn>
                              </p:par>
                              <p:par>
                                <p:cTn id="63" presetID="6" presetClass="emph" presetSubtype="0" fill="hold" nodeType="withEffect">
                                  <p:stCondLst>
                                    <p:cond delay="0"/>
                                  </p:stCondLst>
                                  <p:childTnLst>
                                    <p:animScale>
                                      <p:cBhvr>
                                        <p:cTn id="64" dur="3000" fill="hold"/>
                                        <p:tgtEl>
                                          <p:spTgt spid="6"/>
                                        </p:tgtEl>
                                      </p:cBhvr>
                                      <p:by x="150000" y="150000"/>
                                    </p:animScale>
                                  </p:childTnLst>
                                </p:cTn>
                              </p:par>
                              <p:par>
                                <p:cTn id="65" presetID="6" presetClass="emph" presetSubtype="0" fill="hold" nodeType="withEffect">
                                  <p:stCondLst>
                                    <p:cond delay="0"/>
                                  </p:stCondLst>
                                  <p:childTnLst>
                                    <p:animScale>
                                      <p:cBhvr>
                                        <p:cTn id="66" dur="3000" fill="hold"/>
                                        <p:tgtEl>
                                          <p:spTgt spid="7"/>
                                        </p:tgtEl>
                                      </p:cBhvr>
                                      <p:by x="150000" y="150000"/>
                                    </p:animScale>
                                  </p:childTnLst>
                                </p:cTn>
                              </p:par>
                              <p:par>
                                <p:cTn id="67" presetID="6" presetClass="emph" presetSubtype="0" fill="hold" nodeType="withEffect">
                                  <p:stCondLst>
                                    <p:cond delay="0"/>
                                  </p:stCondLst>
                                  <p:childTnLst>
                                    <p:animScale>
                                      <p:cBhvr>
                                        <p:cTn id="68" dur="3000" fill="hold"/>
                                        <p:tgtEl>
                                          <p:spTgt spid="8"/>
                                        </p:tgtEl>
                                      </p:cBhvr>
                                      <p:by x="150000" y="150000"/>
                                    </p:animScale>
                                  </p:childTnLst>
                                </p:cTn>
                              </p:par>
                              <p:par>
                                <p:cTn id="69" presetID="6" presetClass="emph" presetSubtype="0" fill="hold" nodeType="withEffect">
                                  <p:stCondLst>
                                    <p:cond delay="0"/>
                                  </p:stCondLst>
                                  <p:childTnLst>
                                    <p:animScale>
                                      <p:cBhvr>
                                        <p:cTn id="70" dur="3000" fill="hold"/>
                                        <p:tgtEl>
                                          <p:spTgt spid="9"/>
                                        </p:tgtEl>
                                      </p:cBhvr>
                                      <p:by x="150000" y="150000"/>
                                    </p:animScale>
                                  </p:childTnLst>
                                </p:cTn>
                              </p:par>
                              <p:par>
                                <p:cTn id="71" presetID="6" presetClass="emph" presetSubtype="0" fill="hold" nodeType="withEffect">
                                  <p:stCondLst>
                                    <p:cond delay="0"/>
                                  </p:stCondLst>
                                  <p:childTnLst>
                                    <p:animScale>
                                      <p:cBhvr>
                                        <p:cTn id="72" dur="3000" fill="hold"/>
                                        <p:tgtEl>
                                          <p:spTgt spid="10"/>
                                        </p:tgtEl>
                                      </p:cBhvr>
                                      <p:by x="150000" y="150000"/>
                                    </p:animScale>
                                  </p:childTnLst>
                                </p:cTn>
                              </p:par>
                              <p:par>
                                <p:cTn id="73" presetID="6" presetClass="emph" presetSubtype="0" fill="hold" nodeType="withEffect">
                                  <p:stCondLst>
                                    <p:cond delay="0"/>
                                  </p:stCondLst>
                                  <p:childTnLst>
                                    <p:animScale>
                                      <p:cBhvr>
                                        <p:cTn id="74" dur="3000" fill="hold"/>
                                        <p:tgtEl>
                                          <p:spTgt spid="11"/>
                                        </p:tgtEl>
                                      </p:cBhvr>
                                      <p:by x="150000" y="150000"/>
                                    </p:animScale>
                                  </p:childTnLst>
                                </p:cTn>
                              </p:par>
                              <p:par>
                                <p:cTn id="75" presetID="6" presetClass="emph" presetSubtype="0" fill="hold" nodeType="withEffect">
                                  <p:stCondLst>
                                    <p:cond delay="0"/>
                                  </p:stCondLst>
                                  <p:childTnLst>
                                    <p:animScale>
                                      <p:cBhvr>
                                        <p:cTn id="76" dur="3000" fill="hold"/>
                                        <p:tgtEl>
                                          <p:spTgt spid="12"/>
                                        </p:tgtEl>
                                      </p:cBhvr>
                                      <p:by x="150000" y="150000"/>
                                    </p:animScale>
                                  </p:childTnLst>
                                </p:cTn>
                              </p:par>
                              <p:par>
                                <p:cTn id="77" presetID="6" presetClass="emph" presetSubtype="0" fill="hold" nodeType="withEffect">
                                  <p:stCondLst>
                                    <p:cond delay="0"/>
                                  </p:stCondLst>
                                  <p:childTnLst>
                                    <p:animScale>
                                      <p:cBhvr>
                                        <p:cTn id="78" dur="3000" fill="hold"/>
                                        <p:tgtEl>
                                          <p:spTgt spid="13"/>
                                        </p:tgtEl>
                                      </p:cBhvr>
                                      <p:by x="150000" y="150000"/>
                                    </p:animScale>
                                  </p:childTnLst>
                                </p:cTn>
                              </p:par>
                              <p:par>
                                <p:cTn id="79" presetID="6" presetClass="emph" presetSubtype="0" fill="hold" nodeType="withEffect">
                                  <p:stCondLst>
                                    <p:cond delay="0"/>
                                  </p:stCondLst>
                                  <p:childTnLst>
                                    <p:animScale>
                                      <p:cBhvr>
                                        <p:cTn id="80" dur="3000" fill="hold"/>
                                        <p:tgtEl>
                                          <p:spTgt spid="14"/>
                                        </p:tgtEl>
                                      </p:cBhvr>
                                      <p:by x="150000" y="150000"/>
                                    </p:animScale>
                                  </p:childTnLst>
                                </p:cTn>
                              </p:par>
                              <p:par>
                                <p:cTn id="81" presetID="6" presetClass="emph" presetSubtype="0" fill="hold" nodeType="withEffect">
                                  <p:stCondLst>
                                    <p:cond delay="0"/>
                                  </p:stCondLst>
                                  <p:childTnLst>
                                    <p:animScale>
                                      <p:cBhvr>
                                        <p:cTn id="82" dur="3000" fill="hold"/>
                                        <p:tgtEl>
                                          <p:spTgt spid="15"/>
                                        </p:tgtEl>
                                      </p:cBhvr>
                                      <p:by x="150000" y="150000"/>
                                    </p:animScale>
                                  </p:childTnLst>
                                </p:cTn>
                              </p:par>
                              <p:par>
                                <p:cTn id="83" presetID="6" presetClass="emph" presetSubtype="0" fill="hold" nodeType="withEffect">
                                  <p:stCondLst>
                                    <p:cond delay="0"/>
                                  </p:stCondLst>
                                  <p:childTnLst>
                                    <p:animScale>
                                      <p:cBhvr>
                                        <p:cTn id="84" dur="3000" fill="hold"/>
                                        <p:tgtEl>
                                          <p:spTgt spid="16"/>
                                        </p:tgtEl>
                                      </p:cBhvr>
                                      <p:by x="150000" y="150000"/>
                                    </p:animScale>
                                  </p:childTnLst>
                                </p:cTn>
                              </p:par>
                            </p:childTnLst>
                          </p:cTn>
                        </p:par>
                        <p:par>
                          <p:cTn id="85" fill="hold">
                            <p:stCondLst>
                              <p:cond delay="3000"/>
                            </p:stCondLst>
                            <p:childTnLst>
                              <p:par>
                                <p:cTn id="86" presetID="2" presetClass="exit" presetSubtype="12" fill="hold" nodeType="afterEffect">
                                  <p:stCondLst>
                                    <p:cond delay="0"/>
                                  </p:stCondLst>
                                  <p:childTnLst>
                                    <p:anim calcmode="lin" valueType="num">
                                      <p:cBhvr additive="base">
                                        <p:cTn id="87" dur="3000"/>
                                        <p:tgtEl>
                                          <p:spTgt spid="4"/>
                                        </p:tgtEl>
                                        <p:attrNameLst>
                                          <p:attrName>ppt_x</p:attrName>
                                        </p:attrNameLst>
                                      </p:cBhvr>
                                      <p:tavLst>
                                        <p:tav tm="0">
                                          <p:val>
                                            <p:strVal val="ppt_x"/>
                                          </p:val>
                                        </p:tav>
                                        <p:tav tm="100000">
                                          <p:val>
                                            <p:strVal val="0-ppt_w/2"/>
                                          </p:val>
                                        </p:tav>
                                      </p:tavLst>
                                    </p:anim>
                                    <p:anim calcmode="lin" valueType="num">
                                      <p:cBhvr additive="base">
                                        <p:cTn id="88" dur="3000"/>
                                        <p:tgtEl>
                                          <p:spTgt spid="4"/>
                                        </p:tgtEl>
                                        <p:attrNameLst>
                                          <p:attrName>ppt_y</p:attrName>
                                        </p:attrNameLst>
                                      </p:cBhvr>
                                      <p:tavLst>
                                        <p:tav tm="0">
                                          <p:val>
                                            <p:strVal val="ppt_y"/>
                                          </p:val>
                                        </p:tav>
                                        <p:tav tm="100000">
                                          <p:val>
                                            <p:strVal val="1+ppt_h/2"/>
                                          </p:val>
                                        </p:tav>
                                      </p:tavLst>
                                    </p:anim>
                                    <p:set>
                                      <p:cBhvr>
                                        <p:cTn id="89" dur="1" fill="hold">
                                          <p:stCondLst>
                                            <p:cond delay="2999"/>
                                          </p:stCondLst>
                                        </p:cTn>
                                        <p:tgtEl>
                                          <p:spTgt spid="4"/>
                                        </p:tgtEl>
                                        <p:attrNameLst>
                                          <p:attrName>style.visibility</p:attrName>
                                        </p:attrNameLst>
                                      </p:cBhvr>
                                      <p:to>
                                        <p:strVal val="hidden"/>
                                      </p:to>
                                    </p:set>
                                  </p:childTnLst>
                                </p:cTn>
                              </p:par>
                              <p:par>
                                <p:cTn id="90" presetID="2" presetClass="exit" presetSubtype="12" fill="hold" nodeType="withEffect">
                                  <p:stCondLst>
                                    <p:cond delay="0"/>
                                  </p:stCondLst>
                                  <p:childTnLst>
                                    <p:anim calcmode="lin" valueType="num">
                                      <p:cBhvr additive="base">
                                        <p:cTn id="91" dur="3000"/>
                                        <p:tgtEl>
                                          <p:spTgt spid="5"/>
                                        </p:tgtEl>
                                        <p:attrNameLst>
                                          <p:attrName>ppt_x</p:attrName>
                                        </p:attrNameLst>
                                      </p:cBhvr>
                                      <p:tavLst>
                                        <p:tav tm="0">
                                          <p:val>
                                            <p:strVal val="ppt_x"/>
                                          </p:val>
                                        </p:tav>
                                        <p:tav tm="100000">
                                          <p:val>
                                            <p:strVal val="0-ppt_w/2"/>
                                          </p:val>
                                        </p:tav>
                                      </p:tavLst>
                                    </p:anim>
                                    <p:anim calcmode="lin" valueType="num">
                                      <p:cBhvr additive="base">
                                        <p:cTn id="92" dur="3000"/>
                                        <p:tgtEl>
                                          <p:spTgt spid="5"/>
                                        </p:tgtEl>
                                        <p:attrNameLst>
                                          <p:attrName>ppt_y</p:attrName>
                                        </p:attrNameLst>
                                      </p:cBhvr>
                                      <p:tavLst>
                                        <p:tav tm="0">
                                          <p:val>
                                            <p:strVal val="ppt_y"/>
                                          </p:val>
                                        </p:tav>
                                        <p:tav tm="100000">
                                          <p:val>
                                            <p:strVal val="1+ppt_h/2"/>
                                          </p:val>
                                        </p:tav>
                                      </p:tavLst>
                                    </p:anim>
                                    <p:set>
                                      <p:cBhvr>
                                        <p:cTn id="93" dur="1" fill="hold">
                                          <p:stCondLst>
                                            <p:cond delay="2999"/>
                                          </p:stCondLst>
                                        </p:cTn>
                                        <p:tgtEl>
                                          <p:spTgt spid="5"/>
                                        </p:tgtEl>
                                        <p:attrNameLst>
                                          <p:attrName>style.visibility</p:attrName>
                                        </p:attrNameLst>
                                      </p:cBhvr>
                                      <p:to>
                                        <p:strVal val="hidden"/>
                                      </p:to>
                                    </p:set>
                                  </p:childTnLst>
                                </p:cTn>
                              </p:par>
                              <p:par>
                                <p:cTn id="94" presetID="2" presetClass="exit" presetSubtype="12" fill="hold" nodeType="withEffect">
                                  <p:stCondLst>
                                    <p:cond delay="0"/>
                                  </p:stCondLst>
                                  <p:childTnLst>
                                    <p:anim calcmode="lin" valueType="num">
                                      <p:cBhvr additive="base">
                                        <p:cTn id="95" dur="3000"/>
                                        <p:tgtEl>
                                          <p:spTgt spid="6"/>
                                        </p:tgtEl>
                                        <p:attrNameLst>
                                          <p:attrName>ppt_x</p:attrName>
                                        </p:attrNameLst>
                                      </p:cBhvr>
                                      <p:tavLst>
                                        <p:tav tm="0">
                                          <p:val>
                                            <p:strVal val="ppt_x"/>
                                          </p:val>
                                        </p:tav>
                                        <p:tav tm="100000">
                                          <p:val>
                                            <p:strVal val="0-ppt_w/2"/>
                                          </p:val>
                                        </p:tav>
                                      </p:tavLst>
                                    </p:anim>
                                    <p:anim calcmode="lin" valueType="num">
                                      <p:cBhvr additive="base">
                                        <p:cTn id="96" dur="3000"/>
                                        <p:tgtEl>
                                          <p:spTgt spid="6"/>
                                        </p:tgtEl>
                                        <p:attrNameLst>
                                          <p:attrName>ppt_y</p:attrName>
                                        </p:attrNameLst>
                                      </p:cBhvr>
                                      <p:tavLst>
                                        <p:tav tm="0">
                                          <p:val>
                                            <p:strVal val="ppt_y"/>
                                          </p:val>
                                        </p:tav>
                                        <p:tav tm="100000">
                                          <p:val>
                                            <p:strVal val="1+ppt_h/2"/>
                                          </p:val>
                                        </p:tav>
                                      </p:tavLst>
                                    </p:anim>
                                    <p:set>
                                      <p:cBhvr>
                                        <p:cTn id="97" dur="1" fill="hold">
                                          <p:stCondLst>
                                            <p:cond delay="2999"/>
                                          </p:stCondLst>
                                        </p:cTn>
                                        <p:tgtEl>
                                          <p:spTgt spid="6"/>
                                        </p:tgtEl>
                                        <p:attrNameLst>
                                          <p:attrName>style.visibility</p:attrName>
                                        </p:attrNameLst>
                                      </p:cBhvr>
                                      <p:to>
                                        <p:strVal val="hidden"/>
                                      </p:to>
                                    </p:set>
                                  </p:childTnLst>
                                </p:cTn>
                              </p:par>
                              <p:par>
                                <p:cTn id="98" presetID="2" presetClass="exit" presetSubtype="12" fill="hold" nodeType="withEffect">
                                  <p:stCondLst>
                                    <p:cond delay="0"/>
                                  </p:stCondLst>
                                  <p:childTnLst>
                                    <p:anim calcmode="lin" valueType="num">
                                      <p:cBhvr additive="base">
                                        <p:cTn id="99" dur="3000"/>
                                        <p:tgtEl>
                                          <p:spTgt spid="7"/>
                                        </p:tgtEl>
                                        <p:attrNameLst>
                                          <p:attrName>ppt_x</p:attrName>
                                        </p:attrNameLst>
                                      </p:cBhvr>
                                      <p:tavLst>
                                        <p:tav tm="0">
                                          <p:val>
                                            <p:strVal val="ppt_x"/>
                                          </p:val>
                                        </p:tav>
                                        <p:tav tm="100000">
                                          <p:val>
                                            <p:strVal val="0-ppt_w/2"/>
                                          </p:val>
                                        </p:tav>
                                      </p:tavLst>
                                    </p:anim>
                                    <p:anim calcmode="lin" valueType="num">
                                      <p:cBhvr additive="base">
                                        <p:cTn id="100" dur="3000"/>
                                        <p:tgtEl>
                                          <p:spTgt spid="7"/>
                                        </p:tgtEl>
                                        <p:attrNameLst>
                                          <p:attrName>ppt_y</p:attrName>
                                        </p:attrNameLst>
                                      </p:cBhvr>
                                      <p:tavLst>
                                        <p:tav tm="0">
                                          <p:val>
                                            <p:strVal val="ppt_y"/>
                                          </p:val>
                                        </p:tav>
                                        <p:tav tm="100000">
                                          <p:val>
                                            <p:strVal val="1+ppt_h/2"/>
                                          </p:val>
                                        </p:tav>
                                      </p:tavLst>
                                    </p:anim>
                                    <p:set>
                                      <p:cBhvr>
                                        <p:cTn id="101" dur="1" fill="hold">
                                          <p:stCondLst>
                                            <p:cond delay="2999"/>
                                          </p:stCondLst>
                                        </p:cTn>
                                        <p:tgtEl>
                                          <p:spTgt spid="7"/>
                                        </p:tgtEl>
                                        <p:attrNameLst>
                                          <p:attrName>style.visibility</p:attrName>
                                        </p:attrNameLst>
                                      </p:cBhvr>
                                      <p:to>
                                        <p:strVal val="hidden"/>
                                      </p:to>
                                    </p:set>
                                  </p:childTnLst>
                                </p:cTn>
                              </p:par>
                              <p:par>
                                <p:cTn id="102" presetID="2" presetClass="exit" presetSubtype="12" fill="hold" nodeType="withEffect">
                                  <p:stCondLst>
                                    <p:cond delay="0"/>
                                  </p:stCondLst>
                                  <p:childTnLst>
                                    <p:anim calcmode="lin" valueType="num">
                                      <p:cBhvr additive="base">
                                        <p:cTn id="103" dur="3000"/>
                                        <p:tgtEl>
                                          <p:spTgt spid="8"/>
                                        </p:tgtEl>
                                        <p:attrNameLst>
                                          <p:attrName>ppt_x</p:attrName>
                                        </p:attrNameLst>
                                      </p:cBhvr>
                                      <p:tavLst>
                                        <p:tav tm="0">
                                          <p:val>
                                            <p:strVal val="ppt_x"/>
                                          </p:val>
                                        </p:tav>
                                        <p:tav tm="100000">
                                          <p:val>
                                            <p:strVal val="0-ppt_w/2"/>
                                          </p:val>
                                        </p:tav>
                                      </p:tavLst>
                                    </p:anim>
                                    <p:anim calcmode="lin" valueType="num">
                                      <p:cBhvr additive="base">
                                        <p:cTn id="104" dur="3000"/>
                                        <p:tgtEl>
                                          <p:spTgt spid="8"/>
                                        </p:tgtEl>
                                        <p:attrNameLst>
                                          <p:attrName>ppt_y</p:attrName>
                                        </p:attrNameLst>
                                      </p:cBhvr>
                                      <p:tavLst>
                                        <p:tav tm="0">
                                          <p:val>
                                            <p:strVal val="ppt_y"/>
                                          </p:val>
                                        </p:tav>
                                        <p:tav tm="100000">
                                          <p:val>
                                            <p:strVal val="1+ppt_h/2"/>
                                          </p:val>
                                        </p:tav>
                                      </p:tavLst>
                                    </p:anim>
                                    <p:set>
                                      <p:cBhvr>
                                        <p:cTn id="105" dur="1" fill="hold">
                                          <p:stCondLst>
                                            <p:cond delay="2999"/>
                                          </p:stCondLst>
                                        </p:cTn>
                                        <p:tgtEl>
                                          <p:spTgt spid="8"/>
                                        </p:tgtEl>
                                        <p:attrNameLst>
                                          <p:attrName>style.visibility</p:attrName>
                                        </p:attrNameLst>
                                      </p:cBhvr>
                                      <p:to>
                                        <p:strVal val="hidden"/>
                                      </p:to>
                                    </p:set>
                                  </p:childTnLst>
                                </p:cTn>
                              </p:par>
                              <p:par>
                                <p:cTn id="106" presetID="2" presetClass="exit" presetSubtype="12" fill="hold" nodeType="withEffect">
                                  <p:stCondLst>
                                    <p:cond delay="0"/>
                                  </p:stCondLst>
                                  <p:childTnLst>
                                    <p:anim calcmode="lin" valueType="num">
                                      <p:cBhvr additive="base">
                                        <p:cTn id="107" dur="3000"/>
                                        <p:tgtEl>
                                          <p:spTgt spid="9"/>
                                        </p:tgtEl>
                                        <p:attrNameLst>
                                          <p:attrName>ppt_x</p:attrName>
                                        </p:attrNameLst>
                                      </p:cBhvr>
                                      <p:tavLst>
                                        <p:tav tm="0">
                                          <p:val>
                                            <p:strVal val="ppt_x"/>
                                          </p:val>
                                        </p:tav>
                                        <p:tav tm="100000">
                                          <p:val>
                                            <p:strVal val="0-ppt_w/2"/>
                                          </p:val>
                                        </p:tav>
                                      </p:tavLst>
                                    </p:anim>
                                    <p:anim calcmode="lin" valueType="num">
                                      <p:cBhvr additive="base">
                                        <p:cTn id="108" dur="3000"/>
                                        <p:tgtEl>
                                          <p:spTgt spid="9"/>
                                        </p:tgtEl>
                                        <p:attrNameLst>
                                          <p:attrName>ppt_y</p:attrName>
                                        </p:attrNameLst>
                                      </p:cBhvr>
                                      <p:tavLst>
                                        <p:tav tm="0">
                                          <p:val>
                                            <p:strVal val="ppt_y"/>
                                          </p:val>
                                        </p:tav>
                                        <p:tav tm="100000">
                                          <p:val>
                                            <p:strVal val="1+ppt_h/2"/>
                                          </p:val>
                                        </p:tav>
                                      </p:tavLst>
                                    </p:anim>
                                    <p:set>
                                      <p:cBhvr>
                                        <p:cTn id="109" dur="1" fill="hold">
                                          <p:stCondLst>
                                            <p:cond delay="2999"/>
                                          </p:stCondLst>
                                        </p:cTn>
                                        <p:tgtEl>
                                          <p:spTgt spid="9"/>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3000"/>
                                        <p:tgtEl>
                                          <p:spTgt spid="10"/>
                                        </p:tgtEl>
                                        <p:attrNameLst>
                                          <p:attrName>ppt_x</p:attrName>
                                        </p:attrNameLst>
                                      </p:cBhvr>
                                      <p:tavLst>
                                        <p:tav tm="0">
                                          <p:val>
                                            <p:strVal val="ppt_x"/>
                                          </p:val>
                                        </p:tav>
                                        <p:tav tm="100000">
                                          <p:val>
                                            <p:strVal val="0-ppt_w/2"/>
                                          </p:val>
                                        </p:tav>
                                      </p:tavLst>
                                    </p:anim>
                                    <p:anim calcmode="lin" valueType="num">
                                      <p:cBhvr additive="base">
                                        <p:cTn id="112" dur="3000"/>
                                        <p:tgtEl>
                                          <p:spTgt spid="10"/>
                                        </p:tgtEl>
                                        <p:attrNameLst>
                                          <p:attrName>ppt_y</p:attrName>
                                        </p:attrNameLst>
                                      </p:cBhvr>
                                      <p:tavLst>
                                        <p:tav tm="0">
                                          <p:val>
                                            <p:strVal val="ppt_y"/>
                                          </p:val>
                                        </p:tav>
                                        <p:tav tm="100000">
                                          <p:val>
                                            <p:strVal val="1+ppt_h/2"/>
                                          </p:val>
                                        </p:tav>
                                      </p:tavLst>
                                    </p:anim>
                                    <p:set>
                                      <p:cBhvr>
                                        <p:cTn id="113" dur="1" fill="hold">
                                          <p:stCondLst>
                                            <p:cond delay="2999"/>
                                          </p:stCondLst>
                                        </p:cTn>
                                        <p:tgtEl>
                                          <p:spTgt spid="10"/>
                                        </p:tgtEl>
                                        <p:attrNameLst>
                                          <p:attrName>style.visibility</p:attrName>
                                        </p:attrNameLst>
                                      </p:cBhvr>
                                      <p:to>
                                        <p:strVal val="hidden"/>
                                      </p:to>
                                    </p:set>
                                  </p:childTnLst>
                                </p:cTn>
                              </p:par>
                              <p:par>
                                <p:cTn id="114" presetID="2" presetClass="exit" presetSubtype="12" fill="hold" nodeType="withEffect">
                                  <p:stCondLst>
                                    <p:cond delay="0"/>
                                  </p:stCondLst>
                                  <p:childTnLst>
                                    <p:anim calcmode="lin" valueType="num">
                                      <p:cBhvr additive="base">
                                        <p:cTn id="115" dur="3000"/>
                                        <p:tgtEl>
                                          <p:spTgt spid="11"/>
                                        </p:tgtEl>
                                        <p:attrNameLst>
                                          <p:attrName>ppt_x</p:attrName>
                                        </p:attrNameLst>
                                      </p:cBhvr>
                                      <p:tavLst>
                                        <p:tav tm="0">
                                          <p:val>
                                            <p:strVal val="ppt_x"/>
                                          </p:val>
                                        </p:tav>
                                        <p:tav tm="100000">
                                          <p:val>
                                            <p:strVal val="0-ppt_w/2"/>
                                          </p:val>
                                        </p:tav>
                                      </p:tavLst>
                                    </p:anim>
                                    <p:anim calcmode="lin" valueType="num">
                                      <p:cBhvr additive="base">
                                        <p:cTn id="116" dur="3000"/>
                                        <p:tgtEl>
                                          <p:spTgt spid="11"/>
                                        </p:tgtEl>
                                        <p:attrNameLst>
                                          <p:attrName>ppt_y</p:attrName>
                                        </p:attrNameLst>
                                      </p:cBhvr>
                                      <p:tavLst>
                                        <p:tav tm="0">
                                          <p:val>
                                            <p:strVal val="ppt_y"/>
                                          </p:val>
                                        </p:tav>
                                        <p:tav tm="100000">
                                          <p:val>
                                            <p:strVal val="1+ppt_h/2"/>
                                          </p:val>
                                        </p:tav>
                                      </p:tavLst>
                                    </p:anim>
                                    <p:set>
                                      <p:cBhvr>
                                        <p:cTn id="117" dur="1" fill="hold">
                                          <p:stCondLst>
                                            <p:cond delay="2999"/>
                                          </p:stCondLst>
                                        </p:cTn>
                                        <p:tgtEl>
                                          <p:spTgt spid="11"/>
                                        </p:tgtEl>
                                        <p:attrNameLst>
                                          <p:attrName>style.visibility</p:attrName>
                                        </p:attrNameLst>
                                      </p:cBhvr>
                                      <p:to>
                                        <p:strVal val="hidden"/>
                                      </p:to>
                                    </p:set>
                                  </p:childTnLst>
                                </p:cTn>
                              </p:par>
                              <p:par>
                                <p:cTn id="118" presetID="2" presetClass="exit" presetSubtype="12" fill="hold" nodeType="withEffect">
                                  <p:stCondLst>
                                    <p:cond delay="0"/>
                                  </p:stCondLst>
                                  <p:childTnLst>
                                    <p:anim calcmode="lin" valueType="num">
                                      <p:cBhvr additive="base">
                                        <p:cTn id="119" dur="3000"/>
                                        <p:tgtEl>
                                          <p:spTgt spid="12"/>
                                        </p:tgtEl>
                                        <p:attrNameLst>
                                          <p:attrName>ppt_x</p:attrName>
                                        </p:attrNameLst>
                                      </p:cBhvr>
                                      <p:tavLst>
                                        <p:tav tm="0">
                                          <p:val>
                                            <p:strVal val="ppt_x"/>
                                          </p:val>
                                        </p:tav>
                                        <p:tav tm="100000">
                                          <p:val>
                                            <p:strVal val="0-ppt_w/2"/>
                                          </p:val>
                                        </p:tav>
                                      </p:tavLst>
                                    </p:anim>
                                    <p:anim calcmode="lin" valueType="num">
                                      <p:cBhvr additive="base">
                                        <p:cTn id="120" dur="3000"/>
                                        <p:tgtEl>
                                          <p:spTgt spid="12"/>
                                        </p:tgtEl>
                                        <p:attrNameLst>
                                          <p:attrName>ppt_y</p:attrName>
                                        </p:attrNameLst>
                                      </p:cBhvr>
                                      <p:tavLst>
                                        <p:tav tm="0">
                                          <p:val>
                                            <p:strVal val="ppt_y"/>
                                          </p:val>
                                        </p:tav>
                                        <p:tav tm="100000">
                                          <p:val>
                                            <p:strVal val="1+ppt_h/2"/>
                                          </p:val>
                                        </p:tav>
                                      </p:tavLst>
                                    </p:anim>
                                    <p:set>
                                      <p:cBhvr>
                                        <p:cTn id="121" dur="1" fill="hold">
                                          <p:stCondLst>
                                            <p:cond delay="2999"/>
                                          </p:stCondLst>
                                        </p:cTn>
                                        <p:tgtEl>
                                          <p:spTgt spid="12"/>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3000"/>
                                        <p:tgtEl>
                                          <p:spTgt spid="13"/>
                                        </p:tgtEl>
                                        <p:attrNameLst>
                                          <p:attrName>ppt_x</p:attrName>
                                        </p:attrNameLst>
                                      </p:cBhvr>
                                      <p:tavLst>
                                        <p:tav tm="0">
                                          <p:val>
                                            <p:strVal val="ppt_x"/>
                                          </p:val>
                                        </p:tav>
                                        <p:tav tm="100000">
                                          <p:val>
                                            <p:strVal val="0-ppt_w/2"/>
                                          </p:val>
                                        </p:tav>
                                      </p:tavLst>
                                    </p:anim>
                                    <p:anim calcmode="lin" valueType="num">
                                      <p:cBhvr additive="base">
                                        <p:cTn id="124" dur="3000"/>
                                        <p:tgtEl>
                                          <p:spTgt spid="13"/>
                                        </p:tgtEl>
                                        <p:attrNameLst>
                                          <p:attrName>ppt_y</p:attrName>
                                        </p:attrNameLst>
                                      </p:cBhvr>
                                      <p:tavLst>
                                        <p:tav tm="0">
                                          <p:val>
                                            <p:strVal val="ppt_y"/>
                                          </p:val>
                                        </p:tav>
                                        <p:tav tm="100000">
                                          <p:val>
                                            <p:strVal val="1+ppt_h/2"/>
                                          </p:val>
                                        </p:tav>
                                      </p:tavLst>
                                    </p:anim>
                                    <p:set>
                                      <p:cBhvr>
                                        <p:cTn id="125" dur="1" fill="hold">
                                          <p:stCondLst>
                                            <p:cond delay="2999"/>
                                          </p:stCondLst>
                                        </p:cTn>
                                        <p:tgtEl>
                                          <p:spTgt spid="13"/>
                                        </p:tgtEl>
                                        <p:attrNameLst>
                                          <p:attrName>style.visibility</p:attrName>
                                        </p:attrNameLst>
                                      </p:cBhvr>
                                      <p:to>
                                        <p:strVal val="hidden"/>
                                      </p:to>
                                    </p:set>
                                  </p:childTnLst>
                                </p:cTn>
                              </p:par>
                              <p:par>
                                <p:cTn id="126" presetID="2" presetClass="exit" presetSubtype="12" fill="hold" nodeType="withEffect">
                                  <p:stCondLst>
                                    <p:cond delay="0"/>
                                  </p:stCondLst>
                                  <p:childTnLst>
                                    <p:anim calcmode="lin" valueType="num">
                                      <p:cBhvr additive="base">
                                        <p:cTn id="127" dur="3000"/>
                                        <p:tgtEl>
                                          <p:spTgt spid="14"/>
                                        </p:tgtEl>
                                        <p:attrNameLst>
                                          <p:attrName>ppt_x</p:attrName>
                                        </p:attrNameLst>
                                      </p:cBhvr>
                                      <p:tavLst>
                                        <p:tav tm="0">
                                          <p:val>
                                            <p:strVal val="ppt_x"/>
                                          </p:val>
                                        </p:tav>
                                        <p:tav tm="100000">
                                          <p:val>
                                            <p:strVal val="0-ppt_w/2"/>
                                          </p:val>
                                        </p:tav>
                                      </p:tavLst>
                                    </p:anim>
                                    <p:anim calcmode="lin" valueType="num">
                                      <p:cBhvr additive="base">
                                        <p:cTn id="128" dur="3000"/>
                                        <p:tgtEl>
                                          <p:spTgt spid="14"/>
                                        </p:tgtEl>
                                        <p:attrNameLst>
                                          <p:attrName>ppt_y</p:attrName>
                                        </p:attrNameLst>
                                      </p:cBhvr>
                                      <p:tavLst>
                                        <p:tav tm="0">
                                          <p:val>
                                            <p:strVal val="ppt_y"/>
                                          </p:val>
                                        </p:tav>
                                        <p:tav tm="100000">
                                          <p:val>
                                            <p:strVal val="1+ppt_h/2"/>
                                          </p:val>
                                        </p:tav>
                                      </p:tavLst>
                                    </p:anim>
                                    <p:set>
                                      <p:cBhvr>
                                        <p:cTn id="129" dur="1" fill="hold">
                                          <p:stCondLst>
                                            <p:cond delay="2999"/>
                                          </p:stCondLst>
                                        </p:cTn>
                                        <p:tgtEl>
                                          <p:spTgt spid="14"/>
                                        </p:tgtEl>
                                        <p:attrNameLst>
                                          <p:attrName>style.visibility</p:attrName>
                                        </p:attrNameLst>
                                      </p:cBhvr>
                                      <p:to>
                                        <p:strVal val="hidden"/>
                                      </p:to>
                                    </p:set>
                                  </p:childTnLst>
                                </p:cTn>
                              </p:par>
                              <p:par>
                                <p:cTn id="130" presetID="2" presetClass="exit" presetSubtype="12" fill="hold" nodeType="withEffect">
                                  <p:stCondLst>
                                    <p:cond delay="0"/>
                                  </p:stCondLst>
                                  <p:childTnLst>
                                    <p:anim calcmode="lin" valueType="num">
                                      <p:cBhvr additive="base">
                                        <p:cTn id="131" dur="3000"/>
                                        <p:tgtEl>
                                          <p:spTgt spid="15"/>
                                        </p:tgtEl>
                                        <p:attrNameLst>
                                          <p:attrName>ppt_x</p:attrName>
                                        </p:attrNameLst>
                                      </p:cBhvr>
                                      <p:tavLst>
                                        <p:tav tm="0">
                                          <p:val>
                                            <p:strVal val="ppt_x"/>
                                          </p:val>
                                        </p:tav>
                                        <p:tav tm="100000">
                                          <p:val>
                                            <p:strVal val="0-ppt_w/2"/>
                                          </p:val>
                                        </p:tav>
                                      </p:tavLst>
                                    </p:anim>
                                    <p:anim calcmode="lin" valueType="num">
                                      <p:cBhvr additive="base">
                                        <p:cTn id="132" dur="3000"/>
                                        <p:tgtEl>
                                          <p:spTgt spid="15"/>
                                        </p:tgtEl>
                                        <p:attrNameLst>
                                          <p:attrName>ppt_y</p:attrName>
                                        </p:attrNameLst>
                                      </p:cBhvr>
                                      <p:tavLst>
                                        <p:tav tm="0">
                                          <p:val>
                                            <p:strVal val="ppt_y"/>
                                          </p:val>
                                        </p:tav>
                                        <p:tav tm="100000">
                                          <p:val>
                                            <p:strVal val="1+ppt_h/2"/>
                                          </p:val>
                                        </p:tav>
                                      </p:tavLst>
                                    </p:anim>
                                    <p:set>
                                      <p:cBhvr>
                                        <p:cTn id="133" dur="1" fill="hold">
                                          <p:stCondLst>
                                            <p:cond delay="2999"/>
                                          </p:stCondLst>
                                        </p:cTn>
                                        <p:tgtEl>
                                          <p:spTgt spid="15"/>
                                        </p:tgtEl>
                                        <p:attrNameLst>
                                          <p:attrName>style.visibility</p:attrName>
                                        </p:attrNameLst>
                                      </p:cBhvr>
                                      <p:to>
                                        <p:strVal val="hidden"/>
                                      </p:to>
                                    </p:set>
                                  </p:childTnLst>
                                </p:cTn>
                              </p:par>
                              <p:par>
                                <p:cTn id="134" presetID="2" presetClass="exit" presetSubtype="12" fill="hold" nodeType="withEffect">
                                  <p:stCondLst>
                                    <p:cond delay="0"/>
                                  </p:stCondLst>
                                  <p:childTnLst>
                                    <p:anim calcmode="lin" valueType="num">
                                      <p:cBhvr additive="base">
                                        <p:cTn id="135" dur="3000"/>
                                        <p:tgtEl>
                                          <p:spTgt spid="16"/>
                                        </p:tgtEl>
                                        <p:attrNameLst>
                                          <p:attrName>ppt_x</p:attrName>
                                        </p:attrNameLst>
                                      </p:cBhvr>
                                      <p:tavLst>
                                        <p:tav tm="0">
                                          <p:val>
                                            <p:strVal val="ppt_x"/>
                                          </p:val>
                                        </p:tav>
                                        <p:tav tm="100000">
                                          <p:val>
                                            <p:strVal val="0-ppt_w/2"/>
                                          </p:val>
                                        </p:tav>
                                      </p:tavLst>
                                    </p:anim>
                                    <p:anim calcmode="lin" valueType="num">
                                      <p:cBhvr additive="base">
                                        <p:cTn id="136" dur="3000"/>
                                        <p:tgtEl>
                                          <p:spTgt spid="16"/>
                                        </p:tgtEl>
                                        <p:attrNameLst>
                                          <p:attrName>ppt_y</p:attrName>
                                        </p:attrNameLst>
                                      </p:cBhvr>
                                      <p:tavLst>
                                        <p:tav tm="0">
                                          <p:val>
                                            <p:strVal val="ppt_y"/>
                                          </p:val>
                                        </p:tav>
                                        <p:tav tm="100000">
                                          <p:val>
                                            <p:strVal val="1+ppt_h/2"/>
                                          </p:val>
                                        </p:tav>
                                      </p:tavLst>
                                    </p:anim>
                                    <p:set>
                                      <p:cBhvr>
                                        <p:cTn id="137" dur="1" fill="hold">
                                          <p:stCondLst>
                                            <p:cond delay="2999"/>
                                          </p:stCondLst>
                                        </p:cTn>
                                        <p:tgtEl>
                                          <p:spTgt spid="16"/>
                                        </p:tgtEl>
                                        <p:attrNameLst>
                                          <p:attrName>style.visibility</p:attrName>
                                        </p:attrNameLst>
                                      </p:cBhvr>
                                      <p:to>
                                        <p:strVal val="hidden"/>
                                      </p:to>
                                    </p:set>
                                  </p:childTnLst>
                                </p:cTn>
                              </p:par>
                              <p:par>
                                <p:cTn id="138" presetID="8" presetClass="emph" presetSubtype="0" autoRev="1" fill="hold" nodeType="withEffect">
                                  <p:stCondLst>
                                    <p:cond delay="0"/>
                                  </p:stCondLst>
                                  <p:childTnLst>
                                    <p:animRot by="21600000">
                                      <p:cBhvr>
                                        <p:cTn id="139" dur="3000" fill="hold"/>
                                        <p:tgtEl>
                                          <p:spTgt spid="4"/>
                                        </p:tgtEl>
                                        <p:attrNameLst>
                                          <p:attrName>r</p:attrName>
                                        </p:attrNameLst>
                                      </p:cBhvr>
                                    </p:animRot>
                                  </p:childTnLst>
                                </p:cTn>
                              </p:par>
                              <p:par>
                                <p:cTn id="140" presetID="8" presetClass="emph" presetSubtype="0" autoRev="1" fill="hold" nodeType="withEffect">
                                  <p:stCondLst>
                                    <p:cond delay="0"/>
                                  </p:stCondLst>
                                  <p:childTnLst>
                                    <p:animRot by="21600000">
                                      <p:cBhvr>
                                        <p:cTn id="141" dur="3000" fill="hold"/>
                                        <p:tgtEl>
                                          <p:spTgt spid="5"/>
                                        </p:tgtEl>
                                        <p:attrNameLst>
                                          <p:attrName>r</p:attrName>
                                        </p:attrNameLst>
                                      </p:cBhvr>
                                    </p:animRot>
                                  </p:childTnLst>
                                </p:cTn>
                              </p:par>
                              <p:par>
                                <p:cTn id="142" presetID="8" presetClass="emph" presetSubtype="0" autoRev="1" fill="hold" nodeType="withEffect">
                                  <p:stCondLst>
                                    <p:cond delay="0"/>
                                  </p:stCondLst>
                                  <p:childTnLst>
                                    <p:animRot by="21600000">
                                      <p:cBhvr>
                                        <p:cTn id="143" dur="3000" fill="hold"/>
                                        <p:tgtEl>
                                          <p:spTgt spid="6"/>
                                        </p:tgtEl>
                                        <p:attrNameLst>
                                          <p:attrName>r</p:attrName>
                                        </p:attrNameLst>
                                      </p:cBhvr>
                                    </p:animRot>
                                  </p:childTnLst>
                                </p:cTn>
                              </p:par>
                              <p:par>
                                <p:cTn id="144" presetID="8" presetClass="emph" presetSubtype="0" autoRev="1" fill="hold" nodeType="withEffect">
                                  <p:stCondLst>
                                    <p:cond delay="0"/>
                                  </p:stCondLst>
                                  <p:childTnLst>
                                    <p:animRot by="21600000">
                                      <p:cBhvr>
                                        <p:cTn id="145" dur="3000" fill="hold"/>
                                        <p:tgtEl>
                                          <p:spTgt spid="7"/>
                                        </p:tgtEl>
                                        <p:attrNameLst>
                                          <p:attrName>r</p:attrName>
                                        </p:attrNameLst>
                                      </p:cBhvr>
                                    </p:animRot>
                                  </p:childTnLst>
                                </p:cTn>
                              </p:par>
                              <p:par>
                                <p:cTn id="146" presetID="8" presetClass="emph" presetSubtype="0" autoRev="1" fill="hold" nodeType="withEffect">
                                  <p:stCondLst>
                                    <p:cond delay="0"/>
                                  </p:stCondLst>
                                  <p:childTnLst>
                                    <p:animRot by="21600000">
                                      <p:cBhvr>
                                        <p:cTn id="147" dur="3000" fill="hold"/>
                                        <p:tgtEl>
                                          <p:spTgt spid="8"/>
                                        </p:tgtEl>
                                        <p:attrNameLst>
                                          <p:attrName>r</p:attrName>
                                        </p:attrNameLst>
                                      </p:cBhvr>
                                    </p:animRot>
                                  </p:childTnLst>
                                </p:cTn>
                              </p:par>
                              <p:par>
                                <p:cTn id="148" presetID="8" presetClass="emph" presetSubtype="0" autoRev="1" fill="hold" nodeType="withEffect">
                                  <p:stCondLst>
                                    <p:cond delay="0"/>
                                  </p:stCondLst>
                                  <p:childTnLst>
                                    <p:animRot by="21600000">
                                      <p:cBhvr>
                                        <p:cTn id="149" dur="3000" fill="hold"/>
                                        <p:tgtEl>
                                          <p:spTgt spid="9"/>
                                        </p:tgtEl>
                                        <p:attrNameLst>
                                          <p:attrName>r</p:attrName>
                                        </p:attrNameLst>
                                      </p:cBhvr>
                                    </p:animRot>
                                  </p:childTnLst>
                                </p:cTn>
                              </p:par>
                              <p:par>
                                <p:cTn id="150" presetID="8" presetClass="emph" presetSubtype="0" autoRev="1" fill="hold" nodeType="withEffect">
                                  <p:stCondLst>
                                    <p:cond delay="0"/>
                                  </p:stCondLst>
                                  <p:childTnLst>
                                    <p:animRot by="21600000">
                                      <p:cBhvr>
                                        <p:cTn id="151" dur="3000" fill="hold"/>
                                        <p:tgtEl>
                                          <p:spTgt spid="10"/>
                                        </p:tgtEl>
                                        <p:attrNameLst>
                                          <p:attrName>r</p:attrName>
                                        </p:attrNameLst>
                                      </p:cBhvr>
                                    </p:animRot>
                                  </p:childTnLst>
                                </p:cTn>
                              </p:par>
                              <p:par>
                                <p:cTn id="152" presetID="8" presetClass="emph" presetSubtype="0" autoRev="1" fill="hold" nodeType="withEffect">
                                  <p:stCondLst>
                                    <p:cond delay="0"/>
                                  </p:stCondLst>
                                  <p:childTnLst>
                                    <p:animRot by="21600000">
                                      <p:cBhvr>
                                        <p:cTn id="153" dur="3000" fill="hold"/>
                                        <p:tgtEl>
                                          <p:spTgt spid="11"/>
                                        </p:tgtEl>
                                        <p:attrNameLst>
                                          <p:attrName>r</p:attrName>
                                        </p:attrNameLst>
                                      </p:cBhvr>
                                    </p:animRot>
                                  </p:childTnLst>
                                </p:cTn>
                              </p:par>
                              <p:par>
                                <p:cTn id="154" presetID="8" presetClass="emph" presetSubtype="0" autoRev="1" fill="hold" nodeType="withEffect">
                                  <p:stCondLst>
                                    <p:cond delay="0"/>
                                  </p:stCondLst>
                                  <p:childTnLst>
                                    <p:animRot by="21600000">
                                      <p:cBhvr>
                                        <p:cTn id="155" dur="3000" fill="hold"/>
                                        <p:tgtEl>
                                          <p:spTgt spid="12"/>
                                        </p:tgtEl>
                                        <p:attrNameLst>
                                          <p:attrName>r</p:attrName>
                                        </p:attrNameLst>
                                      </p:cBhvr>
                                    </p:animRot>
                                  </p:childTnLst>
                                </p:cTn>
                              </p:par>
                              <p:par>
                                <p:cTn id="156" presetID="8" presetClass="emph" presetSubtype="0" autoRev="1" fill="hold" nodeType="withEffect">
                                  <p:stCondLst>
                                    <p:cond delay="0"/>
                                  </p:stCondLst>
                                  <p:childTnLst>
                                    <p:animRot by="21600000">
                                      <p:cBhvr>
                                        <p:cTn id="157" dur="3000" fill="hold"/>
                                        <p:tgtEl>
                                          <p:spTgt spid="13"/>
                                        </p:tgtEl>
                                        <p:attrNameLst>
                                          <p:attrName>r</p:attrName>
                                        </p:attrNameLst>
                                      </p:cBhvr>
                                    </p:animRot>
                                  </p:childTnLst>
                                </p:cTn>
                              </p:par>
                              <p:par>
                                <p:cTn id="158" presetID="8" presetClass="emph" presetSubtype="0" autoRev="1" fill="hold" nodeType="withEffect">
                                  <p:stCondLst>
                                    <p:cond delay="0"/>
                                  </p:stCondLst>
                                  <p:childTnLst>
                                    <p:animRot by="21600000">
                                      <p:cBhvr>
                                        <p:cTn id="159" dur="3000" fill="hold"/>
                                        <p:tgtEl>
                                          <p:spTgt spid="14"/>
                                        </p:tgtEl>
                                        <p:attrNameLst>
                                          <p:attrName>r</p:attrName>
                                        </p:attrNameLst>
                                      </p:cBhvr>
                                    </p:animRot>
                                  </p:childTnLst>
                                </p:cTn>
                              </p:par>
                              <p:par>
                                <p:cTn id="160" presetID="8" presetClass="emph" presetSubtype="0" autoRev="1" fill="hold" nodeType="withEffect">
                                  <p:stCondLst>
                                    <p:cond delay="0"/>
                                  </p:stCondLst>
                                  <p:childTnLst>
                                    <p:animRot by="21600000">
                                      <p:cBhvr>
                                        <p:cTn id="161" dur="3000" fill="hold"/>
                                        <p:tgtEl>
                                          <p:spTgt spid="15"/>
                                        </p:tgtEl>
                                        <p:attrNameLst>
                                          <p:attrName>r</p:attrName>
                                        </p:attrNameLst>
                                      </p:cBhvr>
                                    </p:animRot>
                                  </p:childTnLst>
                                </p:cTn>
                              </p:par>
                              <p:par>
                                <p:cTn id="162" presetID="8" presetClass="emph" presetSubtype="0" autoRev="1" fill="hold" nodeType="withEffect">
                                  <p:stCondLst>
                                    <p:cond delay="0"/>
                                  </p:stCondLst>
                                  <p:childTnLst>
                                    <p:animRot by="21600000">
                                      <p:cBhvr>
                                        <p:cTn id="163" dur="3000" fill="hold"/>
                                        <p:tgtEl>
                                          <p:spTgt spid="16"/>
                                        </p:tgtEl>
                                        <p:attrNameLst>
                                          <p:attrName>r</p:attrName>
                                        </p:attrNameLst>
                                      </p:cBhvr>
                                    </p:animRot>
                                  </p:childTnLst>
                                </p:cTn>
                              </p:par>
                              <p:par>
                                <p:cTn id="164" presetID="2" presetClass="entr" presetSubtype="3" fill="hold" nodeType="withEffect">
                                  <p:stCondLst>
                                    <p:cond delay="0"/>
                                  </p:stCondLst>
                                  <p:childTnLst>
                                    <p:set>
                                      <p:cBhvr>
                                        <p:cTn id="165" dur="1" fill="hold">
                                          <p:stCondLst>
                                            <p:cond delay="0"/>
                                          </p:stCondLst>
                                        </p:cTn>
                                        <p:tgtEl>
                                          <p:spTgt spid="2"/>
                                        </p:tgtEl>
                                        <p:attrNameLst>
                                          <p:attrName>style.visibility</p:attrName>
                                        </p:attrNameLst>
                                      </p:cBhvr>
                                      <p:to>
                                        <p:strVal val="visible"/>
                                      </p:to>
                                    </p:set>
                                    <p:anim calcmode="lin" valueType="num">
                                      <p:cBhvr additive="base">
                                        <p:cTn id="166" dur="3000" fill="hold"/>
                                        <p:tgtEl>
                                          <p:spTgt spid="2"/>
                                        </p:tgtEl>
                                        <p:attrNameLst>
                                          <p:attrName>ppt_x</p:attrName>
                                        </p:attrNameLst>
                                      </p:cBhvr>
                                      <p:tavLst>
                                        <p:tav tm="0">
                                          <p:val>
                                            <p:strVal val="1+#ppt_w/2"/>
                                          </p:val>
                                        </p:tav>
                                        <p:tav tm="100000">
                                          <p:val>
                                            <p:strVal val="#ppt_x"/>
                                          </p:val>
                                        </p:tav>
                                      </p:tavLst>
                                    </p:anim>
                                    <p:anim calcmode="lin" valueType="num">
                                      <p:cBhvr additive="base">
                                        <p:cTn id="167" dur="3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50000">
              <a:srgbClr val="FF6600">
                <a:shade val="67500"/>
                <a:satMod val="115000"/>
              </a:srgbClr>
            </a:gs>
            <a:gs pos="100000">
              <a:srgbClr val="FF66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ftc.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c95eec6c8feffd6f62dff3b848afd37.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4572000" y="0"/>
            <a:ext cx="1405218" cy="1405218"/>
          </a:xfrm>
          <a:prstGeom prst="rect">
            <a:avLst/>
          </a:prstGeom>
          <a:effectLst>
            <a:reflection blurRad="6350" stA="50000" endA="300" endPos="90000" dir="5400000" sy="-100000" algn="bl" rotWithShape="0"/>
          </a:effectLst>
        </p:spPr>
      </p:pic>
      <p:pic>
        <p:nvPicPr>
          <p:cNvPr id="5" name="4 Imagen" descr="cc95eec6c8feffd6f62dff3b848afd37.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3143240" y="0"/>
            <a:ext cx="1405218" cy="1405218"/>
          </a:xfrm>
          <a:prstGeom prst="rect">
            <a:avLst/>
          </a:prstGeom>
          <a:effectLst>
            <a:reflection blurRad="6350" stA="50000" endA="300" endPos="90000" dir="5400000" sy="-100000" algn="bl" rotWithShape="0"/>
          </a:effectLst>
        </p:spPr>
      </p:pic>
      <p:pic>
        <p:nvPicPr>
          <p:cNvPr id="6" name="5 Imagen" descr="cc95eec6c8feffd6f62dff3b848afd37.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4572000" y="1285866"/>
            <a:ext cx="1405218" cy="1405218"/>
          </a:xfrm>
          <a:prstGeom prst="rect">
            <a:avLst/>
          </a:prstGeom>
          <a:effectLst>
            <a:reflection blurRad="6350" stA="50000" endA="300" endPos="90000" dir="5400000" sy="-100000" algn="bl" rotWithShape="0"/>
          </a:effectLst>
        </p:spPr>
      </p:pic>
      <p:pic>
        <p:nvPicPr>
          <p:cNvPr id="7" name="6 Imagen" descr="cc95eec6c8feffd6f62dff3b848afd37.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3143240" y="1285866"/>
            <a:ext cx="1405218" cy="1405218"/>
          </a:xfrm>
          <a:prstGeom prst="rect">
            <a:avLst/>
          </a:prstGeom>
          <a:effectLst>
            <a:reflection blurRad="6350" stA="50000" endA="300" endPos="90000" dir="5400000" sy="-100000" algn="bl" rotWithShape="0"/>
          </a:effectLst>
        </p:spPr>
      </p:pic>
      <p:pic>
        <p:nvPicPr>
          <p:cNvPr id="8" name="7 Imagen" descr="cc95eec6c8feffd6f62dff3b848afd37.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4572000" y="2571768"/>
            <a:ext cx="1405218" cy="1405218"/>
          </a:xfrm>
          <a:prstGeom prst="rect">
            <a:avLst/>
          </a:prstGeom>
          <a:effectLst>
            <a:reflection blurRad="6350" stA="50000" endA="300" endPos="90000" dir="5400000" sy="-100000" algn="bl" rotWithShape="0"/>
          </a:effectLst>
        </p:spPr>
      </p:pic>
      <p:pic>
        <p:nvPicPr>
          <p:cNvPr id="9" name="8 Imagen" descr="cc95eec6c8feffd6f62dff3b848afd37.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3143240" y="2571768"/>
            <a:ext cx="1405218" cy="1405218"/>
          </a:xfrm>
          <a:prstGeom prst="rect">
            <a:avLst/>
          </a:prstGeom>
          <a:effectLst>
            <a:reflection blurRad="6350" stA="50000" endA="300" endPos="90000" dir="5400000" sy="-100000" algn="bl" rotWithShape="0"/>
          </a:effectLst>
        </p:spPr>
      </p:pic>
      <p:pic>
        <p:nvPicPr>
          <p:cNvPr id="10" name="9 Imagen" descr="cc95eec6c8feffd6f62dff3b848afd37.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4572000" y="3929072"/>
            <a:ext cx="1405218" cy="1405218"/>
          </a:xfrm>
          <a:prstGeom prst="rect">
            <a:avLst/>
          </a:prstGeom>
          <a:effectLst>
            <a:reflection blurRad="6350" stA="50000" endA="300" endPos="90000" dir="5400000" sy="-100000" algn="bl" rotWithShape="0"/>
          </a:effectLst>
        </p:spPr>
      </p:pic>
      <p:pic>
        <p:nvPicPr>
          <p:cNvPr id="11" name="10 Imagen" descr="cc95eec6c8feffd6f62dff3b848afd37.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3143240" y="3929072"/>
            <a:ext cx="1405218" cy="1405218"/>
          </a:xfrm>
          <a:prstGeom prst="rect">
            <a:avLst/>
          </a:prstGeom>
          <a:effectLst>
            <a:reflection blurRad="6350" stA="50000" endA="300" endPos="90000" dir="5400000" sy="-100000" algn="bl" rotWithShape="0"/>
          </a:effectLst>
        </p:spPr>
      </p:pic>
      <p:pic>
        <p:nvPicPr>
          <p:cNvPr id="12" name="11 Imagen" descr="ftc.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ppt_x"/>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ppt_x"/>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ppt_x"/>
                                          </p:val>
                                        </p:tav>
                                        <p:tav tm="100000">
                                          <p:val>
                                            <p:strVal val="#ppt_x"/>
                                          </p:val>
                                        </p:tav>
                                      </p:tavLst>
                                    </p:anim>
                                    <p:anim calcmode="lin" valueType="num">
                                      <p:cBhvr additive="base">
                                        <p:cTn id="18" dur="3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ppt_x"/>
                                          </p:val>
                                        </p:tav>
                                        <p:tav tm="100000">
                                          <p:val>
                                            <p:strVal val="#ppt_x"/>
                                          </p:val>
                                        </p:tav>
                                      </p:tavLst>
                                    </p:anim>
                                    <p:anim calcmode="lin" valueType="num">
                                      <p:cBhvr additive="base">
                                        <p:cTn id="22" dur="3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3000" fill="hold"/>
                                        <p:tgtEl>
                                          <p:spTgt spid="8"/>
                                        </p:tgtEl>
                                        <p:attrNameLst>
                                          <p:attrName>ppt_x</p:attrName>
                                        </p:attrNameLst>
                                      </p:cBhvr>
                                      <p:tavLst>
                                        <p:tav tm="0">
                                          <p:val>
                                            <p:strVal val="#ppt_x"/>
                                          </p:val>
                                        </p:tav>
                                        <p:tav tm="100000">
                                          <p:val>
                                            <p:strVal val="#ppt_x"/>
                                          </p:val>
                                        </p:tav>
                                      </p:tavLst>
                                    </p:anim>
                                    <p:anim calcmode="lin" valueType="num">
                                      <p:cBhvr additive="base">
                                        <p:cTn id="26" dur="3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3000" fill="hold"/>
                                        <p:tgtEl>
                                          <p:spTgt spid="9"/>
                                        </p:tgtEl>
                                        <p:attrNameLst>
                                          <p:attrName>ppt_x</p:attrName>
                                        </p:attrNameLst>
                                      </p:cBhvr>
                                      <p:tavLst>
                                        <p:tav tm="0">
                                          <p:val>
                                            <p:strVal val="#ppt_x"/>
                                          </p:val>
                                        </p:tav>
                                        <p:tav tm="100000">
                                          <p:val>
                                            <p:strVal val="#ppt_x"/>
                                          </p:val>
                                        </p:tav>
                                      </p:tavLst>
                                    </p:anim>
                                    <p:anim calcmode="lin" valueType="num">
                                      <p:cBhvr additive="base">
                                        <p:cTn id="30" dur="3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3000" fill="hold"/>
                                        <p:tgtEl>
                                          <p:spTgt spid="10"/>
                                        </p:tgtEl>
                                        <p:attrNameLst>
                                          <p:attrName>ppt_x</p:attrName>
                                        </p:attrNameLst>
                                      </p:cBhvr>
                                      <p:tavLst>
                                        <p:tav tm="0">
                                          <p:val>
                                            <p:strVal val="#ppt_x"/>
                                          </p:val>
                                        </p:tav>
                                        <p:tav tm="100000">
                                          <p:val>
                                            <p:strVal val="#ppt_x"/>
                                          </p:val>
                                        </p:tav>
                                      </p:tavLst>
                                    </p:anim>
                                    <p:anim calcmode="lin" valueType="num">
                                      <p:cBhvr additive="base">
                                        <p:cTn id="34" dur="3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3000" fill="hold"/>
                                        <p:tgtEl>
                                          <p:spTgt spid="11"/>
                                        </p:tgtEl>
                                        <p:attrNameLst>
                                          <p:attrName>ppt_x</p:attrName>
                                        </p:attrNameLst>
                                      </p:cBhvr>
                                      <p:tavLst>
                                        <p:tav tm="0">
                                          <p:val>
                                            <p:strVal val="#ppt_x"/>
                                          </p:val>
                                        </p:tav>
                                        <p:tav tm="100000">
                                          <p:val>
                                            <p:strVal val="#ppt_x"/>
                                          </p:val>
                                        </p:tav>
                                      </p:tavLst>
                                    </p:anim>
                                    <p:anim calcmode="lin" valueType="num">
                                      <p:cBhvr additive="base">
                                        <p:cTn id="38" dur="3000" fill="hold"/>
                                        <p:tgtEl>
                                          <p:spTgt spid="11"/>
                                        </p:tgtEl>
                                        <p:attrNameLst>
                                          <p:attrName>ppt_y</p:attrName>
                                        </p:attrNameLst>
                                      </p:cBhvr>
                                      <p:tavLst>
                                        <p:tav tm="0">
                                          <p:val>
                                            <p:strVal val="1+#ppt_h/2"/>
                                          </p:val>
                                        </p:tav>
                                        <p:tav tm="100000">
                                          <p:val>
                                            <p:strVal val="#ppt_y"/>
                                          </p:val>
                                        </p:tav>
                                      </p:tavLst>
                                    </p:anim>
                                  </p:childTnLst>
                                </p:cTn>
                              </p:par>
                              <p:par>
                                <p:cTn id="39" presetID="8" presetClass="emph" presetSubtype="0" autoRev="1" fill="hold" nodeType="withEffect">
                                  <p:stCondLst>
                                    <p:cond delay="0"/>
                                  </p:stCondLst>
                                  <p:childTnLst>
                                    <p:animRot by="21600000">
                                      <p:cBhvr>
                                        <p:cTn id="40" dur="3000" fill="hold"/>
                                        <p:tgtEl>
                                          <p:spTgt spid="5"/>
                                        </p:tgtEl>
                                        <p:attrNameLst>
                                          <p:attrName>r</p:attrName>
                                        </p:attrNameLst>
                                      </p:cBhvr>
                                    </p:animRot>
                                  </p:childTnLst>
                                </p:cTn>
                              </p:par>
                              <p:par>
                                <p:cTn id="41" presetID="8" presetClass="emph" presetSubtype="0" autoRev="1" fill="hold" nodeType="withEffect">
                                  <p:stCondLst>
                                    <p:cond delay="0"/>
                                  </p:stCondLst>
                                  <p:childTnLst>
                                    <p:animRot by="21600000">
                                      <p:cBhvr>
                                        <p:cTn id="42" dur="3000" fill="hold"/>
                                        <p:tgtEl>
                                          <p:spTgt spid="7"/>
                                        </p:tgtEl>
                                        <p:attrNameLst>
                                          <p:attrName>r</p:attrName>
                                        </p:attrNameLst>
                                      </p:cBhvr>
                                    </p:animRot>
                                  </p:childTnLst>
                                </p:cTn>
                              </p:par>
                              <p:par>
                                <p:cTn id="43" presetID="8" presetClass="emph" presetSubtype="0" autoRev="1" fill="hold" nodeType="withEffect">
                                  <p:stCondLst>
                                    <p:cond delay="0"/>
                                  </p:stCondLst>
                                  <p:childTnLst>
                                    <p:animRot by="21600000">
                                      <p:cBhvr>
                                        <p:cTn id="44" dur="3000" fill="hold"/>
                                        <p:tgtEl>
                                          <p:spTgt spid="9"/>
                                        </p:tgtEl>
                                        <p:attrNameLst>
                                          <p:attrName>r</p:attrName>
                                        </p:attrNameLst>
                                      </p:cBhvr>
                                    </p:animRot>
                                  </p:childTnLst>
                                </p:cTn>
                              </p:par>
                              <p:par>
                                <p:cTn id="45" presetID="8" presetClass="emph" presetSubtype="0" autoRev="1" fill="hold" nodeType="withEffect">
                                  <p:stCondLst>
                                    <p:cond delay="0"/>
                                  </p:stCondLst>
                                  <p:childTnLst>
                                    <p:animRot by="21600000">
                                      <p:cBhvr>
                                        <p:cTn id="46" dur="3000" fill="hold"/>
                                        <p:tgtEl>
                                          <p:spTgt spid="11"/>
                                        </p:tgtEl>
                                        <p:attrNameLst>
                                          <p:attrName>r</p:attrName>
                                        </p:attrNameLst>
                                      </p:cBhvr>
                                    </p:animRot>
                                  </p:childTnLst>
                                </p:cTn>
                              </p:par>
                              <p:par>
                                <p:cTn id="47" presetID="8" presetClass="emph" presetSubtype="0" autoRev="1" fill="hold" nodeType="withEffect">
                                  <p:stCondLst>
                                    <p:cond delay="0"/>
                                  </p:stCondLst>
                                  <p:childTnLst>
                                    <p:animRot by="-21600000">
                                      <p:cBhvr>
                                        <p:cTn id="48" dur="3000" fill="hold"/>
                                        <p:tgtEl>
                                          <p:spTgt spid="4"/>
                                        </p:tgtEl>
                                        <p:attrNameLst>
                                          <p:attrName>r</p:attrName>
                                        </p:attrNameLst>
                                      </p:cBhvr>
                                    </p:animRot>
                                  </p:childTnLst>
                                </p:cTn>
                              </p:par>
                              <p:par>
                                <p:cTn id="49" presetID="8" presetClass="emph" presetSubtype="0" autoRev="1" fill="hold" nodeType="withEffect">
                                  <p:stCondLst>
                                    <p:cond delay="0"/>
                                  </p:stCondLst>
                                  <p:childTnLst>
                                    <p:animRot by="-21600000">
                                      <p:cBhvr>
                                        <p:cTn id="50" dur="3000" fill="hold"/>
                                        <p:tgtEl>
                                          <p:spTgt spid="6"/>
                                        </p:tgtEl>
                                        <p:attrNameLst>
                                          <p:attrName>r</p:attrName>
                                        </p:attrNameLst>
                                      </p:cBhvr>
                                    </p:animRot>
                                  </p:childTnLst>
                                </p:cTn>
                              </p:par>
                              <p:par>
                                <p:cTn id="51" presetID="8" presetClass="emph" presetSubtype="0" autoRev="1" fill="hold" nodeType="withEffect">
                                  <p:stCondLst>
                                    <p:cond delay="0"/>
                                  </p:stCondLst>
                                  <p:childTnLst>
                                    <p:animRot by="-21600000">
                                      <p:cBhvr>
                                        <p:cTn id="52" dur="3000" fill="hold"/>
                                        <p:tgtEl>
                                          <p:spTgt spid="8"/>
                                        </p:tgtEl>
                                        <p:attrNameLst>
                                          <p:attrName>r</p:attrName>
                                        </p:attrNameLst>
                                      </p:cBhvr>
                                    </p:animRot>
                                  </p:childTnLst>
                                </p:cTn>
                              </p:par>
                              <p:par>
                                <p:cTn id="53" presetID="8" presetClass="emph" presetSubtype="0" autoRev="1" fill="hold" nodeType="withEffect">
                                  <p:stCondLst>
                                    <p:cond delay="0"/>
                                  </p:stCondLst>
                                  <p:childTnLst>
                                    <p:animRot by="-21600000">
                                      <p:cBhvr>
                                        <p:cTn id="54" dur="3000" fill="hold"/>
                                        <p:tgtEl>
                                          <p:spTgt spid="10"/>
                                        </p:tgtEl>
                                        <p:attrNameLst>
                                          <p:attrName>r</p:attrName>
                                        </p:attrNameLst>
                                      </p:cBhvr>
                                    </p:animRot>
                                  </p:childTnLst>
                                </p:cTn>
                              </p:par>
                            </p:childTnLst>
                          </p:cTn>
                        </p:par>
                        <p:par>
                          <p:cTn id="55" fill="hold">
                            <p:stCondLst>
                              <p:cond delay="6000"/>
                            </p:stCondLst>
                            <p:childTnLst>
                              <p:par>
                                <p:cTn id="56" presetID="2" presetClass="exit" presetSubtype="2" fill="hold" nodeType="afterEffect">
                                  <p:stCondLst>
                                    <p:cond delay="0"/>
                                  </p:stCondLst>
                                  <p:childTnLst>
                                    <p:anim calcmode="lin" valueType="num">
                                      <p:cBhvr additive="base">
                                        <p:cTn id="57" dur="3000"/>
                                        <p:tgtEl>
                                          <p:spTgt spid="5"/>
                                        </p:tgtEl>
                                        <p:attrNameLst>
                                          <p:attrName>ppt_x</p:attrName>
                                        </p:attrNameLst>
                                      </p:cBhvr>
                                      <p:tavLst>
                                        <p:tav tm="0">
                                          <p:val>
                                            <p:strVal val="ppt_x"/>
                                          </p:val>
                                        </p:tav>
                                        <p:tav tm="100000">
                                          <p:val>
                                            <p:strVal val="1+ppt_w/2"/>
                                          </p:val>
                                        </p:tav>
                                      </p:tavLst>
                                    </p:anim>
                                    <p:anim calcmode="lin" valueType="num">
                                      <p:cBhvr additive="base">
                                        <p:cTn id="58" dur="3000"/>
                                        <p:tgtEl>
                                          <p:spTgt spid="5"/>
                                        </p:tgtEl>
                                        <p:attrNameLst>
                                          <p:attrName>ppt_y</p:attrName>
                                        </p:attrNameLst>
                                      </p:cBhvr>
                                      <p:tavLst>
                                        <p:tav tm="0">
                                          <p:val>
                                            <p:strVal val="ppt_y"/>
                                          </p:val>
                                        </p:tav>
                                        <p:tav tm="100000">
                                          <p:val>
                                            <p:strVal val="ppt_y"/>
                                          </p:val>
                                        </p:tav>
                                      </p:tavLst>
                                    </p:anim>
                                    <p:set>
                                      <p:cBhvr>
                                        <p:cTn id="59" dur="1" fill="hold">
                                          <p:stCondLst>
                                            <p:cond delay="2999"/>
                                          </p:stCondLst>
                                        </p:cTn>
                                        <p:tgtEl>
                                          <p:spTgt spid="5"/>
                                        </p:tgtEl>
                                        <p:attrNameLst>
                                          <p:attrName>style.visibility</p:attrName>
                                        </p:attrNameLst>
                                      </p:cBhvr>
                                      <p:to>
                                        <p:strVal val="hidden"/>
                                      </p:to>
                                    </p:set>
                                  </p:childTnLst>
                                </p:cTn>
                              </p:par>
                              <p:par>
                                <p:cTn id="60" presetID="2" presetClass="exit" presetSubtype="2" fill="hold" nodeType="withEffect">
                                  <p:stCondLst>
                                    <p:cond delay="0"/>
                                  </p:stCondLst>
                                  <p:childTnLst>
                                    <p:anim calcmode="lin" valueType="num">
                                      <p:cBhvr additive="base">
                                        <p:cTn id="61" dur="3000"/>
                                        <p:tgtEl>
                                          <p:spTgt spid="7"/>
                                        </p:tgtEl>
                                        <p:attrNameLst>
                                          <p:attrName>ppt_x</p:attrName>
                                        </p:attrNameLst>
                                      </p:cBhvr>
                                      <p:tavLst>
                                        <p:tav tm="0">
                                          <p:val>
                                            <p:strVal val="ppt_x"/>
                                          </p:val>
                                        </p:tav>
                                        <p:tav tm="100000">
                                          <p:val>
                                            <p:strVal val="1+ppt_w/2"/>
                                          </p:val>
                                        </p:tav>
                                      </p:tavLst>
                                    </p:anim>
                                    <p:anim calcmode="lin" valueType="num">
                                      <p:cBhvr additive="base">
                                        <p:cTn id="62" dur="3000"/>
                                        <p:tgtEl>
                                          <p:spTgt spid="7"/>
                                        </p:tgtEl>
                                        <p:attrNameLst>
                                          <p:attrName>ppt_y</p:attrName>
                                        </p:attrNameLst>
                                      </p:cBhvr>
                                      <p:tavLst>
                                        <p:tav tm="0">
                                          <p:val>
                                            <p:strVal val="ppt_y"/>
                                          </p:val>
                                        </p:tav>
                                        <p:tav tm="100000">
                                          <p:val>
                                            <p:strVal val="ppt_y"/>
                                          </p:val>
                                        </p:tav>
                                      </p:tavLst>
                                    </p:anim>
                                    <p:set>
                                      <p:cBhvr>
                                        <p:cTn id="63" dur="1" fill="hold">
                                          <p:stCondLst>
                                            <p:cond delay="2999"/>
                                          </p:stCondLst>
                                        </p:cTn>
                                        <p:tgtEl>
                                          <p:spTgt spid="7"/>
                                        </p:tgtEl>
                                        <p:attrNameLst>
                                          <p:attrName>style.visibility</p:attrName>
                                        </p:attrNameLst>
                                      </p:cBhvr>
                                      <p:to>
                                        <p:strVal val="hidden"/>
                                      </p:to>
                                    </p:set>
                                  </p:childTnLst>
                                </p:cTn>
                              </p:par>
                              <p:par>
                                <p:cTn id="64" presetID="2" presetClass="exit" presetSubtype="2" fill="hold" nodeType="withEffect">
                                  <p:stCondLst>
                                    <p:cond delay="0"/>
                                  </p:stCondLst>
                                  <p:childTnLst>
                                    <p:anim calcmode="lin" valueType="num">
                                      <p:cBhvr additive="base">
                                        <p:cTn id="65" dur="3000"/>
                                        <p:tgtEl>
                                          <p:spTgt spid="9"/>
                                        </p:tgtEl>
                                        <p:attrNameLst>
                                          <p:attrName>ppt_x</p:attrName>
                                        </p:attrNameLst>
                                      </p:cBhvr>
                                      <p:tavLst>
                                        <p:tav tm="0">
                                          <p:val>
                                            <p:strVal val="ppt_x"/>
                                          </p:val>
                                        </p:tav>
                                        <p:tav tm="100000">
                                          <p:val>
                                            <p:strVal val="1+ppt_w/2"/>
                                          </p:val>
                                        </p:tav>
                                      </p:tavLst>
                                    </p:anim>
                                    <p:anim calcmode="lin" valueType="num">
                                      <p:cBhvr additive="base">
                                        <p:cTn id="66" dur="3000"/>
                                        <p:tgtEl>
                                          <p:spTgt spid="9"/>
                                        </p:tgtEl>
                                        <p:attrNameLst>
                                          <p:attrName>ppt_y</p:attrName>
                                        </p:attrNameLst>
                                      </p:cBhvr>
                                      <p:tavLst>
                                        <p:tav tm="0">
                                          <p:val>
                                            <p:strVal val="ppt_y"/>
                                          </p:val>
                                        </p:tav>
                                        <p:tav tm="100000">
                                          <p:val>
                                            <p:strVal val="ppt_y"/>
                                          </p:val>
                                        </p:tav>
                                      </p:tavLst>
                                    </p:anim>
                                    <p:set>
                                      <p:cBhvr>
                                        <p:cTn id="67" dur="1" fill="hold">
                                          <p:stCondLst>
                                            <p:cond delay="2999"/>
                                          </p:stCondLst>
                                        </p:cTn>
                                        <p:tgtEl>
                                          <p:spTgt spid="9"/>
                                        </p:tgtEl>
                                        <p:attrNameLst>
                                          <p:attrName>style.visibility</p:attrName>
                                        </p:attrNameLst>
                                      </p:cBhvr>
                                      <p:to>
                                        <p:strVal val="hidden"/>
                                      </p:to>
                                    </p:set>
                                  </p:childTnLst>
                                </p:cTn>
                              </p:par>
                              <p:par>
                                <p:cTn id="68" presetID="2" presetClass="exit" presetSubtype="2" fill="hold" nodeType="withEffect">
                                  <p:stCondLst>
                                    <p:cond delay="0"/>
                                  </p:stCondLst>
                                  <p:childTnLst>
                                    <p:anim calcmode="lin" valueType="num">
                                      <p:cBhvr additive="base">
                                        <p:cTn id="69" dur="3000"/>
                                        <p:tgtEl>
                                          <p:spTgt spid="11"/>
                                        </p:tgtEl>
                                        <p:attrNameLst>
                                          <p:attrName>ppt_x</p:attrName>
                                        </p:attrNameLst>
                                      </p:cBhvr>
                                      <p:tavLst>
                                        <p:tav tm="0">
                                          <p:val>
                                            <p:strVal val="ppt_x"/>
                                          </p:val>
                                        </p:tav>
                                        <p:tav tm="100000">
                                          <p:val>
                                            <p:strVal val="1+ppt_w/2"/>
                                          </p:val>
                                        </p:tav>
                                      </p:tavLst>
                                    </p:anim>
                                    <p:anim calcmode="lin" valueType="num">
                                      <p:cBhvr additive="base">
                                        <p:cTn id="70" dur="3000"/>
                                        <p:tgtEl>
                                          <p:spTgt spid="11"/>
                                        </p:tgtEl>
                                        <p:attrNameLst>
                                          <p:attrName>ppt_y</p:attrName>
                                        </p:attrNameLst>
                                      </p:cBhvr>
                                      <p:tavLst>
                                        <p:tav tm="0">
                                          <p:val>
                                            <p:strVal val="ppt_y"/>
                                          </p:val>
                                        </p:tav>
                                        <p:tav tm="100000">
                                          <p:val>
                                            <p:strVal val="ppt_y"/>
                                          </p:val>
                                        </p:tav>
                                      </p:tavLst>
                                    </p:anim>
                                    <p:set>
                                      <p:cBhvr>
                                        <p:cTn id="71" dur="1" fill="hold">
                                          <p:stCondLst>
                                            <p:cond delay="2999"/>
                                          </p:stCondLst>
                                        </p:cTn>
                                        <p:tgtEl>
                                          <p:spTgt spid="11"/>
                                        </p:tgtEl>
                                        <p:attrNameLst>
                                          <p:attrName>style.visibility</p:attrName>
                                        </p:attrNameLst>
                                      </p:cBhvr>
                                      <p:to>
                                        <p:strVal val="hidden"/>
                                      </p:to>
                                    </p:set>
                                  </p:childTnLst>
                                </p:cTn>
                              </p:par>
                              <p:par>
                                <p:cTn id="72" presetID="8" presetClass="emph" presetSubtype="0" autoRev="1" fill="hold" nodeType="withEffect">
                                  <p:stCondLst>
                                    <p:cond delay="0"/>
                                  </p:stCondLst>
                                  <p:childTnLst>
                                    <p:animRot by="21600000">
                                      <p:cBhvr>
                                        <p:cTn id="73" dur="3000" fill="hold"/>
                                        <p:tgtEl>
                                          <p:spTgt spid="5"/>
                                        </p:tgtEl>
                                        <p:attrNameLst>
                                          <p:attrName>r</p:attrName>
                                        </p:attrNameLst>
                                      </p:cBhvr>
                                    </p:animRot>
                                  </p:childTnLst>
                                </p:cTn>
                              </p:par>
                              <p:par>
                                <p:cTn id="74" presetID="8" presetClass="emph" presetSubtype="0" autoRev="1" fill="hold" nodeType="withEffect">
                                  <p:stCondLst>
                                    <p:cond delay="0"/>
                                  </p:stCondLst>
                                  <p:childTnLst>
                                    <p:animRot by="21600000">
                                      <p:cBhvr>
                                        <p:cTn id="75" dur="3000" fill="hold"/>
                                        <p:tgtEl>
                                          <p:spTgt spid="7"/>
                                        </p:tgtEl>
                                        <p:attrNameLst>
                                          <p:attrName>r</p:attrName>
                                        </p:attrNameLst>
                                      </p:cBhvr>
                                    </p:animRot>
                                  </p:childTnLst>
                                </p:cTn>
                              </p:par>
                              <p:par>
                                <p:cTn id="76" presetID="8" presetClass="emph" presetSubtype="0" autoRev="1" fill="hold" nodeType="withEffect">
                                  <p:stCondLst>
                                    <p:cond delay="0"/>
                                  </p:stCondLst>
                                  <p:childTnLst>
                                    <p:animRot by="21600000">
                                      <p:cBhvr>
                                        <p:cTn id="77" dur="3000" fill="hold"/>
                                        <p:tgtEl>
                                          <p:spTgt spid="9"/>
                                        </p:tgtEl>
                                        <p:attrNameLst>
                                          <p:attrName>r</p:attrName>
                                        </p:attrNameLst>
                                      </p:cBhvr>
                                    </p:animRot>
                                  </p:childTnLst>
                                </p:cTn>
                              </p:par>
                              <p:par>
                                <p:cTn id="78" presetID="8" presetClass="emph" presetSubtype="0" autoRev="1" fill="hold" nodeType="withEffect">
                                  <p:stCondLst>
                                    <p:cond delay="0"/>
                                  </p:stCondLst>
                                  <p:childTnLst>
                                    <p:animRot by="21600000">
                                      <p:cBhvr>
                                        <p:cTn id="79" dur="3000" fill="hold"/>
                                        <p:tgtEl>
                                          <p:spTgt spid="11"/>
                                        </p:tgtEl>
                                        <p:attrNameLst>
                                          <p:attrName>r</p:attrName>
                                        </p:attrNameLst>
                                      </p:cBhvr>
                                    </p:animRot>
                                  </p:childTnLst>
                                </p:cTn>
                              </p:par>
                              <p:par>
                                <p:cTn id="80" presetID="2" presetClass="exit" presetSubtype="8" fill="hold" nodeType="withEffect">
                                  <p:stCondLst>
                                    <p:cond delay="0"/>
                                  </p:stCondLst>
                                  <p:childTnLst>
                                    <p:anim calcmode="lin" valueType="num">
                                      <p:cBhvr additive="base">
                                        <p:cTn id="81" dur="3000"/>
                                        <p:tgtEl>
                                          <p:spTgt spid="4"/>
                                        </p:tgtEl>
                                        <p:attrNameLst>
                                          <p:attrName>ppt_x</p:attrName>
                                        </p:attrNameLst>
                                      </p:cBhvr>
                                      <p:tavLst>
                                        <p:tav tm="0">
                                          <p:val>
                                            <p:strVal val="ppt_x"/>
                                          </p:val>
                                        </p:tav>
                                        <p:tav tm="100000">
                                          <p:val>
                                            <p:strVal val="0-ppt_w/2"/>
                                          </p:val>
                                        </p:tav>
                                      </p:tavLst>
                                    </p:anim>
                                    <p:anim calcmode="lin" valueType="num">
                                      <p:cBhvr additive="base">
                                        <p:cTn id="82" dur="3000"/>
                                        <p:tgtEl>
                                          <p:spTgt spid="4"/>
                                        </p:tgtEl>
                                        <p:attrNameLst>
                                          <p:attrName>ppt_y</p:attrName>
                                        </p:attrNameLst>
                                      </p:cBhvr>
                                      <p:tavLst>
                                        <p:tav tm="0">
                                          <p:val>
                                            <p:strVal val="ppt_y"/>
                                          </p:val>
                                        </p:tav>
                                        <p:tav tm="100000">
                                          <p:val>
                                            <p:strVal val="ppt_y"/>
                                          </p:val>
                                        </p:tav>
                                      </p:tavLst>
                                    </p:anim>
                                    <p:set>
                                      <p:cBhvr>
                                        <p:cTn id="83" dur="1" fill="hold">
                                          <p:stCondLst>
                                            <p:cond delay="2999"/>
                                          </p:stCondLst>
                                        </p:cTn>
                                        <p:tgtEl>
                                          <p:spTgt spid="4"/>
                                        </p:tgtEl>
                                        <p:attrNameLst>
                                          <p:attrName>style.visibility</p:attrName>
                                        </p:attrNameLst>
                                      </p:cBhvr>
                                      <p:to>
                                        <p:strVal val="hidden"/>
                                      </p:to>
                                    </p:set>
                                  </p:childTnLst>
                                </p:cTn>
                              </p:par>
                              <p:par>
                                <p:cTn id="84" presetID="2" presetClass="exit" presetSubtype="8" fill="hold" nodeType="withEffect">
                                  <p:stCondLst>
                                    <p:cond delay="0"/>
                                  </p:stCondLst>
                                  <p:childTnLst>
                                    <p:anim calcmode="lin" valueType="num">
                                      <p:cBhvr additive="base">
                                        <p:cTn id="85" dur="3000"/>
                                        <p:tgtEl>
                                          <p:spTgt spid="6"/>
                                        </p:tgtEl>
                                        <p:attrNameLst>
                                          <p:attrName>ppt_x</p:attrName>
                                        </p:attrNameLst>
                                      </p:cBhvr>
                                      <p:tavLst>
                                        <p:tav tm="0">
                                          <p:val>
                                            <p:strVal val="ppt_x"/>
                                          </p:val>
                                        </p:tav>
                                        <p:tav tm="100000">
                                          <p:val>
                                            <p:strVal val="0-ppt_w/2"/>
                                          </p:val>
                                        </p:tav>
                                      </p:tavLst>
                                    </p:anim>
                                    <p:anim calcmode="lin" valueType="num">
                                      <p:cBhvr additive="base">
                                        <p:cTn id="86" dur="3000"/>
                                        <p:tgtEl>
                                          <p:spTgt spid="6"/>
                                        </p:tgtEl>
                                        <p:attrNameLst>
                                          <p:attrName>ppt_y</p:attrName>
                                        </p:attrNameLst>
                                      </p:cBhvr>
                                      <p:tavLst>
                                        <p:tav tm="0">
                                          <p:val>
                                            <p:strVal val="ppt_y"/>
                                          </p:val>
                                        </p:tav>
                                        <p:tav tm="100000">
                                          <p:val>
                                            <p:strVal val="ppt_y"/>
                                          </p:val>
                                        </p:tav>
                                      </p:tavLst>
                                    </p:anim>
                                    <p:set>
                                      <p:cBhvr>
                                        <p:cTn id="87" dur="1" fill="hold">
                                          <p:stCondLst>
                                            <p:cond delay="2999"/>
                                          </p:stCondLst>
                                        </p:cTn>
                                        <p:tgtEl>
                                          <p:spTgt spid="6"/>
                                        </p:tgtEl>
                                        <p:attrNameLst>
                                          <p:attrName>style.visibility</p:attrName>
                                        </p:attrNameLst>
                                      </p:cBhvr>
                                      <p:to>
                                        <p:strVal val="hidden"/>
                                      </p:to>
                                    </p:set>
                                  </p:childTnLst>
                                </p:cTn>
                              </p:par>
                              <p:par>
                                <p:cTn id="88" presetID="2" presetClass="exit" presetSubtype="8" fill="hold" nodeType="withEffect">
                                  <p:stCondLst>
                                    <p:cond delay="0"/>
                                  </p:stCondLst>
                                  <p:childTnLst>
                                    <p:anim calcmode="lin" valueType="num">
                                      <p:cBhvr additive="base">
                                        <p:cTn id="89" dur="3000"/>
                                        <p:tgtEl>
                                          <p:spTgt spid="8"/>
                                        </p:tgtEl>
                                        <p:attrNameLst>
                                          <p:attrName>ppt_x</p:attrName>
                                        </p:attrNameLst>
                                      </p:cBhvr>
                                      <p:tavLst>
                                        <p:tav tm="0">
                                          <p:val>
                                            <p:strVal val="ppt_x"/>
                                          </p:val>
                                        </p:tav>
                                        <p:tav tm="100000">
                                          <p:val>
                                            <p:strVal val="0-ppt_w/2"/>
                                          </p:val>
                                        </p:tav>
                                      </p:tavLst>
                                    </p:anim>
                                    <p:anim calcmode="lin" valueType="num">
                                      <p:cBhvr additive="base">
                                        <p:cTn id="90" dur="3000"/>
                                        <p:tgtEl>
                                          <p:spTgt spid="8"/>
                                        </p:tgtEl>
                                        <p:attrNameLst>
                                          <p:attrName>ppt_y</p:attrName>
                                        </p:attrNameLst>
                                      </p:cBhvr>
                                      <p:tavLst>
                                        <p:tav tm="0">
                                          <p:val>
                                            <p:strVal val="ppt_y"/>
                                          </p:val>
                                        </p:tav>
                                        <p:tav tm="100000">
                                          <p:val>
                                            <p:strVal val="ppt_y"/>
                                          </p:val>
                                        </p:tav>
                                      </p:tavLst>
                                    </p:anim>
                                    <p:set>
                                      <p:cBhvr>
                                        <p:cTn id="91" dur="1" fill="hold">
                                          <p:stCondLst>
                                            <p:cond delay="2999"/>
                                          </p:stCondLst>
                                        </p:cTn>
                                        <p:tgtEl>
                                          <p:spTgt spid="8"/>
                                        </p:tgtEl>
                                        <p:attrNameLst>
                                          <p:attrName>style.visibility</p:attrName>
                                        </p:attrNameLst>
                                      </p:cBhvr>
                                      <p:to>
                                        <p:strVal val="hidden"/>
                                      </p:to>
                                    </p:set>
                                  </p:childTnLst>
                                </p:cTn>
                              </p:par>
                              <p:par>
                                <p:cTn id="92" presetID="2" presetClass="exit" presetSubtype="8" fill="hold" nodeType="withEffect">
                                  <p:stCondLst>
                                    <p:cond delay="0"/>
                                  </p:stCondLst>
                                  <p:childTnLst>
                                    <p:anim calcmode="lin" valueType="num">
                                      <p:cBhvr additive="base">
                                        <p:cTn id="93" dur="3000"/>
                                        <p:tgtEl>
                                          <p:spTgt spid="10"/>
                                        </p:tgtEl>
                                        <p:attrNameLst>
                                          <p:attrName>ppt_x</p:attrName>
                                        </p:attrNameLst>
                                      </p:cBhvr>
                                      <p:tavLst>
                                        <p:tav tm="0">
                                          <p:val>
                                            <p:strVal val="ppt_x"/>
                                          </p:val>
                                        </p:tav>
                                        <p:tav tm="100000">
                                          <p:val>
                                            <p:strVal val="0-ppt_w/2"/>
                                          </p:val>
                                        </p:tav>
                                      </p:tavLst>
                                    </p:anim>
                                    <p:anim calcmode="lin" valueType="num">
                                      <p:cBhvr additive="base">
                                        <p:cTn id="94" dur="3000"/>
                                        <p:tgtEl>
                                          <p:spTgt spid="10"/>
                                        </p:tgtEl>
                                        <p:attrNameLst>
                                          <p:attrName>ppt_y</p:attrName>
                                        </p:attrNameLst>
                                      </p:cBhvr>
                                      <p:tavLst>
                                        <p:tav tm="0">
                                          <p:val>
                                            <p:strVal val="ppt_y"/>
                                          </p:val>
                                        </p:tav>
                                        <p:tav tm="100000">
                                          <p:val>
                                            <p:strVal val="ppt_y"/>
                                          </p:val>
                                        </p:tav>
                                      </p:tavLst>
                                    </p:anim>
                                    <p:set>
                                      <p:cBhvr>
                                        <p:cTn id="95" dur="1" fill="hold">
                                          <p:stCondLst>
                                            <p:cond delay="2999"/>
                                          </p:stCondLst>
                                        </p:cTn>
                                        <p:tgtEl>
                                          <p:spTgt spid="10"/>
                                        </p:tgtEl>
                                        <p:attrNameLst>
                                          <p:attrName>style.visibility</p:attrName>
                                        </p:attrNameLst>
                                      </p:cBhvr>
                                      <p:to>
                                        <p:strVal val="hidden"/>
                                      </p:to>
                                    </p:set>
                                  </p:childTnLst>
                                </p:cTn>
                              </p:par>
                              <p:par>
                                <p:cTn id="96" presetID="8" presetClass="emph" presetSubtype="0" autoRev="1" fill="hold" nodeType="withEffect">
                                  <p:stCondLst>
                                    <p:cond delay="0"/>
                                  </p:stCondLst>
                                  <p:childTnLst>
                                    <p:animRot by="-21600000">
                                      <p:cBhvr>
                                        <p:cTn id="97" dur="3000" fill="hold"/>
                                        <p:tgtEl>
                                          <p:spTgt spid="4"/>
                                        </p:tgtEl>
                                        <p:attrNameLst>
                                          <p:attrName>r</p:attrName>
                                        </p:attrNameLst>
                                      </p:cBhvr>
                                    </p:animRot>
                                  </p:childTnLst>
                                </p:cTn>
                              </p:par>
                              <p:par>
                                <p:cTn id="98" presetID="8" presetClass="emph" presetSubtype="0" autoRev="1" fill="hold" nodeType="withEffect">
                                  <p:stCondLst>
                                    <p:cond delay="0"/>
                                  </p:stCondLst>
                                  <p:childTnLst>
                                    <p:animRot by="-21600000">
                                      <p:cBhvr>
                                        <p:cTn id="99" dur="3000" fill="hold"/>
                                        <p:tgtEl>
                                          <p:spTgt spid="8"/>
                                        </p:tgtEl>
                                        <p:attrNameLst>
                                          <p:attrName>r</p:attrName>
                                        </p:attrNameLst>
                                      </p:cBhvr>
                                    </p:animRot>
                                  </p:childTnLst>
                                </p:cTn>
                              </p:par>
                              <p:par>
                                <p:cTn id="100" presetID="8" presetClass="emph" presetSubtype="0" autoRev="1" fill="hold" nodeType="withEffect">
                                  <p:stCondLst>
                                    <p:cond delay="0"/>
                                  </p:stCondLst>
                                  <p:childTnLst>
                                    <p:animRot by="-21600000">
                                      <p:cBhvr>
                                        <p:cTn id="101" dur="3000" fill="hold"/>
                                        <p:tgtEl>
                                          <p:spTgt spid="6"/>
                                        </p:tgtEl>
                                        <p:attrNameLst>
                                          <p:attrName>r</p:attrName>
                                        </p:attrNameLst>
                                      </p:cBhvr>
                                    </p:animRot>
                                  </p:childTnLst>
                                </p:cTn>
                              </p:par>
                              <p:par>
                                <p:cTn id="102" presetID="8" presetClass="emph" presetSubtype="0" autoRev="1" fill="hold" nodeType="withEffect">
                                  <p:stCondLst>
                                    <p:cond delay="0"/>
                                  </p:stCondLst>
                                  <p:childTnLst>
                                    <p:animRot by="-21600000">
                                      <p:cBhvr>
                                        <p:cTn id="103" dur="3000" fill="hold"/>
                                        <p:tgtEl>
                                          <p:spTgt spid="10"/>
                                        </p:tgtEl>
                                        <p:attrNameLst>
                                          <p:attrName>r</p:attrName>
                                        </p:attrNameLst>
                                      </p:cBhvr>
                                    </p:animRot>
                                  </p:childTnLst>
                                </p:cTn>
                              </p:par>
                              <p:par>
                                <p:cTn id="104" presetID="17" presetClass="entr" presetSubtype="10"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3000" fill="hold"/>
                                        <p:tgtEl>
                                          <p:spTgt spid="2"/>
                                        </p:tgtEl>
                                        <p:attrNameLst>
                                          <p:attrName>ppt_w</p:attrName>
                                        </p:attrNameLst>
                                      </p:cBhvr>
                                      <p:tavLst>
                                        <p:tav tm="0">
                                          <p:val>
                                            <p:fltVal val="0"/>
                                          </p:val>
                                        </p:tav>
                                        <p:tav tm="100000">
                                          <p:val>
                                            <p:strVal val="#ppt_w"/>
                                          </p:val>
                                        </p:tav>
                                      </p:tavLst>
                                    </p:anim>
                                    <p:anim calcmode="lin" valueType="num">
                                      <p:cBhvr>
                                        <p:cTn id="107"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60ac6c1512be84172ac71f65d050e700.jpg"/>
          <p:cNvPicPr>
            <a:picLocks noChangeAspect="1"/>
          </p:cNvPicPr>
          <p:nvPr/>
        </p:nvPicPr>
        <p:blipFill>
          <a:blip r:embed="rId2"/>
          <a:stretch>
            <a:fillRect/>
          </a:stretch>
        </p:blipFill>
        <p:spPr>
          <a:xfrm>
            <a:off x="0" y="0"/>
            <a:ext cx="9144000" cy="5143500"/>
          </a:xfrm>
          <a:prstGeom prst="rect">
            <a:avLst/>
          </a:prstGeom>
        </p:spPr>
      </p:pic>
      <p:sp>
        <p:nvSpPr>
          <p:cNvPr id="4" name="3 CuadroTexto"/>
          <p:cNvSpPr txBox="1"/>
          <p:nvPr/>
        </p:nvSpPr>
        <p:spPr>
          <a:xfrm>
            <a:off x="4643438" y="1000114"/>
            <a:ext cx="3286148" cy="1754326"/>
          </a:xfrm>
          <a:prstGeom prst="rect">
            <a:avLst/>
          </a:prstGeom>
          <a:noFill/>
        </p:spPr>
        <p:txBody>
          <a:bodyPr wrap="square" rtlCol="0">
            <a:spAutoFit/>
          </a:bodyPr>
          <a:lstStyle/>
          <a:p>
            <a:r>
              <a:rPr lang="es-PE" dirty="0" smtClean="0">
                <a:solidFill>
                  <a:srgbClr val="FFFF00"/>
                </a:solidFill>
              </a:rPr>
              <a:t>Los jardines se convirtieron en un festín visual. Rosas rojas, amarillas, blancas y rosadas competían por llamar la atención de los admiradores que paseaban entre los senderos. </a:t>
            </a:r>
          </a:p>
          <a:p>
            <a:endParaRPr lang="es-PE" dirty="0">
              <a:solidFill>
                <a:srgbClr val="FFFF00"/>
              </a:solidFill>
            </a:endParaRPr>
          </a:p>
        </p:txBody>
      </p:sp>
      <p:sp>
        <p:nvSpPr>
          <p:cNvPr id="5" name="4 CuadroTexto"/>
          <p:cNvSpPr txBox="1"/>
          <p:nvPr/>
        </p:nvSpPr>
        <p:spPr>
          <a:xfrm>
            <a:off x="642911" y="3143254"/>
            <a:ext cx="4000528" cy="1477328"/>
          </a:xfrm>
          <a:prstGeom prst="rect">
            <a:avLst/>
          </a:prstGeom>
          <a:noFill/>
        </p:spPr>
        <p:txBody>
          <a:bodyPr wrap="square" rtlCol="0">
            <a:spAutoFit/>
          </a:bodyPr>
          <a:lstStyle/>
          <a:p>
            <a:r>
              <a:rPr lang="es-PE" dirty="0" smtClean="0">
                <a:solidFill>
                  <a:srgbClr val="FFC000"/>
                </a:solidFill>
              </a:rPr>
              <a:t>Los lilos desprendían un aroma embriagador que se mezclaba con el dulce perfume de las gardenias. Las mariposas danzaban en el aire, creando un espectáculo aún más hermoso.</a:t>
            </a:r>
          </a:p>
          <a:p>
            <a:endParaRPr lang="es-PE" dirty="0">
              <a:solidFill>
                <a:srgbClr val="FFC000"/>
              </a:solidFill>
            </a:endParaRPr>
          </a:p>
        </p:txBody>
      </p:sp>
      <p:sp>
        <p:nvSpPr>
          <p:cNvPr id="6" name="5 Rectángulo"/>
          <p:cNvSpPr/>
          <p:nvPr/>
        </p:nvSpPr>
        <p:spPr>
          <a:xfrm>
            <a:off x="0" y="0"/>
            <a:ext cx="285720" cy="51435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8858280" y="0"/>
            <a:ext cx="285720" cy="51435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9F81EB"/>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et7u.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245296810013212.png"/>
          <p:cNvPicPr>
            <a:picLocks noChangeAspect="1"/>
          </p:cNvPicPr>
          <p:nvPr/>
        </p:nvPicPr>
        <p:blipFill>
          <a:blip r:embed="rId3">
            <a:lum bright="40000" contrast="40000"/>
          </a:blip>
          <a:stretch>
            <a:fillRect/>
          </a:stretch>
        </p:blipFill>
        <p:spPr>
          <a:xfrm>
            <a:off x="8067064" y="0"/>
            <a:ext cx="1076936" cy="1071552"/>
          </a:xfrm>
          <a:prstGeom prst="rect">
            <a:avLst/>
          </a:prstGeom>
        </p:spPr>
      </p:pic>
      <p:pic>
        <p:nvPicPr>
          <p:cNvPr id="4" name="3 Imagen" descr="245296810013212.png"/>
          <p:cNvPicPr>
            <a:picLocks noChangeAspect="1"/>
          </p:cNvPicPr>
          <p:nvPr/>
        </p:nvPicPr>
        <p:blipFill>
          <a:blip r:embed="rId3">
            <a:duotone>
              <a:schemeClr val="accent3">
                <a:shade val="45000"/>
                <a:satMod val="135000"/>
              </a:schemeClr>
              <a:prstClr val="white"/>
            </a:duotone>
            <a:lum contrast="40000"/>
          </a:blip>
          <a:stretch>
            <a:fillRect/>
          </a:stretch>
        </p:blipFill>
        <p:spPr>
          <a:xfrm>
            <a:off x="0" y="0"/>
            <a:ext cx="1076936" cy="1071552"/>
          </a:xfrm>
          <a:prstGeom prst="rect">
            <a:avLst/>
          </a:prstGeom>
        </p:spPr>
      </p:pic>
      <p:pic>
        <p:nvPicPr>
          <p:cNvPr id="5" name="4 Imagen" descr="245296810013212.png"/>
          <p:cNvPicPr>
            <a:picLocks noChangeAspect="1"/>
          </p:cNvPicPr>
          <p:nvPr/>
        </p:nvPicPr>
        <p:blipFill>
          <a:blip r:embed="rId3">
            <a:duotone>
              <a:schemeClr val="accent3">
                <a:shade val="45000"/>
                <a:satMod val="135000"/>
              </a:schemeClr>
              <a:prstClr val="white"/>
            </a:duotone>
            <a:lum contrast="40000"/>
          </a:blip>
          <a:stretch>
            <a:fillRect/>
          </a:stretch>
        </p:blipFill>
        <p:spPr>
          <a:xfrm>
            <a:off x="3571868" y="4071948"/>
            <a:ext cx="1076936" cy="1071552"/>
          </a:xfrm>
          <a:prstGeom prst="rect">
            <a:avLst/>
          </a:prstGeom>
        </p:spPr>
      </p:pic>
      <p:pic>
        <p:nvPicPr>
          <p:cNvPr id="6" name="5 Imagen" descr="245296810013212.png"/>
          <p:cNvPicPr>
            <a:picLocks noChangeAspect="1"/>
          </p:cNvPicPr>
          <p:nvPr/>
        </p:nvPicPr>
        <p:blipFill>
          <a:blip r:embed="rId3">
            <a:lum bright="40000" contrast="40000"/>
          </a:blip>
          <a:stretch>
            <a:fillRect/>
          </a:stretch>
        </p:blipFill>
        <p:spPr>
          <a:xfrm>
            <a:off x="4429124" y="4071948"/>
            <a:ext cx="1076936" cy="1071552"/>
          </a:xfrm>
          <a:prstGeom prst="rect">
            <a:avLst/>
          </a:prstGeom>
        </p:spPr>
      </p:pic>
      <p:pic>
        <p:nvPicPr>
          <p:cNvPr id="7" name="6 Imagen" descr="245296810013212.png"/>
          <p:cNvPicPr>
            <a:picLocks noChangeAspect="1"/>
          </p:cNvPicPr>
          <p:nvPr/>
        </p:nvPicPr>
        <p:blipFill>
          <a:blip r:embed="rId3">
            <a:lum bright="40000" contrast="40000"/>
          </a:blip>
          <a:stretch>
            <a:fillRect/>
          </a:stretch>
        </p:blipFill>
        <p:spPr>
          <a:xfrm>
            <a:off x="7358082" y="642924"/>
            <a:ext cx="1076936" cy="1071552"/>
          </a:xfrm>
          <a:prstGeom prst="rect">
            <a:avLst/>
          </a:prstGeom>
        </p:spPr>
      </p:pic>
      <p:pic>
        <p:nvPicPr>
          <p:cNvPr id="8" name="7 Imagen" descr="245296810013212.png"/>
          <p:cNvPicPr>
            <a:picLocks noChangeAspect="1"/>
          </p:cNvPicPr>
          <p:nvPr/>
        </p:nvPicPr>
        <p:blipFill>
          <a:blip r:embed="rId3">
            <a:lum bright="40000" contrast="40000"/>
          </a:blip>
          <a:stretch>
            <a:fillRect/>
          </a:stretch>
        </p:blipFill>
        <p:spPr>
          <a:xfrm>
            <a:off x="6429388" y="1285866"/>
            <a:ext cx="1076936" cy="1071552"/>
          </a:xfrm>
          <a:prstGeom prst="rect">
            <a:avLst/>
          </a:prstGeom>
        </p:spPr>
      </p:pic>
      <p:pic>
        <p:nvPicPr>
          <p:cNvPr id="9" name="8 Imagen" descr="245296810013212.png"/>
          <p:cNvPicPr>
            <a:picLocks noChangeAspect="1"/>
          </p:cNvPicPr>
          <p:nvPr/>
        </p:nvPicPr>
        <p:blipFill>
          <a:blip r:embed="rId3">
            <a:lum bright="40000" contrast="40000"/>
          </a:blip>
          <a:stretch>
            <a:fillRect/>
          </a:stretch>
        </p:blipFill>
        <p:spPr>
          <a:xfrm>
            <a:off x="5715008" y="2071684"/>
            <a:ext cx="1076936" cy="1071552"/>
          </a:xfrm>
          <a:prstGeom prst="rect">
            <a:avLst/>
          </a:prstGeom>
        </p:spPr>
      </p:pic>
      <p:pic>
        <p:nvPicPr>
          <p:cNvPr id="10" name="9 Imagen" descr="245296810013212.png"/>
          <p:cNvPicPr>
            <a:picLocks noChangeAspect="1"/>
          </p:cNvPicPr>
          <p:nvPr/>
        </p:nvPicPr>
        <p:blipFill>
          <a:blip r:embed="rId3">
            <a:lum bright="40000" contrast="40000"/>
          </a:blip>
          <a:stretch>
            <a:fillRect/>
          </a:stretch>
        </p:blipFill>
        <p:spPr>
          <a:xfrm>
            <a:off x="5072066" y="3000378"/>
            <a:ext cx="1076936" cy="1071552"/>
          </a:xfrm>
          <a:prstGeom prst="rect">
            <a:avLst/>
          </a:prstGeom>
        </p:spPr>
      </p:pic>
      <p:pic>
        <p:nvPicPr>
          <p:cNvPr id="11" name="10 Imagen" descr="245296810013212.png"/>
          <p:cNvPicPr>
            <a:picLocks noChangeAspect="1"/>
          </p:cNvPicPr>
          <p:nvPr/>
        </p:nvPicPr>
        <p:blipFill>
          <a:blip r:embed="rId3">
            <a:duotone>
              <a:schemeClr val="accent3">
                <a:shade val="45000"/>
                <a:satMod val="135000"/>
              </a:schemeClr>
              <a:prstClr val="white"/>
            </a:duotone>
            <a:lum contrast="40000"/>
          </a:blip>
          <a:stretch>
            <a:fillRect/>
          </a:stretch>
        </p:blipFill>
        <p:spPr>
          <a:xfrm>
            <a:off x="857224" y="642924"/>
            <a:ext cx="1076936" cy="1071552"/>
          </a:xfrm>
          <a:prstGeom prst="rect">
            <a:avLst/>
          </a:prstGeom>
        </p:spPr>
      </p:pic>
      <p:pic>
        <p:nvPicPr>
          <p:cNvPr id="12" name="11 Imagen" descr="245296810013212.png"/>
          <p:cNvPicPr>
            <a:picLocks noChangeAspect="1"/>
          </p:cNvPicPr>
          <p:nvPr/>
        </p:nvPicPr>
        <p:blipFill>
          <a:blip r:embed="rId3">
            <a:duotone>
              <a:schemeClr val="accent3">
                <a:shade val="45000"/>
                <a:satMod val="135000"/>
              </a:schemeClr>
              <a:prstClr val="white"/>
            </a:duotone>
            <a:lum contrast="40000"/>
          </a:blip>
          <a:stretch>
            <a:fillRect/>
          </a:stretch>
        </p:blipFill>
        <p:spPr>
          <a:xfrm>
            <a:off x="1643042" y="1214428"/>
            <a:ext cx="1076936" cy="1071552"/>
          </a:xfrm>
          <a:prstGeom prst="rect">
            <a:avLst/>
          </a:prstGeom>
        </p:spPr>
      </p:pic>
      <p:pic>
        <p:nvPicPr>
          <p:cNvPr id="13" name="12 Imagen" descr="245296810013212.png"/>
          <p:cNvPicPr>
            <a:picLocks noChangeAspect="1"/>
          </p:cNvPicPr>
          <p:nvPr/>
        </p:nvPicPr>
        <p:blipFill>
          <a:blip r:embed="rId3">
            <a:duotone>
              <a:schemeClr val="accent3">
                <a:shade val="45000"/>
                <a:satMod val="135000"/>
              </a:schemeClr>
              <a:prstClr val="white"/>
            </a:duotone>
            <a:lum contrast="40000"/>
          </a:blip>
          <a:stretch>
            <a:fillRect/>
          </a:stretch>
        </p:blipFill>
        <p:spPr>
          <a:xfrm>
            <a:off x="2428860" y="1928808"/>
            <a:ext cx="1076936" cy="1071552"/>
          </a:xfrm>
          <a:prstGeom prst="rect">
            <a:avLst/>
          </a:prstGeom>
        </p:spPr>
      </p:pic>
      <p:pic>
        <p:nvPicPr>
          <p:cNvPr id="14" name="13 Imagen" descr="245296810013212.png"/>
          <p:cNvPicPr>
            <a:picLocks noChangeAspect="1"/>
          </p:cNvPicPr>
          <p:nvPr/>
        </p:nvPicPr>
        <p:blipFill>
          <a:blip r:embed="rId3">
            <a:duotone>
              <a:schemeClr val="accent3">
                <a:shade val="45000"/>
                <a:satMod val="135000"/>
              </a:schemeClr>
              <a:prstClr val="white"/>
            </a:duotone>
            <a:lum contrast="40000"/>
          </a:blip>
          <a:stretch>
            <a:fillRect/>
          </a:stretch>
        </p:blipFill>
        <p:spPr>
          <a:xfrm>
            <a:off x="3143240" y="2857502"/>
            <a:ext cx="1076936" cy="1071552"/>
          </a:xfrm>
          <a:prstGeom prst="rect">
            <a:avLst/>
          </a:prstGeom>
        </p:spPr>
      </p:pic>
      <p:pic>
        <p:nvPicPr>
          <p:cNvPr id="15" name="14 Imagen" descr="et7u.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1+#ppt_w/2"/>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3000" fill="hold"/>
                                        <p:tgtEl>
                                          <p:spTgt spid="11"/>
                                        </p:tgtEl>
                                        <p:attrNameLst>
                                          <p:attrName>ppt_x</p:attrName>
                                        </p:attrNameLst>
                                      </p:cBhvr>
                                      <p:tavLst>
                                        <p:tav tm="0">
                                          <p:val>
                                            <p:strVal val="1+#ppt_w/2"/>
                                          </p:val>
                                        </p:tav>
                                        <p:tav tm="100000">
                                          <p:val>
                                            <p:strVal val="#ppt_x"/>
                                          </p:val>
                                        </p:tav>
                                      </p:tavLst>
                                    </p:anim>
                                    <p:anim calcmode="lin" valueType="num">
                                      <p:cBhvr additive="base">
                                        <p:cTn id="18" dur="30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3000" fill="hold"/>
                                        <p:tgtEl>
                                          <p:spTgt spid="12"/>
                                        </p:tgtEl>
                                        <p:attrNameLst>
                                          <p:attrName>ppt_x</p:attrName>
                                        </p:attrNameLst>
                                      </p:cBhvr>
                                      <p:tavLst>
                                        <p:tav tm="0">
                                          <p:val>
                                            <p:strVal val="1+#ppt_w/2"/>
                                          </p:val>
                                        </p:tav>
                                        <p:tav tm="100000">
                                          <p:val>
                                            <p:strVal val="#ppt_x"/>
                                          </p:val>
                                        </p:tav>
                                      </p:tavLst>
                                    </p:anim>
                                    <p:anim calcmode="lin" valueType="num">
                                      <p:cBhvr additive="base">
                                        <p:cTn id="22" dur="3000" fill="hold"/>
                                        <p:tgtEl>
                                          <p:spTgt spid="12"/>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3000" fill="hold"/>
                                        <p:tgtEl>
                                          <p:spTgt spid="13"/>
                                        </p:tgtEl>
                                        <p:attrNameLst>
                                          <p:attrName>ppt_x</p:attrName>
                                        </p:attrNameLst>
                                      </p:cBhvr>
                                      <p:tavLst>
                                        <p:tav tm="0">
                                          <p:val>
                                            <p:strVal val="1+#ppt_w/2"/>
                                          </p:val>
                                        </p:tav>
                                        <p:tav tm="100000">
                                          <p:val>
                                            <p:strVal val="#ppt_x"/>
                                          </p:val>
                                        </p:tav>
                                      </p:tavLst>
                                    </p:anim>
                                    <p:anim calcmode="lin" valueType="num">
                                      <p:cBhvr additive="base">
                                        <p:cTn id="26" dur="30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3000" fill="hold"/>
                                        <p:tgtEl>
                                          <p:spTgt spid="14"/>
                                        </p:tgtEl>
                                        <p:attrNameLst>
                                          <p:attrName>ppt_x</p:attrName>
                                        </p:attrNameLst>
                                      </p:cBhvr>
                                      <p:tavLst>
                                        <p:tav tm="0">
                                          <p:val>
                                            <p:strVal val="1+#ppt_w/2"/>
                                          </p:val>
                                        </p:tav>
                                        <p:tav tm="100000">
                                          <p:val>
                                            <p:strVal val="#ppt_x"/>
                                          </p:val>
                                        </p:tav>
                                      </p:tavLst>
                                    </p:anim>
                                    <p:anim calcmode="lin" valueType="num">
                                      <p:cBhvr additive="base">
                                        <p:cTn id="30" dur="3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3000" fill="hold"/>
                                        <p:tgtEl>
                                          <p:spTgt spid="3"/>
                                        </p:tgtEl>
                                        <p:attrNameLst>
                                          <p:attrName>ppt_x</p:attrName>
                                        </p:attrNameLst>
                                      </p:cBhvr>
                                      <p:tavLst>
                                        <p:tav tm="0">
                                          <p:val>
                                            <p:strVal val="0-#ppt_w/2"/>
                                          </p:val>
                                        </p:tav>
                                        <p:tav tm="100000">
                                          <p:val>
                                            <p:strVal val="#ppt_x"/>
                                          </p:val>
                                        </p:tav>
                                      </p:tavLst>
                                    </p:anim>
                                    <p:anim calcmode="lin" valueType="num">
                                      <p:cBhvr additive="base">
                                        <p:cTn id="34" dur="3000" fill="hold"/>
                                        <p:tgtEl>
                                          <p:spTgt spid="3"/>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3000" fill="hold"/>
                                        <p:tgtEl>
                                          <p:spTgt spid="6"/>
                                        </p:tgtEl>
                                        <p:attrNameLst>
                                          <p:attrName>ppt_x</p:attrName>
                                        </p:attrNameLst>
                                      </p:cBhvr>
                                      <p:tavLst>
                                        <p:tav tm="0">
                                          <p:val>
                                            <p:strVal val="0-#ppt_w/2"/>
                                          </p:val>
                                        </p:tav>
                                        <p:tav tm="100000">
                                          <p:val>
                                            <p:strVal val="#ppt_x"/>
                                          </p:val>
                                        </p:tav>
                                      </p:tavLst>
                                    </p:anim>
                                    <p:anim calcmode="lin" valueType="num">
                                      <p:cBhvr additive="base">
                                        <p:cTn id="38" dur="3000" fill="hold"/>
                                        <p:tgtEl>
                                          <p:spTgt spid="6"/>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3000" fill="hold"/>
                                        <p:tgtEl>
                                          <p:spTgt spid="7"/>
                                        </p:tgtEl>
                                        <p:attrNameLst>
                                          <p:attrName>ppt_x</p:attrName>
                                        </p:attrNameLst>
                                      </p:cBhvr>
                                      <p:tavLst>
                                        <p:tav tm="0">
                                          <p:val>
                                            <p:strVal val="0-#ppt_w/2"/>
                                          </p:val>
                                        </p:tav>
                                        <p:tav tm="100000">
                                          <p:val>
                                            <p:strVal val="#ppt_x"/>
                                          </p:val>
                                        </p:tav>
                                      </p:tavLst>
                                    </p:anim>
                                    <p:anim calcmode="lin" valueType="num">
                                      <p:cBhvr additive="base">
                                        <p:cTn id="42" dur="3000" fill="hold"/>
                                        <p:tgtEl>
                                          <p:spTgt spid="7"/>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3000" fill="hold"/>
                                        <p:tgtEl>
                                          <p:spTgt spid="8"/>
                                        </p:tgtEl>
                                        <p:attrNameLst>
                                          <p:attrName>ppt_x</p:attrName>
                                        </p:attrNameLst>
                                      </p:cBhvr>
                                      <p:tavLst>
                                        <p:tav tm="0">
                                          <p:val>
                                            <p:strVal val="0-#ppt_w/2"/>
                                          </p:val>
                                        </p:tav>
                                        <p:tav tm="100000">
                                          <p:val>
                                            <p:strVal val="#ppt_x"/>
                                          </p:val>
                                        </p:tav>
                                      </p:tavLst>
                                    </p:anim>
                                    <p:anim calcmode="lin" valueType="num">
                                      <p:cBhvr additive="base">
                                        <p:cTn id="46" dur="3000" fill="hold"/>
                                        <p:tgtEl>
                                          <p:spTgt spid="8"/>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3000" fill="hold"/>
                                        <p:tgtEl>
                                          <p:spTgt spid="9"/>
                                        </p:tgtEl>
                                        <p:attrNameLst>
                                          <p:attrName>ppt_x</p:attrName>
                                        </p:attrNameLst>
                                      </p:cBhvr>
                                      <p:tavLst>
                                        <p:tav tm="0">
                                          <p:val>
                                            <p:strVal val="0-#ppt_w/2"/>
                                          </p:val>
                                        </p:tav>
                                        <p:tav tm="100000">
                                          <p:val>
                                            <p:strVal val="#ppt_x"/>
                                          </p:val>
                                        </p:tav>
                                      </p:tavLst>
                                    </p:anim>
                                    <p:anim calcmode="lin" valueType="num">
                                      <p:cBhvr additive="base">
                                        <p:cTn id="50" dur="3000" fill="hold"/>
                                        <p:tgtEl>
                                          <p:spTgt spid="9"/>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3000" fill="hold"/>
                                        <p:tgtEl>
                                          <p:spTgt spid="10"/>
                                        </p:tgtEl>
                                        <p:attrNameLst>
                                          <p:attrName>ppt_x</p:attrName>
                                        </p:attrNameLst>
                                      </p:cBhvr>
                                      <p:tavLst>
                                        <p:tav tm="0">
                                          <p:val>
                                            <p:strVal val="0-#ppt_w/2"/>
                                          </p:val>
                                        </p:tav>
                                        <p:tav tm="100000">
                                          <p:val>
                                            <p:strVal val="#ppt_x"/>
                                          </p:val>
                                        </p:tav>
                                      </p:tavLst>
                                    </p:anim>
                                    <p:anim calcmode="lin" valueType="num">
                                      <p:cBhvr additive="base">
                                        <p:cTn id="54" dur="3000" fill="hold"/>
                                        <p:tgtEl>
                                          <p:spTgt spid="10"/>
                                        </p:tgtEl>
                                        <p:attrNameLst>
                                          <p:attrName>ppt_y</p:attrName>
                                        </p:attrNameLst>
                                      </p:cBhvr>
                                      <p:tavLst>
                                        <p:tav tm="0">
                                          <p:val>
                                            <p:strVal val="1+#ppt_h/2"/>
                                          </p:val>
                                        </p:tav>
                                        <p:tav tm="100000">
                                          <p:val>
                                            <p:strVal val="#ppt_y"/>
                                          </p:val>
                                        </p:tav>
                                      </p:tavLst>
                                    </p:anim>
                                  </p:childTnLst>
                                </p:cTn>
                              </p:par>
                              <p:par>
                                <p:cTn id="55" presetID="49" presetClass="entr" presetSubtype="0" decel="100000" fill="hold" nodeType="withEffect">
                                  <p:stCondLst>
                                    <p:cond delay="0"/>
                                  </p:stCondLst>
                                  <p:childTnLst>
                                    <p:set>
                                      <p:cBhvr>
                                        <p:cTn id="56" dur="1" fill="hold">
                                          <p:stCondLst>
                                            <p:cond delay="0"/>
                                          </p:stCondLst>
                                        </p:cTn>
                                        <p:tgtEl>
                                          <p:spTgt spid="3"/>
                                        </p:tgtEl>
                                        <p:attrNameLst>
                                          <p:attrName>style.visibility</p:attrName>
                                        </p:attrNameLst>
                                      </p:cBhvr>
                                      <p:to>
                                        <p:strVal val="visible"/>
                                      </p:to>
                                    </p:set>
                                    <p:anim calcmode="lin" valueType="num">
                                      <p:cBhvr>
                                        <p:cTn id="57" dur="3000" fill="hold"/>
                                        <p:tgtEl>
                                          <p:spTgt spid="3"/>
                                        </p:tgtEl>
                                        <p:attrNameLst>
                                          <p:attrName>ppt_w</p:attrName>
                                        </p:attrNameLst>
                                      </p:cBhvr>
                                      <p:tavLst>
                                        <p:tav tm="0">
                                          <p:val>
                                            <p:fltVal val="0"/>
                                          </p:val>
                                        </p:tav>
                                        <p:tav tm="100000">
                                          <p:val>
                                            <p:strVal val="#ppt_w"/>
                                          </p:val>
                                        </p:tav>
                                      </p:tavLst>
                                    </p:anim>
                                    <p:anim calcmode="lin" valueType="num">
                                      <p:cBhvr>
                                        <p:cTn id="58" dur="3000" fill="hold"/>
                                        <p:tgtEl>
                                          <p:spTgt spid="3"/>
                                        </p:tgtEl>
                                        <p:attrNameLst>
                                          <p:attrName>ppt_h</p:attrName>
                                        </p:attrNameLst>
                                      </p:cBhvr>
                                      <p:tavLst>
                                        <p:tav tm="0">
                                          <p:val>
                                            <p:fltVal val="0"/>
                                          </p:val>
                                        </p:tav>
                                        <p:tav tm="100000">
                                          <p:val>
                                            <p:strVal val="#ppt_h"/>
                                          </p:val>
                                        </p:tav>
                                      </p:tavLst>
                                    </p:anim>
                                    <p:anim calcmode="lin" valueType="num">
                                      <p:cBhvr>
                                        <p:cTn id="59" dur="3000" fill="hold"/>
                                        <p:tgtEl>
                                          <p:spTgt spid="3"/>
                                        </p:tgtEl>
                                        <p:attrNameLst>
                                          <p:attrName>style.rotation</p:attrName>
                                        </p:attrNameLst>
                                      </p:cBhvr>
                                      <p:tavLst>
                                        <p:tav tm="0">
                                          <p:val>
                                            <p:fltVal val="360"/>
                                          </p:val>
                                        </p:tav>
                                        <p:tav tm="100000">
                                          <p:val>
                                            <p:fltVal val="0"/>
                                          </p:val>
                                        </p:tav>
                                      </p:tavLst>
                                    </p:anim>
                                    <p:animEffect transition="in" filter="fade">
                                      <p:cBhvr>
                                        <p:cTn id="60" dur="3000"/>
                                        <p:tgtEl>
                                          <p:spTgt spid="3"/>
                                        </p:tgtEl>
                                      </p:cBhvr>
                                    </p:animEffect>
                                  </p:childTnLst>
                                </p:cTn>
                              </p:par>
                              <p:par>
                                <p:cTn id="61" presetID="49" presetClass="entr" presetSubtype="0" decel="100000" fill="hold" nodeType="withEffect">
                                  <p:stCondLst>
                                    <p:cond delay="0"/>
                                  </p:stCondLst>
                                  <p:childTnLst>
                                    <p:set>
                                      <p:cBhvr>
                                        <p:cTn id="62" dur="1" fill="hold">
                                          <p:stCondLst>
                                            <p:cond delay="0"/>
                                          </p:stCondLst>
                                        </p:cTn>
                                        <p:tgtEl>
                                          <p:spTgt spid="6"/>
                                        </p:tgtEl>
                                        <p:attrNameLst>
                                          <p:attrName>style.visibility</p:attrName>
                                        </p:attrNameLst>
                                      </p:cBhvr>
                                      <p:to>
                                        <p:strVal val="visible"/>
                                      </p:to>
                                    </p:set>
                                    <p:anim calcmode="lin" valueType="num">
                                      <p:cBhvr>
                                        <p:cTn id="63" dur="3000" fill="hold"/>
                                        <p:tgtEl>
                                          <p:spTgt spid="6"/>
                                        </p:tgtEl>
                                        <p:attrNameLst>
                                          <p:attrName>ppt_w</p:attrName>
                                        </p:attrNameLst>
                                      </p:cBhvr>
                                      <p:tavLst>
                                        <p:tav tm="0">
                                          <p:val>
                                            <p:fltVal val="0"/>
                                          </p:val>
                                        </p:tav>
                                        <p:tav tm="100000">
                                          <p:val>
                                            <p:strVal val="#ppt_w"/>
                                          </p:val>
                                        </p:tav>
                                      </p:tavLst>
                                    </p:anim>
                                    <p:anim calcmode="lin" valueType="num">
                                      <p:cBhvr>
                                        <p:cTn id="64" dur="3000" fill="hold"/>
                                        <p:tgtEl>
                                          <p:spTgt spid="6"/>
                                        </p:tgtEl>
                                        <p:attrNameLst>
                                          <p:attrName>ppt_h</p:attrName>
                                        </p:attrNameLst>
                                      </p:cBhvr>
                                      <p:tavLst>
                                        <p:tav tm="0">
                                          <p:val>
                                            <p:fltVal val="0"/>
                                          </p:val>
                                        </p:tav>
                                        <p:tav tm="100000">
                                          <p:val>
                                            <p:strVal val="#ppt_h"/>
                                          </p:val>
                                        </p:tav>
                                      </p:tavLst>
                                    </p:anim>
                                    <p:anim calcmode="lin" valueType="num">
                                      <p:cBhvr>
                                        <p:cTn id="65" dur="3000" fill="hold"/>
                                        <p:tgtEl>
                                          <p:spTgt spid="6"/>
                                        </p:tgtEl>
                                        <p:attrNameLst>
                                          <p:attrName>style.rotation</p:attrName>
                                        </p:attrNameLst>
                                      </p:cBhvr>
                                      <p:tavLst>
                                        <p:tav tm="0">
                                          <p:val>
                                            <p:fltVal val="360"/>
                                          </p:val>
                                        </p:tav>
                                        <p:tav tm="100000">
                                          <p:val>
                                            <p:fltVal val="0"/>
                                          </p:val>
                                        </p:tav>
                                      </p:tavLst>
                                    </p:anim>
                                    <p:animEffect transition="in" filter="fade">
                                      <p:cBhvr>
                                        <p:cTn id="66" dur="3000"/>
                                        <p:tgtEl>
                                          <p:spTgt spid="6"/>
                                        </p:tgtEl>
                                      </p:cBhvr>
                                    </p:animEffect>
                                  </p:childTnLst>
                                </p:cTn>
                              </p:par>
                              <p:par>
                                <p:cTn id="67" presetID="49" presetClass="entr" presetSubtype="0" decel="100000" fill="hold" nodeType="withEffect">
                                  <p:stCondLst>
                                    <p:cond delay="0"/>
                                  </p:stCondLst>
                                  <p:childTnLst>
                                    <p:set>
                                      <p:cBhvr>
                                        <p:cTn id="68" dur="1" fill="hold">
                                          <p:stCondLst>
                                            <p:cond delay="0"/>
                                          </p:stCondLst>
                                        </p:cTn>
                                        <p:tgtEl>
                                          <p:spTgt spid="7"/>
                                        </p:tgtEl>
                                        <p:attrNameLst>
                                          <p:attrName>style.visibility</p:attrName>
                                        </p:attrNameLst>
                                      </p:cBhvr>
                                      <p:to>
                                        <p:strVal val="visible"/>
                                      </p:to>
                                    </p:set>
                                    <p:anim calcmode="lin" valueType="num">
                                      <p:cBhvr>
                                        <p:cTn id="69" dur="3000" fill="hold"/>
                                        <p:tgtEl>
                                          <p:spTgt spid="7"/>
                                        </p:tgtEl>
                                        <p:attrNameLst>
                                          <p:attrName>ppt_w</p:attrName>
                                        </p:attrNameLst>
                                      </p:cBhvr>
                                      <p:tavLst>
                                        <p:tav tm="0">
                                          <p:val>
                                            <p:fltVal val="0"/>
                                          </p:val>
                                        </p:tav>
                                        <p:tav tm="100000">
                                          <p:val>
                                            <p:strVal val="#ppt_w"/>
                                          </p:val>
                                        </p:tav>
                                      </p:tavLst>
                                    </p:anim>
                                    <p:anim calcmode="lin" valueType="num">
                                      <p:cBhvr>
                                        <p:cTn id="70" dur="3000" fill="hold"/>
                                        <p:tgtEl>
                                          <p:spTgt spid="7"/>
                                        </p:tgtEl>
                                        <p:attrNameLst>
                                          <p:attrName>ppt_h</p:attrName>
                                        </p:attrNameLst>
                                      </p:cBhvr>
                                      <p:tavLst>
                                        <p:tav tm="0">
                                          <p:val>
                                            <p:fltVal val="0"/>
                                          </p:val>
                                        </p:tav>
                                        <p:tav tm="100000">
                                          <p:val>
                                            <p:strVal val="#ppt_h"/>
                                          </p:val>
                                        </p:tav>
                                      </p:tavLst>
                                    </p:anim>
                                    <p:anim calcmode="lin" valueType="num">
                                      <p:cBhvr>
                                        <p:cTn id="71" dur="3000" fill="hold"/>
                                        <p:tgtEl>
                                          <p:spTgt spid="7"/>
                                        </p:tgtEl>
                                        <p:attrNameLst>
                                          <p:attrName>style.rotation</p:attrName>
                                        </p:attrNameLst>
                                      </p:cBhvr>
                                      <p:tavLst>
                                        <p:tav tm="0">
                                          <p:val>
                                            <p:fltVal val="360"/>
                                          </p:val>
                                        </p:tav>
                                        <p:tav tm="100000">
                                          <p:val>
                                            <p:fltVal val="0"/>
                                          </p:val>
                                        </p:tav>
                                      </p:tavLst>
                                    </p:anim>
                                    <p:animEffect transition="in" filter="fade">
                                      <p:cBhvr>
                                        <p:cTn id="72" dur="3000"/>
                                        <p:tgtEl>
                                          <p:spTgt spid="7"/>
                                        </p:tgtEl>
                                      </p:cBhvr>
                                    </p:animEffect>
                                  </p:childTnLst>
                                </p:cTn>
                              </p:par>
                              <p:par>
                                <p:cTn id="73" presetID="49" presetClass="entr" presetSubtype="0" decel="100000" fill="hold" nodeType="withEffect">
                                  <p:stCondLst>
                                    <p:cond delay="0"/>
                                  </p:stCondLst>
                                  <p:childTnLst>
                                    <p:set>
                                      <p:cBhvr>
                                        <p:cTn id="74" dur="1" fill="hold">
                                          <p:stCondLst>
                                            <p:cond delay="0"/>
                                          </p:stCondLst>
                                        </p:cTn>
                                        <p:tgtEl>
                                          <p:spTgt spid="8"/>
                                        </p:tgtEl>
                                        <p:attrNameLst>
                                          <p:attrName>style.visibility</p:attrName>
                                        </p:attrNameLst>
                                      </p:cBhvr>
                                      <p:to>
                                        <p:strVal val="visible"/>
                                      </p:to>
                                    </p:set>
                                    <p:anim calcmode="lin" valueType="num">
                                      <p:cBhvr>
                                        <p:cTn id="75" dur="3000" fill="hold"/>
                                        <p:tgtEl>
                                          <p:spTgt spid="8"/>
                                        </p:tgtEl>
                                        <p:attrNameLst>
                                          <p:attrName>ppt_w</p:attrName>
                                        </p:attrNameLst>
                                      </p:cBhvr>
                                      <p:tavLst>
                                        <p:tav tm="0">
                                          <p:val>
                                            <p:fltVal val="0"/>
                                          </p:val>
                                        </p:tav>
                                        <p:tav tm="100000">
                                          <p:val>
                                            <p:strVal val="#ppt_w"/>
                                          </p:val>
                                        </p:tav>
                                      </p:tavLst>
                                    </p:anim>
                                    <p:anim calcmode="lin" valueType="num">
                                      <p:cBhvr>
                                        <p:cTn id="76" dur="3000" fill="hold"/>
                                        <p:tgtEl>
                                          <p:spTgt spid="8"/>
                                        </p:tgtEl>
                                        <p:attrNameLst>
                                          <p:attrName>ppt_h</p:attrName>
                                        </p:attrNameLst>
                                      </p:cBhvr>
                                      <p:tavLst>
                                        <p:tav tm="0">
                                          <p:val>
                                            <p:fltVal val="0"/>
                                          </p:val>
                                        </p:tav>
                                        <p:tav tm="100000">
                                          <p:val>
                                            <p:strVal val="#ppt_h"/>
                                          </p:val>
                                        </p:tav>
                                      </p:tavLst>
                                    </p:anim>
                                    <p:anim calcmode="lin" valueType="num">
                                      <p:cBhvr>
                                        <p:cTn id="77" dur="3000" fill="hold"/>
                                        <p:tgtEl>
                                          <p:spTgt spid="8"/>
                                        </p:tgtEl>
                                        <p:attrNameLst>
                                          <p:attrName>style.rotation</p:attrName>
                                        </p:attrNameLst>
                                      </p:cBhvr>
                                      <p:tavLst>
                                        <p:tav tm="0">
                                          <p:val>
                                            <p:fltVal val="360"/>
                                          </p:val>
                                        </p:tav>
                                        <p:tav tm="100000">
                                          <p:val>
                                            <p:fltVal val="0"/>
                                          </p:val>
                                        </p:tav>
                                      </p:tavLst>
                                    </p:anim>
                                    <p:animEffect transition="in" filter="fade">
                                      <p:cBhvr>
                                        <p:cTn id="78" dur="3000"/>
                                        <p:tgtEl>
                                          <p:spTgt spid="8"/>
                                        </p:tgtEl>
                                      </p:cBhvr>
                                    </p:animEffect>
                                  </p:childTnLst>
                                </p:cTn>
                              </p:par>
                              <p:par>
                                <p:cTn id="79" presetID="49" presetClass="entr" presetSubtype="0" decel="100000" fill="hold" nodeType="withEffect">
                                  <p:stCondLst>
                                    <p:cond delay="0"/>
                                  </p:stCondLst>
                                  <p:childTnLst>
                                    <p:set>
                                      <p:cBhvr>
                                        <p:cTn id="80" dur="1" fill="hold">
                                          <p:stCondLst>
                                            <p:cond delay="0"/>
                                          </p:stCondLst>
                                        </p:cTn>
                                        <p:tgtEl>
                                          <p:spTgt spid="9"/>
                                        </p:tgtEl>
                                        <p:attrNameLst>
                                          <p:attrName>style.visibility</p:attrName>
                                        </p:attrNameLst>
                                      </p:cBhvr>
                                      <p:to>
                                        <p:strVal val="visible"/>
                                      </p:to>
                                    </p:set>
                                    <p:anim calcmode="lin" valueType="num">
                                      <p:cBhvr>
                                        <p:cTn id="81" dur="3000" fill="hold"/>
                                        <p:tgtEl>
                                          <p:spTgt spid="9"/>
                                        </p:tgtEl>
                                        <p:attrNameLst>
                                          <p:attrName>ppt_w</p:attrName>
                                        </p:attrNameLst>
                                      </p:cBhvr>
                                      <p:tavLst>
                                        <p:tav tm="0">
                                          <p:val>
                                            <p:fltVal val="0"/>
                                          </p:val>
                                        </p:tav>
                                        <p:tav tm="100000">
                                          <p:val>
                                            <p:strVal val="#ppt_w"/>
                                          </p:val>
                                        </p:tav>
                                      </p:tavLst>
                                    </p:anim>
                                    <p:anim calcmode="lin" valueType="num">
                                      <p:cBhvr>
                                        <p:cTn id="82" dur="3000" fill="hold"/>
                                        <p:tgtEl>
                                          <p:spTgt spid="9"/>
                                        </p:tgtEl>
                                        <p:attrNameLst>
                                          <p:attrName>ppt_h</p:attrName>
                                        </p:attrNameLst>
                                      </p:cBhvr>
                                      <p:tavLst>
                                        <p:tav tm="0">
                                          <p:val>
                                            <p:fltVal val="0"/>
                                          </p:val>
                                        </p:tav>
                                        <p:tav tm="100000">
                                          <p:val>
                                            <p:strVal val="#ppt_h"/>
                                          </p:val>
                                        </p:tav>
                                      </p:tavLst>
                                    </p:anim>
                                    <p:anim calcmode="lin" valueType="num">
                                      <p:cBhvr>
                                        <p:cTn id="83" dur="3000" fill="hold"/>
                                        <p:tgtEl>
                                          <p:spTgt spid="9"/>
                                        </p:tgtEl>
                                        <p:attrNameLst>
                                          <p:attrName>style.rotation</p:attrName>
                                        </p:attrNameLst>
                                      </p:cBhvr>
                                      <p:tavLst>
                                        <p:tav tm="0">
                                          <p:val>
                                            <p:fltVal val="360"/>
                                          </p:val>
                                        </p:tav>
                                        <p:tav tm="100000">
                                          <p:val>
                                            <p:fltVal val="0"/>
                                          </p:val>
                                        </p:tav>
                                      </p:tavLst>
                                    </p:anim>
                                    <p:animEffect transition="in" filter="fade">
                                      <p:cBhvr>
                                        <p:cTn id="84" dur="3000"/>
                                        <p:tgtEl>
                                          <p:spTgt spid="9"/>
                                        </p:tgtEl>
                                      </p:cBhvr>
                                    </p:animEffect>
                                  </p:childTnLst>
                                </p:cTn>
                              </p:par>
                              <p:par>
                                <p:cTn id="85" presetID="49" presetClass="entr" presetSubtype="0" decel="100000" fill="hold" nodeType="withEffect">
                                  <p:stCondLst>
                                    <p:cond delay="0"/>
                                  </p:stCondLst>
                                  <p:childTnLst>
                                    <p:set>
                                      <p:cBhvr>
                                        <p:cTn id="86" dur="1" fill="hold">
                                          <p:stCondLst>
                                            <p:cond delay="0"/>
                                          </p:stCondLst>
                                        </p:cTn>
                                        <p:tgtEl>
                                          <p:spTgt spid="10"/>
                                        </p:tgtEl>
                                        <p:attrNameLst>
                                          <p:attrName>style.visibility</p:attrName>
                                        </p:attrNameLst>
                                      </p:cBhvr>
                                      <p:to>
                                        <p:strVal val="visible"/>
                                      </p:to>
                                    </p:set>
                                    <p:anim calcmode="lin" valueType="num">
                                      <p:cBhvr>
                                        <p:cTn id="87" dur="3000" fill="hold"/>
                                        <p:tgtEl>
                                          <p:spTgt spid="10"/>
                                        </p:tgtEl>
                                        <p:attrNameLst>
                                          <p:attrName>ppt_w</p:attrName>
                                        </p:attrNameLst>
                                      </p:cBhvr>
                                      <p:tavLst>
                                        <p:tav tm="0">
                                          <p:val>
                                            <p:fltVal val="0"/>
                                          </p:val>
                                        </p:tav>
                                        <p:tav tm="100000">
                                          <p:val>
                                            <p:strVal val="#ppt_w"/>
                                          </p:val>
                                        </p:tav>
                                      </p:tavLst>
                                    </p:anim>
                                    <p:anim calcmode="lin" valueType="num">
                                      <p:cBhvr>
                                        <p:cTn id="88" dur="3000" fill="hold"/>
                                        <p:tgtEl>
                                          <p:spTgt spid="10"/>
                                        </p:tgtEl>
                                        <p:attrNameLst>
                                          <p:attrName>ppt_h</p:attrName>
                                        </p:attrNameLst>
                                      </p:cBhvr>
                                      <p:tavLst>
                                        <p:tav tm="0">
                                          <p:val>
                                            <p:fltVal val="0"/>
                                          </p:val>
                                        </p:tav>
                                        <p:tav tm="100000">
                                          <p:val>
                                            <p:strVal val="#ppt_h"/>
                                          </p:val>
                                        </p:tav>
                                      </p:tavLst>
                                    </p:anim>
                                    <p:anim calcmode="lin" valueType="num">
                                      <p:cBhvr>
                                        <p:cTn id="89" dur="3000" fill="hold"/>
                                        <p:tgtEl>
                                          <p:spTgt spid="10"/>
                                        </p:tgtEl>
                                        <p:attrNameLst>
                                          <p:attrName>style.rotation</p:attrName>
                                        </p:attrNameLst>
                                      </p:cBhvr>
                                      <p:tavLst>
                                        <p:tav tm="0">
                                          <p:val>
                                            <p:fltVal val="360"/>
                                          </p:val>
                                        </p:tav>
                                        <p:tav tm="100000">
                                          <p:val>
                                            <p:fltVal val="0"/>
                                          </p:val>
                                        </p:tav>
                                      </p:tavLst>
                                    </p:anim>
                                    <p:animEffect transition="in" filter="fade">
                                      <p:cBhvr>
                                        <p:cTn id="90" dur="3000"/>
                                        <p:tgtEl>
                                          <p:spTgt spid="10"/>
                                        </p:tgtEl>
                                      </p:cBhvr>
                                    </p:animEffect>
                                  </p:childTnLst>
                                </p:cTn>
                              </p:par>
                              <p:par>
                                <p:cTn id="91" presetID="49" presetClass="entr" presetSubtype="0" decel="100000" fill="hold" nodeType="withEffect">
                                  <p:stCondLst>
                                    <p:cond delay="0"/>
                                  </p:stCondLst>
                                  <p:childTnLst>
                                    <p:set>
                                      <p:cBhvr>
                                        <p:cTn id="92" dur="1" fill="hold">
                                          <p:stCondLst>
                                            <p:cond delay="0"/>
                                          </p:stCondLst>
                                        </p:cTn>
                                        <p:tgtEl>
                                          <p:spTgt spid="4"/>
                                        </p:tgtEl>
                                        <p:attrNameLst>
                                          <p:attrName>style.visibility</p:attrName>
                                        </p:attrNameLst>
                                      </p:cBhvr>
                                      <p:to>
                                        <p:strVal val="visible"/>
                                      </p:to>
                                    </p:set>
                                    <p:anim calcmode="lin" valueType="num">
                                      <p:cBhvr>
                                        <p:cTn id="93" dur="3000" fill="hold"/>
                                        <p:tgtEl>
                                          <p:spTgt spid="4"/>
                                        </p:tgtEl>
                                        <p:attrNameLst>
                                          <p:attrName>ppt_w</p:attrName>
                                        </p:attrNameLst>
                                      </p:cBhvr>
                                      <p:tavLst>
                                        <p:tav tm="0">
                                          <p:val>
                                            <p:fltVal val="0"/>
                                          </p:val>
                                        </p:tav>
                                        <p:tav tm="100000">
                                          <p:val>
                                            <p:strVal val="#ppt_w"/>
                                          </p:val>
                                        </p:tav>
                                      </p:tavLst>
                                    </p:anim>
                                    <p:anim calcmode="lin" valueType="num">
                                      <p:cBhvr>
                                        <p:cTn id="94" dur="3000" fill="hold"/>
                                        <p:tgtEl>
                                          <p:spTgt spid="4"/>
                                        </p:tgtEl>
                                        <p:attrNameLst>
                                          <p:attrName>ppt_h</p:attrName>
                                        </p:attrNameLst>
                                      </p:cBhvr>
                                      <p:tavLst>
                                        <p:tav tm="0">
                                          <p:val>
                                            <p:fltVal val="0"/>
                                          </p:val>
                                        </p:tav>
                                        <p:tav tm="100000">
                                          <p:val>
                                            <p:strVal val="#ppt_h"/>
                                          </p:val>
                                        </p:tav>
                                      </p:tavLst>
                                    </p:anim>
                                    <p:anim calcmode="lin" valueType="num">
                                      <p:cBhvr>
                                        <p:cTn id="95" dur="3000" fill="hold"/>
                                        <p:tgtEl>
                                          <p:spTgt spid="4"/>
                                        </p:tgtEl>
                                        <p:attrNameLst>
                                          <p:attrName>style.rotation</p:attrName>
                                        </p:attrNameLst>
                                      </p:cBhvr>
                                      <p:tavLst>
                                        <p:tav tm="0">
                                          <p:val>
                                            <p:fltVal val="360"/>
                                          </p:val>
                                        </p:tav>
                                        <p:tav tm="100000">
                                          <p:val>
                                            <p:fltVal val="0"/>
                                          </p:val>
                                        </p:tav>
                                      </p:tavLst>
                                    </p:anim>
                                    <p:animEffect transition="in" filter="fade">
                                      <p:cBhvr>
                                        <p:cTn id="96" dur="3000"/>
                                        <p:tgtEl>
                                          <p:spTgt spid="4"/>
                                        </p:tgtEl>
                                      </p:cBhvr>
                                    </p:animEffect>
                                  </p:childTnLst>
                                </p:cTn>
                              </p:par>
                              <p:par>
                                <p:cTn id="97" presetID="49" presetClass="entr" presetSubtype="0" decel="100000" fill="hold" nodeType="withEffect">
                                  <p:stCondLst>
                                    <p:cond delay="0"/>
                                  </p:stCondLst>
                                  <p:childTnLst>
                                    <p:set>
                                      <p:cBhvr>
                                        <p:cTn id="98" dur="1" fill="hold">
                                          <p:stCondLst>
                                            <p:cond delay="0"/>
                                          </p:stCondLst>
                                        </p:cTn>
                                        <p:tgtEl>
                                          <p:spTgt spid="5"/>
                                        </p:tgtEl>
                                        <p:attrNameLst>
                                          <p:attrName>style.visibility</p:attrName>
                                        </p:attrNameLst>
                                      </p:cBhvr>
                                      <p:to>
                                        <p:strVal val="visible"/>
                                      </p:to>
                                    </p:set>
                                    <p:anim calcmode="lin" valueType="num">
                                      <p:cBhvr>
                                        <p:cTn id="99" dur="3000" fill="hold"/>
                                        <p:tgtEl>
                                          <p:spTgt spid="5"/>
                                        </p:tgtEl>
                                        <p:attrNameLst>
                                          <p:attrName>ppt_w</p:attrName>
                                        </p:attrNameLst>
                                      </p:cBhvr>
                                      <p:tavLst>
                                        <p:tav tm="0">
                                          <p:val>
                                            <p:fltVal val="0"/>
                                          </p:val>
                                        </p:tav>
                                        <p:tav tm="100000">
                                          <p:val>
                                            <p:strVal val="#ppt_w"/>
                                          </p:val>
                                        </p:tav>
                                      </p:tavLst>
                                    </p:anim>
                                    <p:anim calcmode="lin" valueType="num">
                                      <p:cBhvr>
                                        <p:cTn id="100" dur="3000" fill="hold"/>
                                        <p:tgtEl>
                                          <p:spTgt spid="5"/>
                                        </p:tgtEl>
                                        <p:attrNameLst>
                                          <p:attrName>ppt_h</p:attrName>
                                        </p:attrNameLst>
                                      </p:cBhvr>
                                      <p:tavLst>
                                        <p:tav tm="0">
                                          <p:val>
                                            <p:fltVal val="0"/>
                                          </p:val>
                                        </p:tav>
                                        <p:tav tm="100000">
                                          <p:val>
                                            <p:strVal val="#ppt_h"/>
                                          </p:val>
                                        </p:tav>
                                      </p:tavLst>
                                    </p:anim>
                                    <p:anim calcmode="lin" valueType="num">
                                      <p:cBhvr>
                                        <p:cTn id="101" dur="3000" fill="hold"/>
                                        <p:tgtEl>
                                          <p:spTgt spid="5"/>
                                        </p:tgtEl>
                                        <p:attrNameLst>
                                          <p:attrName>style.rotation</p:attrName>
                                        </p:attrNameLst>
                                      </p:cBhvr>
                                      <p:tavLst>
                                        <p:tav tm="0">
                                          <p:val>
                                            <p:fltVal val="360"/>
                                          </p:val>
                                        </p:tav>
                                        <p:tav tm="100000">
                                          <p:val>
                                            <p:fltVal val="0"/>
                                          </p:val>
                                        </p:tav>
                                      </p:tavLst>
                                    </p:anim>
                                    <p:animEffect transition="in" filter="fade">
                                      <p:cBhvr>
                                        <p:cTn id="102" dur="3000"/>
                                        <p:tgtEl>
                                          <p:spTgt spid="5"/>
                                        </p:tgtEl>
                                      </p:cBhvr>
                                    </p:animEffect>
                                  </p:childTnLst>
                                </p:cTn>
                              </p:par>
                              <p:par>
                                <p:cTn id="103" presetID="49" presetClass="entr" presetSubtype="0" decel="100000" fill="hold" nodeType="withEffect">
                                  <p:stCondLst>
                                    <p:cond delay="0"/>
                                  </p:stCondLst>
                                  <p:childTnLst>
                                    <p:set>
                                      <p:cBhvr>
                                        <p:cTn id="104" dur="1" fill="hold">
                                          <p:stCondLst>
                                            <p:cond delay="0"/>
                                          </p:stCondLst>
                                        </p:cTn>
                                        <p:tgtEl>
                                          <p:spTgt spid="11"/>
                                        </p:tgtEl>
                                        <p:attrNameLst>
                                          <p:attrName>style.visibility</p:attrName>
                                        </p:attrNameLst>
                                      </p:cBhvr>
                                      <p:to>
                                        <p:strVal val="visible"/>
                                      </p:to>
                                    </p:set>
                                    <p:anim calcmode="lin" valueType="num">
                                      <p:cBhvr>
                                        <p:cTn id="105" dur="3000" fill="hold"/>
                                        <p:tgtEl>
                                          <p:spTgt spid="11"/>
                                        </p:tgtEl>
                                        <p:attrNameLst>
                                          <p:attrName>ppt_w</p:attrName>
                                        </p:attrNameLst>
                                      </p:cBhvr>
                                      <p:tavLst>
                                        <p:tav tm="0">
                                          <p:val>
                                            <p:fltVal val="0"/>
                                          </p:val>
                                        </p:tav>
                                        <p:tav tm="100000">
                                          <p:val>
                                            <p:strVal val="#ppt_w"/>
                                          </p:val>
                                        </p:tav>
                                      </p:tavLst>
                                    </p:anim>
                                    <p:anim calcmode="lin" valueType="num">
                                      <p:cBhvr>
                                        <p:cTn id="106" dur="3000" fill="hold"/>
                                        <p:tgtEl>
                                          <p:spTgt spid="11"/>
                                        </p:tgtEl>
                                        <p:attrNameLst>
                                          <p:attrName>ppt_h</p:attrName>
                                        </p:attrNameLst>
                                      </p:cBhvr>
                                      <p:tavLst>
                                        <p:tav tm="0">
                                          <p:val>
                                            <p:fltVal val="0"/>
                                          </p:val>
                                        </p:tav>
                                        <p:tav tm="100000">
                                          <p:val>
                                            <p:strVal val="#ppt_h"/>
                                          </p:val>
                                        </p:tav>
                                      </p:tavLst>
                                    </p:anim>
                                    <p:anim calcmode="lin" valueType="num">
                                      <p:cBhvr>
                                        <p:cTn id="107" dur="3000" fill="hold"/>
                                        <p:tgtEl>
                                          <p:spTgt spid="11"/>
                                        </p:tgtEl>
                                        <p:attrNameLst>
                                          <p:attrName>style.rotation</p:attrName>
                                        </p:attrNameLst>
                                      </p:cBhvr>
                                      <p:tavLst>
                                        <p:tav tm="0">
                                          <p:val>
                                            <p:fltVal val="360"/>
                                          </p:val>
                                        </p:tav>
                                        <p:tav tm="100000">
                                          <p:val>
                                            <p:fltVal val="0"/>
                                          </p:val>
                                        </p:tav>
                                      </p:tavLst>
                                    </p:anim>
                                    <p:animEffect transition="in" filter="fade">
                                      <p:cBhvr>
                                        <p:cTn id="108" dur="3000"/>
                                        <p:tgtEl>
                                          <p:spTgt spid="11"/>
                                        </p:tgtEl>
                                      </p:cBhvr>
                                    </p:animEffect>
                                  </p:childTnLst>
                                </p:cTn>
                              </p:par>
                              <p:par>
                                <p:cTn id="109" presetID="49" presetClass="entr" presetSubtype="0" decel="100000" fill="hold" nodeType="withEffect">
                                  <p:stCondLst>
                                    <p:cond delay="0"/>
                                  </p:stCondLst>
                                  <p:childTnLst>
                                    <p:set>
                                      <p:cBhvr>
                                        <p:cTn id="110" dur="1" fill="hold">
                                          <p:stCondLst>
                                            <p:cond delay="0"/>
                                          </p:stCondLst>
                                        </p:cTn>
                                        <p:tgtEl>
                                          <p:spTgt spid="12"/>
                                        </p:tgtEl>
                                        <p:attrNameLst>
                                          <p:attrName>style.visibility</p:attrName>
                                        </p:attrNameLst>
                                      </p:cBhvr>
                                      <p:to>
                                        <p:strVal val="visible"/>
                                      </p:to>
                                    </p:set>
                                    <p:anim calcmode="lin" valueType="num">
                                      <p:cBhvr>
                                        <p:cTn id="111" dur="3000" fill="hold"/>
                                        <p:tgtEl>
                                          <p:spTgt spid="12"/>
                                        </p:tgtEl>
                                        <p:attrNameLst>
                                          <p:attrName>ppt_w</p:attrName>
                                        </p:attrNameLst>
                                      </p:cBhvr>
                                      <p:tavLst>
                                        <p:tav tm="0">
                                          <p:val>
                                            <p:fltVal val="0"/>
                                          </p:val>
                                        </p:tav>
                                        <p:tav tm="100000">
                                          <p:val>
                                            <p:strVal val="#ppt_w"/>
                                          </p:val>
                                        </p:tav>
                                      </p:tavLst>
                                    </p:anim>
                                    <p:anim calcmode="lin" valueType="num">
                                      <p:cBhvr>
                                        <p:cTn id="112" dur="3000" fill="hold"/>
                                        <p:tgtEl>
                                          <p:spTgt spid="12"/>
                                        </p:tgtEl>
                                        <p:attrNameLst>
                                          <p:attrName>ppt_h</p:attrName>
                                        </p:attrNameLst>
                                      </p:cBhvr>
                                      <p:tavLst>
                                        <p:tav tm="0">
                                          <p:val>
                                            <p:fltVal val="0"/>
                                          </p:val>
                                        </p:tav>
                                        <p:tav tm="100000">
                                          <p:val>
                                            <p:strVal val="#ppt_h"/>
                                          </p:val>
                                        </p:tav>
                                      </p:tavLst>
                                    </p:anim>
                                    <p:anim calcmode="lin" valueType="num">
                                      <p:cBhvr>
                                        <p:cTn id="113" dur="3000" fill="hold"/>
                                        <p:tgtEl>
                                          <p:spTgt spid="12"/>
                                        </p:tgtEl>
                                        <p:attrNameLst>
                                          <p:attrName>style.rotation</p:attrName>
                                        </p:attrNameLst>
                                      </p:cBhvr>
                                      <p:tavLst>
                                        <p:tav tm="0">
                                          <p:val>
                                            <p:fltVal val="360"/>
                                          </p:val>
                                        </p:tav>
                                        <p:tav tm="100000">
                                          <p:val>
                                            <p:fltVal val="0"/>
                                          </p:val>
                                        </p:tav>
                                      </p:tavLst>
                                    </p:anim>
                                    <p:animEffect transition="in" filter="fade">
                                      <p:cBhvr>
                                        <p:cTn id="114" dur="3000"/>
                                        <p:tgtEl>
                                          <p:spTgt spid="12"/>
                                        </p:tgtEl>
                                      </p:cBhvr>
                                    </p:animEffect>
                                  </p:childTnLst>
                                </p:cTn>
                              </p:par>
                              <p:par>
                                <p:cTn id="115" presetID="49" presetClass="entr" presetSubtype="0" decel="100000" fill="hold" nodeType="withEffect">
                                  <p:stCondLst>
                                    <p:cond delay="0"/>
                                  </p:stCondLst>
                                  <p:childTnLst>
                                    <p:set>
                                      <p:cBhvr>
                                        <p:cTn id="116" dur="1" fill="hold">
                                          <p:stCondLst>
                                            <p:cond delay="0"/>
                                          </p:stCondLst>
                                        </p:cTn>
                                        <p:tgtEl>
                                          <p:spTgt spid="13"/>
                                        </p:tgtEl>
                                        <p:attrNameLst>
                                          <p:attrName>style.visibility</p:attrName>
                                        </p:attrNameLst>
                                      </p:cBhvr>
                                      <p:to>
                                        <p:strVal val="visible"/>
                                      </p:to>
                                    </p:set>
                                    <p:anim calcmode="lin" valueType="num">
                                      <p:cBhvr>
                                        <p:cTn id="117" dur="3000" fill="hold"/>
                                        <p:tgtEl>
                                          <p:spTgt spid="13"/>
                                        </p:tgtEl>
                                        <p:attrNameLst>
                                          <p:attrName>ppt_w</p:attrName>
                                        </p:attrNameLst>
                                      </p:cBhvr>
                                      <p:tavLst>
                                        <p:tav tm="0">
                                          <p:val>
                                            <p:fltVal val="0"/>
                                          </p:val>
                                        </p:tav>
                                        <p:tav tm="100000">
                                          <p:val>
                                            <p:strVal val="#ppt_w"/>
                                          </p:val>
                                        </p:tav>
                                      </p:tavLst>
                                    </p:anim>
                                    <p:anim calcmode="lin" valueType="num">
                                      <p:cBhvr>
                                        <p:cTn id="118" dur="3000" fill="hold"/>
                                        <p:tgtEl>
                                          <p:spTgt spid="13"/>
                                        </p:tgtEl>
                                        <p:attrNameLst>
                                          <p:attrName>ppt_h</p:attrName>
                                        </p:attrNameLst>
                                      </p:cBhvr>
                                      <p:tavLst>
                                        <p:tav tm="0">
                                          <p:val>
                                            <p:fltVal val="0"/>
                                          </p:val>
                                        </p:tav>
                                        <p:tav tm="100000">
                                          <p:val>
                                            <p:strVal val="#ppt_h"/>
                                          </p:val>
                                        </p:tav>
                                      </p:tavLst>
                                    </p:anim>
                                    <p:anim calcmode="lin" valueType="num">
                                      <p:cBhvr>
                                        <p:cTn id="119" dur="3000" fill="hold"/>
                                        <p:tgtEl>
                                          <p:spTgt spid="13"/>
                                        </p:tgtEl>
                                        <p:attrNameLst>
                                          <p:attrName>style.rotation</p:attrName>
                                        </p:attrNameLst>
                                      </p:cBhvr>
                                      <p:tavLst>
                                        <p:tav tm="0">
                                          <p:val>
                                            <p:fltVal val="360"/>
                                          </p:val>
                                        </p:tav>
                                        <p:tav tm="100000">
                                          <p:val>
                                            <p:fltVal val="0"/>
                                          </p:val>
                                        </p:tav>
                                      </p:tavLst>
                                    </p:anim>
                                    <p:animEffect transition="in" filter="fade">
                                      <p:cBhvr>
                                        <p:cTn id="120" dur="3000"/>
                                        <p:tgtEl>
                                          <p:spTgt spid="13"/>
                                        </p:tgtEl>
                                      </p:cBhvr>
                                    </p:animEffect>
                                  </p:childTnLst>
                                </p:cTn>
                              </p:par>
                              <p:par>
                                <p:cTn id="121" presetID="49" presetClass="entr" presetSubtype="0" decel="100000" fill="hold" nodeType="withEffect">
                                  <p:stCondLst>
                                    <p:cond delay="0"/>
                                  </p:stCondLst>
                                  <p:childTnLst>
                                    <p:set>
                                      <p:cBhvr>
                                        <p:cTn id="122" dur="1" fill="hold">
                                          <p:stCondLst>
                                            <p:cond delay="0"/>
                                          </p:stCondLst>
                                        </p:cTn>
                                        <p:tgtEl>
                                          <p:spTgt spid="14"/>
                                        </p:tgtEl>
                                        <p:attrNameLst>
                                          <p:attrName>style.visibility</p:attrName>
                                        </p:attrNameLst>
                                      </p:cBhvr>
                                      <p:to>
                                        <p:strVal val="visible"/>
                                      </p:to>
                                    </p:set>
                                    <p:anim calcmode="lin" valueType="num">
                                      <p:cBhvr>
                                        <p:cTn id="123" dur="3000" fill="hold"/>
                                        <p:tgtEl>
                                          <p:spTgt spid="14"/>
                                        </p:tgtEl>
                                        <p:attrNameLst>
                                          <p:attrName>ppt_w</p:attrName>
                                        </p:attrNameLst>
                                      </p:cBhvr>
                                      <p:tavLst>
                                        <p:tav tm="0">
                                          <p:val>
                                            <p:fltVal val="0"/>
                                          </p:val>
                                        </p:tav>
                                        <p:tav tm="100000">
                                          <p:val>
                                            <p:strVal val="#ppt_w"/>
                                          </p:val>
                                        </p:tav>
                                      </p:tavLst>
                                    </p:anim>
                                    <p:anim calcmode="lin" valueType="num">
                                      <p:cBhvr>
                                        <p:cTn id="124" dur="3000" fill="hold"/>
                                        <p:tgtEl>
                                          <p:spTgt spid="14"/>
                                        </p:tgtEl>
                                        <p:attrNameLst>
                                          <p:attrName>ppt_h</p:attrName>
                                        </p:attrNameLst>
                                      </p:cBhvr>
                                      <p:tavLst>
                                        <p:tav tm="0">
                                          <p:val>
                                            <p:fltVal val="0"/>
                                          </p:val>
                                        </p:tav>
                                        <p:tav tm="100000">
                                          <p:val>
                                            <p:strVal val="#ppt_h"/>
                                          </p:val>
                                        </p:tav>
                                      </p:tavLst>
                                    </p:anim>
                                    <p:anim calcmode="lin" valueType="num">
                                      <p:cBhvr>
                                        <p:cTn id="125" dur="3000" fill="hold"/>
                                        <p:tgtEl>
                                          <p:spTgt spid="14"/>
                                        </p:tgtEl>
                                        <p:attrNameLst>
                                          <p:attrName>style.rotation</p:attrName>
                                        </p:attrNameLst>
                                      </p:cBhvr>
                                      <p:tavLst>
                                        <p:tav tm="0">
                                          <p:val>
                                            <p:fltVal val="360"/>
                                          </p:val>
                                        </p:tav>
                                        <p:tav tm="100000">
                                          <p:val>
                                            <p:fltVal val="0"/>
                                          </p:val>
                                        </p:tav>
                                      </p:tavLst>
                                    </p:anim>
                                    <p:animEffect transition="in" filter="fade">
                                      <p:cBhvr>
                                        <p:cTn id="126" dur="3000"/>
                                        <p:tgtEl>
                                          <p:spTgt spid="14"/>
                                        </p:tgtEl>
                                      </p:cBhvr>
                                    </p:animEffect>
                                  </p:childTnLst>
                                </p:cTn>
                              </p:par>
                            </p:childTnLst>
                          </p:cTn>
                        </p:par>
                        <p:par>
                          <p:cTn id="127" fill="hold">
                            <p:stCondLst>
                              <p:cond delay="3000"/>
                            </p:stCondLst>
                            <p:childTnLst>
                              <p:par>
                                <p:cTn id="128" presetID="2" presetClass="exit" presetSubtype="6" fill="hold" nodeType="afterEffect">
                                  <p:stCondLst>
                                    <p:cond delay="0"/>
                                  </p:stCondLst>
                                  <p:childTnLst>
                                    <p:anim calcmode="lin" valueType="num">
                                      <p:cBhvr additive="base">
                                        <p:cTn id="129" dur="3000"/>
                                        <p:tgtEl>
                                          <p:spTgt spid="4"/>
                                        </p:tgtEl>
                                        <p:attrNameLst>
                                          <p:attrName>ppt_x</p:attrName>
                                        </p:attrNameLst>
                                      </p:cBhvr>
                                      <p:tavLst>
                                        <p:tav tm="0">
                                          <p:val>
                                            <p:strVal val="ppt_x"/>
                                          </p:val>
                                        </p:tav>
                                        <p:tav tm="100000">
                                          <p:val>
                                            <p:strVal val="1+ppt_w/2"/>
                                          </p:val>
                                        </p:tav>
                                      </p:tavLst>
                                    </p:anim>
                                    <p:anim calcmode="lin" valueType="num">
                                      <p:cBhvr additive="base">
                                        <p:cTn id="130" dur="3000"/>
                                        <p:tgtEl>
                                          <p:spTgt spid="4"/>
                                        </p:tgtEl>
                                        <p:attrNameLst>
                                          <p:attrName>ppt_y</p:attrName>
                                        </p:attrNameLst>
                                      </p:cBhvr>
                                      <p:tavLst>
                                        <p:tav tm="0">
                                          <p:val>
                                            <p:strVal val="ppt_y"/>
                                          </p:val>
                                        </p:tav>
                                        <p:tav tm="100000">
                                          <p:val>
                                            <p:strVal val="1+ppt_h/2"/>
                                          </p:val>
                                        </p:tav>
                                      </p:tavLst>
                                    </p:anim>
                                    <p:set>
                                      <p:cBhvr>
                                        <p:cTn id="131" dur="1" fill="hold">
                                          <p:stCondLst>
                                            <p:cond delay="2999"/>
                                          </p:stCondLst>
                                        </p:cTn>
                                        <p:tgtEl>
                                          <p:spTgt spid="4"/>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3000"/>
                                        <p:tgtEl>
                                          <p:spTgt spid="5"/>
                                        </p:tgtEl>
                                        <p:attrNameLst>
                                          <p:attrName>ppt_x</p:attrName>
                                        </p:attrNameLst>
                                      </p:cBhvr>
                                      <p:tavLst>
                                        <p:tav tm="0">
                                          <p:val>
                                            <p:strVal val="ppt_x"/>
                                          </p:val>
                                        </p:tav>
                                        <p:tav tm="100000">
                                          <p:val>
                                            <p:strVal val="1+ppt_w/2"/>
                                          </p:val>
                                        </p:tav>
                                      </p:tavLst>
                                    </p:anim>
                                    <p:anim calcmode="lin" valueType="num">
                                      <p:cBhvr additive="base">
                                        <p:cTn id="134" dur="3000"/>
                                        <p:tgtEl>
                                          <p:spTgt spid="5"/>
                                        </p:tgtEl>
                                        <p:attrNameLst>
                                          <p:attrName>ppt_y</p:attrName>
                                        </p:attrNameLst>
                                      </p:cBhvr>
                                      <p:tavLst>
                                        <p:tav tm="0">
                                          <p:val>
                                            <p:strVal val="ppt_y"/>
                                          </p:val>
                                        </p:tav>
                                        <p:tav tm="100000">
                                          <p:val>
                                            <p:strVal val="1+ppt_h/2"/>
                                          </p:val>
                                        </p:tav>
                                      </p:tavLst>
                                    </p:anim>
                                    <p:set>
                                      <p:cBhvr>
                                        <p:cTn id="135" dur="1" fill="hold">
                                          <p:stCondLst>
                                            <p:cond delay="2999"/>
                                          </p:stCondLst>
                                        </p:cTn>
                                        <p:tgtEl>
                                          <p:spTgt spid="5"/>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3000"/>
                                        <p:tgtEl>
                                          <p:spTgt spid="11"/>
                                        </p:tgtEl>
                                        <p:attrNameLst>
                                          <p:attrName>ppt_x</p:attrName>
                                        </p:attrNameLst>
                                      </p:cBhvr>
                                      <p:tavLst>
                                        <p:tav tm="0">
                                          <p:val>
                                            <p:strVal val="ppt_x"/>
                                          </p:val>
                                        </p:tav>
                                        <p:tav tm="100000">
                                          <p:val>
                                            <p:strVal val="1+ppt_w/2"/>
                                          </p:val>
                                        </p:tav>
                                      </p:tavLst>
                                    </p:anim>
                                    <p:anim calcmode="lin" valueType="num">
                                      <p:cBhvr additive="base">
                                        <p:cTn id="138" dur="3000"/>
                                        <p:tgtEl>
                                          <p:spTgt spid="11"/>
                                        </p:tgtEl>
                                        <p:attrNameLst>
                                          <p:attrName>ppt_y</p:attrName>
                                        </p:attrNameLst>
                                      </p:cBhvr>
                                      <p:tavLst>
                                        <p:tav tm="0">
                                          <p:val>
                                            <p:strVal val="ppt_y"/>
                                          </p:val>
                                        </p:tav>
                                        <p:tav tm="100000">
                                          <p:val>
                                            <p:strVal val="1+ppt_h/2"/>
                                          </p:val>
                                        </p:tav>
                                      </p:tavLst>
                                    </p:anim>
                                    <p:set>
                                      <p:cBhvr>
                                        <p:cTn id="139" dur="1" fill="hold">
                                          <p:stCondLst>
                                            <p:cond delay="2999"/>
                                          </p:stCondLst>
                                        </p:cTn>
                                        <p:tgtEl>
                                          <p:spTgt spid="11"/>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3000"/>
                                        <p:tgtEl>
                                          <p:spTgt spid="12"/>
                                        </p:tgtEl>
                                        <p:attrNameLst>
                                          <p:attrName>ppt_x</p:attrName>
                                        </p:attrNameLst>
                                      </p:cBhvr>
                                      <p:tavLst>
                                        <p:tav tm="0">
                                          <p:val>
                                            <p:strVal val="ppt_x"/>
                                          </p:val>
                                        </p:tav>
                                        <p:tav tm="100000">
                                          <p:val>
                                            <p:strVal val="1+ppt_w/2"/>
                                          </p:val>
                                        </p:tav>
                                      </p:tavLst>
                                    </p:anim>
                                    <p:anim calcmode="lin" valueType="num">
                                      <p:cBhvr additive="base">
                                        <p:cTn id="142" dur="3000"/>
                                        <p:tgtEl>
                                          <p:spTgt spid="12"/>
                                        </p:tgtEl>
                                        <p:attrNameLst>
                                          <p:attrName>ppt_y</p:attrName>
                                        </p:attrNameLst>
                                      </p:cBhvr>
                                      <p:tavLst>
                                        <p:tav tm="0">
                                          <p:val>
                                            <p:strVal val="ppt_y"/>
                                          </p:val>
                                        </p:tav>
                                        <p:tav tm="100000">
                                          <p:val>
                                            <p:strVal val="1+ppt_h/2"/>
                                          </p:val>
                                        </p:tav>
                                      </p:tavLst>
                                    </p:anim>
                                    <p:set>
                                      <p:cBhvr>
                                        <p:cTn id="143" dur="1" fill="hold">
                                          <p:stCondLst>
                                            <p:cond delay="2999"/>
                                          </p:stCondLst>
                                        </p:cTn>
                                        <p:tgtEl>
                                          <p:spTgt spid="12"/>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3000"/>
                                        <p:tgtEl>
                                          <p:spTgt spid="13"/>
                                        </p:tgtEl>
                                        <p:attrNameLst>
                                          <p:attrName>ppt_x</p:attrName>
                                        </p:attrNameLst>
                                      </p:cBhvr>
                                      <p:tavLst>
                                        <p:tav tm="0">
                                          <p:val>
                                            <p:strVal val="ppt_x"/>
                                          </p:val>
                                        </p:tav>
                                        <p:tav tm="100000">
                                          <p:val>
                                            <p:strVal val="1+ppt_w/2"/>
                                          </p:val>
                                        </p:tav>
                                      </p:tavLst>
                                    </p:anim>
                                    <p:anim calcmode="lin" valueType="num">
                                      <p:cBhvr additive="base">
                                        <p:cTn id="146" dur="3000"/>
                                        <p:tgtEl>
                                          <p:spTgt spid="13"/>
                                        </p:tgtEl>
                                        <p:attrNameLst>
                                          <p:attrName>ppt_y</p:attrName>
                                        </p:attrNameLst>
                                      </p:cBhvr>
                                      <p:tavLst>
                                        <p:tav tm="0">
                                          <p:val>
                                            <p:strVal val="ppt_y"/>
                                          </p:val>
                                        </p:tav>
                                        <p:tav tm="100000">
                                          <p:val>
                                            <p:strVal val="1+ppt_h/2"/>
                                          </p:val>
                                        </p:tav>
                                      </p:tavLst>
                                    </p:anim>
                                    <p:set>
                                      <p:cBhvr>
                                        <p:cTn id="147" dur="1" fill="hold">
                                          <p:stCondLst>
                                            <p:cond delay="2999"/>
                                          </p:stCondLst>
                                        </p:cTn>
                                        <p:tgtEl>
                                          <p:spTgt spid="13"/>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3000"/>
                                        <p:tgtEl>
                                          <p:spTgt spid="14"/>
                                        </p:tgtEl>
                                        <p:attrNameLst>
                                          <p:attrName>ppt_x</p:attrName>
                                        </p:attrNameLst>
                                      </p:cBhvr>
                                      <p:tavLst>
                                        <p:tav tm="0">
                                          <p:val>
                                            <p:strVal val="ppt_x"/>
                                          </p:val>
                                        </p:tav>
                                        <p:tav tm="100000">
                                          <p:val>
                                            <p:strVal val="1+ppt_w/2"/>
                                          </p:val>
                                        </p:tav>
                                      </p:tavLst>
                                    </p:anim>
                                    <p:anim calcmode="lin" valueType="num">
                                      <p:cBhvr additive="base">
                                        <p:cTn id="150" dur="3000"/>
                                        <p:tgtEl>
                                          <p:spTgt spid="14"/>
                                        </p:tgtEl>
                                        <p:attrNameLst>
                                          <p:attrName>ppt_y</p:attrName>
                                        </p:attrNameLst>
                                      </p:cBhvr>
                                      <p:tavLst>
                                        <p:tav tm="0">
                                          <p:val>
                                            <p:strVal val="ppt_y"/>
                                          </p:val>
                                        </p:tav>
                                        <p:tav tm="100000">
                                          <p:val>
                                            <p:strVal val="1+ppt_h/2"/>
                                          </p:val>
                                        </p:tav>
                                      </p:tavLst>
                                    </p:anim>
                                    <p:set>
                                      <p:cBhvr>
                                        <p:cTn id="151" dur="1" fill="hold">
                                          <p:stCondLst>
                                            <p:cond delay="2999"/>
                                          </p:stCondLst>
                                        </p:cTn>
                                        <p:tgtEl>
                                          <p:spTgt spid="14"/>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3000"/>
                                        <p:tgtEl>
                                          <p:spTgt spid="3"/>
                                        </p:tgtEl>
                                        <p:attrNameLst>
                                          <p:attrName>ppt_x</p:attrName>
                                        </p:attrNameLst>
                                      </p:cBhvr>
                                      <p:tavLst>
                                        <p:tav tm="0">
                                          <p:val>
                                            <p:strVal val="ppt_x"/>
                                          </p:val>
                                        </p:tav>
                                        <p:tav tm="100000">
                                          <p:val>
                                            <p:strVal val="0-ppt_w/2"/>
                                          </p:val>
                                        </p:tav>
                                      </p:tavLst>
                                    </p:anim>
                                    <p:anim calcmode="lin" valueType="num">
                                      <p:cBhvr additive="base">
                                        <p:cTn id="154" dur="3000"/>
                                        <p:tgtEl>
                                          <p:spTgt spid="3"/>
                                        </p:tgtEl>
                                        <p:attrNameLst>
                                          <p:attrName>ppt_y</p:attrName>
                                        </p:attrNameLst>
                                      </p:cBhvr>
                                      <p:tavLst>
                                        <p:tav tm="0">
                                          <p:val>
                                            <p:strVal val="ppt_y"/>
                                          </p:val>
                                        </p:tav>
                                        <p:tav tm="100000">
                                          <p:val>
                                            <p:strVal val="1+ppt_h/2"/>
                                          </p:val>
                                        </p:tav>
                                      </p:tavLst>
                                    </p:anim>
                                    <p:set>
                                      <p:cBhvr>
                                        <p:cTn id="155" dur="1" fill="hold">
                                          <p:stCondLst>
                                            <p:cond delay="2999"/>
                                          </p:stCondLst>
                                        </p:cTn>
                                        <p:tgtEl>
                                          <p:spTgt spid="3"/>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3000"/>
                                        <p:tgtEl>
                                          <p:spTgt spid="6"/>
                                        </p:tgtEl>
                                        <p:attrNameLst>
                                          <p:attrName>ppt_x</p:attrName>
                                        </p:attrNameLst>
                                      </p:cBhvr>
                                      <p:tavLst>
                                        <p:tav tm="0">
                                          <p:val>
                                            <p:strVal val="ppt_x"/>
                                          </p:val>
                                        </p:tav>
                                        <p:tav tm="100000">
                                          <p:val>
                                            <p:strVal val="0-ppt_w/2"/>
                                          </p:val>
                                        </p:tav>
                                      </p:tavLst>
                                    </p:anim>
                                    <p:anim calcmode="lin" valueType="num">
                                      <p:cBhvr additive="base">
                                        <p:cTn id="158" dur="3000"/>
                                        <p:tgtEl>
                                          <p:spTgt spid="6"/>
                                        </p:tgtEl>
                                        <p:attrNameLst>
                                          <p:attrName>ppt_y</p:attrName>
                                        </p:attrNameLst>
                                      </p:cBhvr>
                                      <p:tavLst>
                                        <p:tav tm="0">
                                          <p:val>
                                            <p:strVal val="ppt_y"/>
                                          </p:val>
                                        </p:tav>
                                        <p:tav tm="100000">
                                          <p:val>
                                            <p:strVal val="1+ppt_h/2"/>
                                          </p:val>
                                        </p:tav>
                                      </p:tavLst>
                                    </p:anim>
                                    <p:set>
                                      <p:cBhvr>
                                        <p:cTn id="159" dur="1" fill="hold">
                                          <p:stCondLst>
                                            <p:cond delay="2999"/>
                                          </p:stCondLst>
                                        </p:cTn>
                                        <p:tgtEl>
                                          <p:spTgt spid="6"/>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3000"/>
                                        <p:tgtEl>
                                          <p:spTgt spid="7"/>
                                        </p:tgtEl>
                                        <p:attrNameLst>
                                          <p:attrName>ppt_x</p:attrName>
                                        </p:attrNameLst>
                                      </p:cBhvr>
                                      <p:tavLst>
                                        <p:tav tm="0">
                                          <p:val>
                                            <p:strVal val="ppt_x"/>
                                          </p:val>
                                        </p:tav>
                                        <p:tav tm="100000">
                                          <p:val>
                                            <p:strVal val="0-ppt_w/2"/>
                                          </p:val>
                                        </p:tav>
                                      </p:tavLst>
                                    </p:anim>
                                    <p:anim calcmode="lin" valueType="num">
                                      <p:cBhvr additive="base">
                                        <p:cTn id="162" dur="3000"/>
                                        <p:tgtEl>
                                          <p:spTgt spid="7"/>
                                        </p:tgtEl>
                                        <p:attrNameLst>
                                          <p:attrName>ppt_y</p:attrName>
                                        </p:attrNameLst>
                                      </p:cBhvr>
                                      <p:tavLst>
                                        <p:tav tm="0">
                                          <p:val>
                                            <p:strVal val="ppt_y"/>
                                          </p:val>
                                        </p:tav>
                                        <p:tav tm="100000">
                                          <p:val>
                                            <p:strVal val="1+ppt_h/2"/>
                                          </p:val>
                                        </p:tav>
                                      </p:tavLst>
                                    </p:anim>
                                    <p:set>
                                      <p:cBhvr>
                                        <p:cTn id="163" dur="1" fill="hold">
                                          <p:stCondLst>
                                            <p:cond delay="2999"/>
                                          </p:stCondLst>
                                        </p:cTn>
                                        <p:tgtEl>
                                          <p:spTgt spid="7"/>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3000"/>
                                        <p:tgtEl>
                                          <p:spTgt spid="8"/>
                                        </p:tgtEl>
                                        <p:attrNameLst>
                                          <p:attrName>ppt_x</p:attrName>
                                        </p:attrNameLst>
                                      </p:cBhvr>
                                      <p:tavLst>
                                        <p:tav tm="0">
                                          <p:val>
                                            <p:strVal val="ppt_x"/>
                                          </p:val>
                                        </p:tav>
                                        <p:tav tm="100000">
                                          <p:val>
                                            <p:strVal val="0-ppt_w/2"/>
                                          </p:val>
                                        </p:tav>
                                      </p:tavLst>
                                    </p:anim>
                                    <p:anim calcmode="lin" valueType="num">
                                      <p:cBhvr additive="base">
                                        <p:cTn id="166" dur="3000"/>
                                        <p:tgtEl>
                                          <p:spTgt spid="8"/>
                                        </p:tgtEl>
                                        <p:attrNameLst>
                                          <p:attrName>ppt_y</p:attrName>
                                        </p:attrNameLst>
                                      </p:cBhvr>
                                      <p:tavLst>
                                        <p:tav tm="0">
                                          <p:val>
                                            <p:strVal val="ppt_y"/>
                                          </p:val>
                                        </p:tav>
                                        <p:tav tm="100000">
                                          <p:val>
                                            <p:strVal val="1+ppt_h/2"/>
                                          </p:val>
                                        </p:tav>
                                      </p:tavLst>
                                    </p:anim>
                                    <p:set>
                                      <p:cBhvr>
                                        <p:cTn id="167" dur="1" fill="hold">
                                          <p:stCondLst>
                                            <p:cond delay="2999"/>
                                          </p:stCondLst>
                                        </p:cTn>
                                        <p:tgtEl>
                                          <p:spTgt spid="8"/>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3000"/>
                                        <p:tgtEl>
                                          <p:spTgt spid="9"/>
                                        </p:tgtEl>
                                        <p:attrNameLst>
                                          <p:attrName>ppt_x</p:attrName>
                                        </p:attrNameLst>
                                      </p:cBhvr>
                                      <p:tavLst>
                                        <p:tav tm="0">
                                          <p:val>
                                            <p:strVal val="ppt_x"/>
                                          </p:val>
                                        </p:tav>
                                        <p:tav tm="100000">
                                          <p:val>
                                            <p:strVal val="0-ppt_w/2"/>
                                          </p:val>
                                        </p:tav>
                                      </p:tavLst>
                                    </p:anim>
                                    <p:anim calcmode="lin" valueType="num">
                                      <p:cBhvr additive="base">
                                        <p:cTn id="170" dur="3000"/>
                                        <p:tgtEl>
                                          <p:spTgt spid="9"/>
                                        </p:tgtEl>
                                        <p:attrNameLst>
                                          <p:attrName>ppt_y</p:attrName>
                                        </p:attrNameLst>
                                      </p:cBhvr>
                                      <p:tavLst>
                                        <p:tav tm="0">
                                          <p:val>
                                            <p:strVal val="ppt_y"/>
                                          </p:val>
                                        </p:tav>
                                        <p:tav tm="100000">
                                          <p:val>
                                            <p:strVal val="1+ppt_h/2"/>
                                          </p:val>
                                        </p:tav>
                                      </p:tavLst>
                                    </p:anim>
                                    <p:set>
                                      <p:cBhvr>
                                        <p:cTn id="171" dur="1" fill="hold">
                                          <p:stCondLst>
                                            <p:cond delay="2999"/>
                                          </p:stCondLst>
                                        </p:cTn>
                                        <p:tgtEl>
                                          <p:spTgt spid="9"/>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3000"/>
                                        <p:tgtEl>
                                          <p:spTgt spid="10"/>
                                        </p:tgtEl>
                                        <p:attrNameLst>
                                          <p:attrName>ppt_x</p:attrName>
                                        </p:attrNameLst>
                                      </p:cBhvr>
                                      <p:tavLst>
                                        <p:tav tm="0">
                                          <p:val>
                                            <p:strVal val="ppt_x"/>
                                          </p:val>
                                        </p:tav>
                                        <p:tav tm="100000">
                                          <p:val>
                                            <p:strVal val="0-ppt_w/2"/>
                                          </p:val>
                                        </p:tav>
                                      </p:tavLst>
                                    </p:anim>
                                    <p:anim calcmode="lin" valueType="num">
                                      <p:cBhvr additive="base">
                                        <p:cTn id="174" dur="3000"/>
                                        <p:tgtEl>
                                          <p:spTgt spid="10"/>
                                        </p:tgtEl>
                                        <p:attrNameLst>
                                          <p:attrName>ppt_y</p:attrName>
                                        </p:attrNameLst>
                                      </p:cBhvr>
                                      <p:tavLst>
                                        <p:tav tm="0">
                                          <p:val>
                                            <p:strVal val="ppt_y"/>
                                          </p:val>
                                        </p:tav>
                                        <p:tav tm="100000">
                                          <p:val>
                                            <p:strVal val="1+ppt_h/2"/>
                                          </p:val>
                                        </p:tav>
                                      </p:tavLst>
                                    </p:anim>
                                    <p:set>
                                      <p:cBhvr>
                                        <p:cTn id="175" dur="1" fill="hold">
                                          <p:stCondLst>
                                            <p:cond delay="2999"/>
                                          </p:stCondLst>
                                        </p:cTn>
                                        <p:tgtEl>
                                          <p:spTgt spid="10"/>
                                        </p:tgtEl>
                                        <p:attrNameLst>
                                          <p:attrName>style.visibility</p:attrName>
                                        </p:attrNameLst>
                                      </p:cBhvr>
                                      <p:to>
                                        <p:strVal val="hidden"/>
                                      </p:to>
                                    </p:set>
                                  </p:childTnLst>
                                </p:cTn>
                              </p:par>
                              <p:par>
                                <p:cTn id="176" presetID="17" presetClass="entr" presetSubtype="1"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3000" fill="hold"/>
                                        <p:tgtEl>
                                          <p:spTgt spid="2"/>
                                        </p:tgtEl>
                                        <p:attrNameLst>
                                          <p:attrName>ppt_x</p:attrName>
                                        </p:attrNameLst>
                                      </p:cBhvr>
                                      <p:tavLst>
                                        <p:tav tm="0">
                                          <p:val>
                                            <p:strVal val="#ppt_x"/>
                                          </p:val>
                                        </p:tav>
                                        <p:tav tm="100000">
                                          <p:val>
                                            <p:strVal val="#ppt_x"/>
                                          </p:val>
                                        </p:tav>
                                      </p:tavLst>
                                    </p:anim>
                                    <p:anim calcmode="lin" valueType="num">
                                      <p:cBhvr>
                                        <p:cTn id="179" dur="3000" fill="hold"/>
                                        <p:tgtEl>
                                          <p:spTgt spid="2"/>
                                        </p:tgtEl>
                                        <p:attrNameLst>
                                          <p:attrName>ppt_y</p:attrName>
                                        </p:attrNameLst>
                                      </p:cBhvr>
                                      <p:tavLst>
                                        <p:tav tm="0">
                                          <p:val>
                                            <p:strVal val="#ppt_y-#ppt_h/2"/>
                                          </p:val>
                                        </p:tav>
                                        <p:tav tm="100000">
                                          <p:val>
                                            <p:strVal val="#ppt_y"/>
                                          </p:val>
                                        </p:tav>
                                      </p:tavLst>
                                    </p:anim>
                                    <p:anim calcmode="lin" valueType="num">
                                      <p:cBhvr>
                                        <p:cTn id="180" dur="3000" fill="hold"/>
                                        <p:tgtEl>
                                          <p:spTgt spid="2"/>
                                        </p:tgtEl>
                                        <p:attrNameLst>
                                          <p:attrName>ppt_w</p:attrName>
                                        </p:attrNameLst>
                                      </p:cBhvr>
                                      <p:tavLst>
                                        <p:tav tm="0">
                                          <p:val>
                                            <p:strVal val="#ppt_w"/>
                                          </p:val>
                                        </p:tav>
                                        <p:tav tm="100000">
                                          <p:val>
                                            <p:strVal val="#ppt_w"/>
                                          </p:val>
                                        </p:tav>
                                      </p:tavLst>
                                    </p:anim>
                                    <p:anim calcmode="lin" valueType="num">
                                      <p:cBhvr>
                                        <p:cTn id="181" dur="3000" fill="hold"/>
                                        <p:tgtEl>
                                          <p:spTgt spid="2"/>
                                        </p:tgtEl>
                                        <p:attrNameLst>
                                          <p:attrName>ppt_h</p:attrName>
                                        </p:attrNameLst>
                                      </p:cBhvr>
                                      <p:tavLst>
                                        <p:tav tm="0">
                                          <p:val>
                                            <p:fltVal val="0"/>
                                          </p:val>
                                        </p:tav>
                                        <p:tav tm="100000">
                                          <p:val>
                                            <p:strVal val="#ppt_h"/>
                                          </p:val>
                                        </p:tav>
                                      </p:tavLst>
                                    </p:anim>
                                  </p:childTnLst>
                                </p:cTn>
                              </p:par>
                              <p:par>
                                <p:cTn id="182" presetID="3" presetClass="entr" presetSubtype="5" fill="hold" nodeType="withEffect">
                                  <p:stCondLst>
                                    <p:cond delay="0"/>
                                  </p:stCondLst>
                                  <p:childTnLst>
                                    <p:set>
                                      <p:cBhvr>
                                        <p:cTn id="183" dur="1" fill="hold">
                                          <p:stCondLst>
                                            <p:cond delay="0"/>
                                          </p:stCondLst>
                                        </p:cTn>
                                        <p:tgtEl>
                                          <p:spTgt spid="2"/>
                                        </p:tgtEl>
                                        <p:attrNameLst>
                                          <p:attrName>style.visibility</p:attrName>
                                        </p:attrNameLst>
                                      </p:cBhvr>
                                      <p:to>
                                        <p:strVal val="visible"/>
                                      </p:to>
                                    </p:set>
                                    <p:animEffect transition="in" filter="blinds(vertical)">
                                      <p:cBhvr>
                                        <p:cTn id="18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92D050"/>
            </a:gs>
            <a:gs pos="50000">
              <a:srgbClr val="3333FF">
                <a:shade val="67500"/>
                <a:satMod val="115000"/>
              </a:srgbClr>
            </a:gs>
            <a:gs pos="100000">
              <a:srgbClr val="3333FF">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hj.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ropped-Remolino.png"/>
          <p:cNvPicPr>
            <a:picLocks noChangeAspect="1"/>
          </p:cNvPicPr>
          <p:nvPr/>
        </p:nvPicPr>
        <p:blipFill>
          <a:blip r:embed="rId3">
            <a:duotone>
              <a:schemeClr val="accent1">
                <a:shade val="45000"/>
                <a:satMod val="135000"/>
              </a:schemeClr>
              <a:prstClr val="white"/>
            </a:duotone>
            <a:lum contrast="40000"/>
          </a:blip>
          <a:stretch>
            <a:fillRect/>
          </a:stretch>
        </p:blipFill>
        <p:spPr>
          <a:xfrm>
            <a:off x="1" y="1"/>
            <a:ext cx="928662" cy="928662"/>
          </a:xfrm>
          <a:prstGeom prst="rect">
            <a:avLst/>
          </a:prstGeom>
        </p:spPr>
      </p:pic>
      <p:pic>
        <p:nvPicPr>
          <p:cNvPr id="5" name="4 Imagen" descr="cropped-Remolino.png"/>
          <p:cNvPicPr>
            <a:picLocks noChangeAspect="1"/>
          </p:cNvPicPr>
          <p:nvPr/>
        </p:nvPicPr>
        <p:blipFill>
          <a:blip r:embed="rId3">
            <a:duotone>
              <a:schemeClr val="accent1">
                <a:shade val="45000"/>
                <a:satMod val="135000"/>
              </a:schemeClr>
              <a:prstClr val="white"/>
            </a:duotone>
            <a:lum contrast="40000"/>
          </a:blip>
          <a:stretch>
            <a:fillRect/>
          </a:stretch>
        </p:blipFill>
        <p:spPr>
          <a:xfrm flipV="1">
            <a:off x="0" y="4214806"/>
            <a:ext cx="928662" cy="928694"/>
          </a:xfrm>
          <a:prstGeom prst="rect">
            <a:avLst/>
          </a:prstGeom>
        </p:spPr>
      </p:pic>
      <p:pic>
        <p:nvPicPr>
          <p:cNvPr id="6" name="5 Imagen" descr="cropped-Remolino.png"/>
          <p:cNvPicPr>
            <a:picLocks noChangeAspect="1"/>
          </p:cNvPicPr>
          <p:nvPr/>
        </p:nvPicPr>
        <p:blipFill>
          <a:blip r:embed="rId3">
            <a:duotone>
              <a:schemeClr val="accent6">
                <a:shade val="45000"/>
                <a:satMod val="135000"/>
              </a:schemeClr>
              <a:prstClr val="white"/>
            </a:duotone>
          </a:blip>
          <a:stretch>
            <a:fillRect/>
          </a:stretch>
        </p:blipFill>
        <p:spPr>
          <a:xfrm>
            <a:off x="8215338" y="1785932"/>
            <a:ext cx="928662" cy="928662"/>
          </a:xfrm>
          <a:prstGeom prst="rect">
            <a:avLst/>
          </a:prstGeom>
        </p:spPr>
      </p:pic>
      <p:pic>
        <p:nvPicPr>
          <p:cNvPr id="7" name="6 Imagen" descr="cropped-Remolino.png"/>
          <p:cNvPicPr>
            <a:picLocks noChangeAspect="1"/>
          </p:cNvPicPr>
          <p:nvPr/>
        </p:nvPicPr>
        <p:blipFill>
          <a:blip r:embed="rId3">
            <a:duotone>
              <a:schemeClr val="accent6">
                <a:shade val="45000"/>
                <a:satMod val="135000"/>
              </a:schemeClr>
              <a:prstClr val="white"/>
            </a:duotone>
          </a:blip>
          <a:stretch>
            <a:fillRect/>
          </a:stretch>
        </p:blipFill>
        <p:spPr>
          <a:xfrm flipV="1">
            <a:off x="8215338" y="2714626"/>
            <a:ext cx="928662" cy="928694"/>
          </a:xfrm>
          <a:prstGeom prst="rect">
            <a:avLst/>
          </a:prstGeom>
        </p:spPr>
      </p:pic>
      <p:pic>
        <p:nvPicPr>
          <p:cNvPr id="8" name="7 Imagen" descr="cropped-Remolino.png"/>
          <p:cNvPicPr>
            <a:picLocks noChangeAspect="1"/>
          </p:cNvPicPr>
          <p:nvPr/>
        </p:nvPicPr>
        <p:blipFill>
          <a:blip r:embed="rId3">
            <a:duotone>
              <a:schemeClr val="accent6">
                <a:shade val="45000"/>
                <a:satMod val="135000"/>
              </a:schemeClr>
              <a:prstClr val="white"/>
            </a:duotone>
          </a:blip>
          <a:stretch>
            <a:fillRect/>
          </a:stretch>
        </p:blipFill>
        <p:spPr>
          <a:xfrm>
            <a:off x="642910" y="785800"/>
            <a:ext cx="928662" cy="928662"/>
          </a:xfrm>
          <a:prstGeom prst="rect">
            <a:avLst/>
          </a:prstGeom>
        </p:spPr>
      </p:pic>
      <p:pic>
        <p:nvPicPr>
          <p:cNvPr id="9" name="8 Imagen" descr="cropped-Remolino.png"/>
          <p:cNvPicPr>
            <a:picLocks noChangeAspect="1"/>
          </p:cNvPicPr>
          <p:nvPr/>
        </p:nvPicPr>
        <p:blipFill>
          <a:blip r:embed="rId3">
            <a:duotone>
              <a:schemeClr val="accent1">
                <a:shade val="45000"/>
                <a:satMod val="135000"/>
              </a:schemeClr>
              <a:prstClr val="white"/>
            </a:duotone>
            <a:lum contrast="40000"/>
          </a:blip>
          <a:stretch>
            <a:fillRect/>
          </a:stretch>
        </p:blipFill>
        <p:spPr>
          <a:xfrm>
            <a:off x="1357290" y="1357304"/>
            <a:ext cx="928662" cy="928662"/>
          </a:xfrm>
          <a:prstGeom prst="rect">
            <a:avLst/>
          </a:prstGeom>
        </p:spPr>
      </p:pic>
      <p:pic>
        <p:nvPicPr>
          <p:cNvPr id="10" name="9 Imagen" descr="cropped-Remolino.png"/>
          <p:cNvPicPr>
            <a:picLocks noChangeAspect="1"/>
          </p:cNvPicPr>
          <p:nvPr/>
        </p:nvPicPr>
        <p:blipFill>
          <a:blip r:embed="rId3">
            <a:duotone>
              <a:schemeClr val="accent6">
                <a:shade val="45000"/>
                <a:satMod val="135000"/>
              </a:schemeClr>
              <a:prstClr val="white"/>
            </a:duotone>
          </a:blip>
          <a:stretch>
            <a:fillRect/>
          </a:stretch>
        </p:blipFill>
        <p:spPr>
          <a:xfrm>
            <a:off x="2357422" y="1857370"/>
            <a:ext cx="928662" cy="928662"/>
          </a:xfrm>
          <a:prstGeom prst="rect">
            <a:avLst/>
          </a:prstGeom>
        </p:spPr>
      </p:pic>
      <p:pic>
        <p:nvPicPr>
          <p:cNvPr id="11" name="10 Imagen" descr="cropped-Remolino.png"/>
          <p:cNvPicPr>
            <a:picLocks noChangeAspect="1"/>
          </p:cNvPicPr>
          <p:nvPr/>
        </p:nvPicPr>
        <p:blipFill>
          <a:blip r:embed="rId3">
            <a:duotone>
              <a:schemeClr val="accent1">
                <a:shade val="45000"/>
                <a:satMod val="135000"/>
              </a:schemeClr>
              <a:prstClr val="white"/>
            </a:duotone>
            <a:lum contrast="40000"/>
          </a:blip>
          <a:stretch>
            <a:fillRect/>
          </a:stretch>
        </p:blipFill>
        <p:spPr>
          <a:xfrm>
            <a:off x="3286116" y="1857370"/>
            <a:ext cx="928662" cy="928662"/>
          </a:xfrm>
          <a:prstGeom prst="rect">
            <a:avLst/>
          </a:prstGeom>
        </p:spPr>
      </p:pic>
      <p:pic>
        <p:nvPicPr>
          <p:cNvPr id="12" name="11 Imagen" descr="cropped-Remolino.png"/>
          <p:cNvPicPr>
            <a:picLocks noChangeAspect="1"/>
          </p:cNvPicPr>
          <p:nvPr/>
        </p:nvPicPr>
        <p:blipFill>
          <a:blip r:embed="rId3">
            <a:duotone>
              <a:schemeClr val="accent6">
                <a:shade val="45000"/>
                <a:satMod val="135000"/>
              </a:schemeClr>
              <a:prstClr val="white"/>
            </a:duotone>
          </a:blip>
          <a:stretch>
            <a:fillRect/>
          </a:stretch>
        </p:blipFill>
        <p:spPr>
          <a:xfrm>
            <a:off x="4286248" y="1928808"/>
            <a:ext cx="928662" cy="928662"/>
          </a:xfrm>
          <a:prstGeom prst="rect">
            <a:avLst/>
          </a:prstGeom>
        </p:spPr>
      </p:pic>
      <p:pic>
        <p:nvPicPr>
          <p:cNvPr id="13" name="12 Imagen" descr="cropped-Remolino.png"/>
          <p:cNvPicPr>
            <a:picLocks noChangeAspect="1"/>
          </p:cNvPicPr>
          <p:nvPr/>
        </p:nvPicPr>
        <p:blipFill>
          <a:blip r:embed="rId3">
            <a:duotone>
              <a:schemeClr val="accent1">
                <a:shade val="45000"/>
                <a:satMod val="135000"/>
              </a:schemeClr>
              <a:prstClr val="white"/>
            </a:duotone>
            <a:lum contrast="40000"/>
          </a:blip>
          <a:stretch>
            <a:fillRect/>
          </a:stretch>
        </p:blipFill>
        <p:spPr>
          <a:xfrm>
            <a:off x="5286380" y="1928808"/>
            <a:ext cx="928662" cy="928662"/>
          </a:xfrm>
          <a:prstGeom prst="rect">
            <a:avLst/>
          </a:prstGeom>
        </p:spPr>
      </p:pic>
      <p:pic>
        <p:nvPicPr>
          <p:cNvPr id="14" name="13 Imagen" descr="cropped-Remolino.png"/>
          <p:cNvPicPr>
            <a:picLocks noChangeAspect="1"/>
          </p:cNvPicPr>
          <p:nvPr/>
        </p:nvPicPr>
        <p:blipFill>
          <a:blip r:embed="rId3">
            <a:duotone>
              <a:schemeClr val="accent6">
                <a:shade val="45000"/>
                <a:satMod val="135000"/>
              </a:schemeClr>
              <a:prstClr val="white"/>
            </a:duotone>
          </a:blip>
          <a:stretch>
            <a:fillRect/>
          </a:stretch>
        </p:blipFill>
        <p:spPr>
          <a:xfrm>
            <a:off x="6215074" y="1928808"/>
            <a:ext cx="928662" cy="928662"/>
          </a:xfrm>
          <a:prstGeom prst="rect">
            <a:avLst/>
          </a:prstGeom>
        </p:spPr>
      </p:pic>
      <p:pic>
        <p:nvPicPr>
          <p:cNvPr id="15" name="14 Imagen" descr="cropped-Remolino.png"/>
          <p:cNvPicPr>
            <a:picLocks noChangeAspect="1"/>
          </p:cNvPicPr>
          <p:nvPr/>
        </p:nvPicPr>
        <p:blipFill>
          <a:blip r:embed="rId3">
            <a:duotone>
              <a:schemeClr val="accent1">
                <a:shade val="45000"/>
                <a:satMod val="135000"/>
              </a:schemeClr>
              <a:prstClr val="white"/>
            </a:duotone>
            <a:lum contrast="40000"/>
          </a:blip>
          <a:stretch>
            <a:fillRect/>
          </a:stretch>
        </p:blipFill>
        <p:spPr>
          <a:xfrm>
            <a:off x="7215206" y="1857370"/>
            <a:ext cx="928662" cy="928662"/>
          </a:xfrm>
          <a:prstGeom prst="rect">
            <a:avLst/>
          </a:prstGeom>
        </p:spPr>
      </p:pic>
      <p:pic>
        <p:nvPicPr>
          <p:cNvPr id="16" name="15 Imagen" descr="cropped-Remolino.png"/>
          <p:cNvPicPr>
            <a:picLocks noChangeAspect="1"/>
          </p:cNvPicPr>
          <p:nvPr/>
        </p:nvPicPr>
        <p:blipFill>
          <a:blip r:embed="rId3">
            <a:duotone>
              <a:schemeClr val="accent6">
                <a:shade val="45000"/>
                <a:satMod val="135000"/>
              </a:schemeClr>
              <a:prstClr val="white"/>
            </a:duotone>
          </a:blip>
          <a:stretch>
            <a:fillRect/>
          </a:stretch>
        </p:blipFill>
        <p:spPr>
          <a:xfrm flipV="1">
            <a:off x="571472" y="3643320"/>
            <a:ext cx="928662" cy="928694"/>
          </a:xfrm>
          <a:prstGeom prst="rect">
            <a:avLst/>
          </a:prstGeom>
        </p:spPr>
      </p:pic>
      <p:pic>
        <p:nvPicPr>
          <p:cNvPr id="17" name="16 Imagen" descr="cropped-Remolino.png"/>
          <p:cNvPicPr>
            <a:picLocks noChangeAspect="1"/>
          </p:cNvPicPr>
          <p:nvPr/>
        </p:nvPicPr>
        <p:blipFill>
          <a:blip r:embed="rId3">
            <a:duotone>
              <a:schemeClr val="accent1">
                <a:shade val="45000"/>
                <a:satMod val="135000"/>
              </a:schemeClr>
              <a:prstClr val="white"/>
            </a:duotone>
            <a:lum contrast="40000"/>
          </a:blip>
          <a:stretch>
            <a:fillRect/>
          </a:stretch>
        </p:blipFill>
        <p:spPr>
          <a:xfrm flipV="1">
            <a:off x="1357290" y="3286130"/>
            <a:ext cx="928662" cy="928694"/>
          </a:xfrm>
          <a:prstGeom prst="rect">
            <a:avLst/>
          </a:prstGeom>
        </p:spPr>
      </p:pic>
      <p:pic>
        <p:nvPicPr>
          <p:cNvPr id="18" name="17 Imagen" descr="cropped-Remolino.png"/>
          <p:cNvPicPr>
            <a:picLocks noChangeAspect="1"/>
          </p:cNvPicPr>
          <p:nvPr/>
        </p:nvPicPr>
        <p:blipFill>
          <a:blip r:embed="rId3">
            <a:duotone>
              <a:schemeClr val="accent6">
                <a:shade val="45000"/>
                <a:satMod val="135000"/>
              </a:schemeClr>
              <a:prstClr val="white"/>
            </a:duotone>
          </a:blip>
          <a:stretch>
            <a:fillRect/>
          </a:stretch>
        </p:blipFill>
        <p:spPr>
          <a:xfrm flipV="1">
            <a:off x="2285984" y="3000378"/>
            <a:ext cx="928662" cy="928694"/>
          </a:xfrm>
          <a:prstGeom prst="rect">
            <a:avLst/>
          </a:prstGeom>
        </p:spPr>
      </p:pic>
      <p:pic>
        <p:nvPicPr>
          <p:cNvPr id="19" name="18 Imagen" descr="cropped-Remolino.png"/>
          <p:cNvPicPr>
            <a:picLocks noChangeAspect="1"/>
          </p:cNvPicPr>
          <p:nvPr/>
        </p:nvPicPr>
        <p:blipFill>
          <a:blip r:embed="rId3">
            <a:duotone>
              <a:schemeClr val="accent1">
                <a:shade val="45000"/>
                <a:satMod val="135000"/>
              </a:schemeClr>
              <a:prstClr val="white"/>
            </a:duotone>
            <a:lum contrast="40000"/>
          </a:blip>
          <a:stretch>
            <a:fillRect/>
          </a:stretch>
        </p:blipFill>
        <p:spPr>
          <a:xfrm flipV="1">
            <a:off x="3357554" y="2857502"/>
            <a:ext cx="928662" cy="928694"/>
          </a:xfrm>
          <a:prstGeom prst="rect">
            <a:avLst/>
          </a:prstGeom>
        </p:spPr>
      </p:pic>
      <p:pic>
        <p:nvPicPr>
          <p:cNvPr id="20" name="19 Imagen" descr="cropped-Remolino.png"/>
          <p:cNvPicPr>
            <a:picLocks noChangeAspect="1"/>
          </p:cNvPicPr>
          <p:nvPr/>
        </p:nvPicPr>
        <p:blipFill>
          <a:blip r:embed="rId3">
            <a:duotone>
              <a:schemeClr val="accent6">
                <a:shade val="45000"/>
                <a:satMod val="135000"/>
              </a:schemeClr>
              <a:prstClr val="white"/>
            </a:duotone>
          </a:blip>
          <a:stretch>
            <a:fillRect/>
          </a:stretch>
        </p:blipFill>
        <p:spPr>
          <a:xfrm flipV="1">
            <a:off x="4286248" y="2857502"/>
            <a:ext cx="928662" cy="928694"/>
          </a:xfrm>
          <a:prstGeom prst="rect">
            <a:avLst/>
          </a:prstGeom>
        </p:spPr>
      </p:pic>
      <p:pic>
        <p:nvPicPr>
          <p:cNvPr id="21" name="20 Imagen" descr="cropped-Remolino.png"/>
          <p:cNvPicPr>
            <a:picLocks noChangeAspect="1"/>
          </p:cNvPicPr>
          <p:nvPr/>
        </p:nvPicPr>
        <p:blipFill>
          <a:blip r:embed="rId3">
            <a:duotone>
              <a:schemeClr val="accent1">
                <a:shade val="45000"/>
                <a:satMod val="135000"/>
              </a:schemeClr>
              <a:prstClr val="white"/>
            </a:duotone>
            <a:lum contrast="40000"/>
          </a:blip>
          <a:stretch>
            <a:fillRect/>
          </a:stretch>
        </p:blipFill>
        <p:spPr>
          <a:xfrm flipV="1">
            <a:off x="5286380" y="2857502"/>
            <a:ext cx="928662" cy="928694"/>
          </a:xfrm>
          <a:prstGeom prst="rect">
            <a:avLst/>
          </a:prstGeom>
        </p:spPr>
      </p:pic>
      <p:pic>
        <p:nvPicPr>
          <p:cNvPr id="22" name="21 Imagen" descr="cropped-Remolino.png"/>
          <p:cNvPicPr>
            <a:picLocks noChangeAspect="1"/>
          </p:cNvPicPr>
          <p:nvPr/>
        </p:nvPicPr>
        <p:blipFill>
          <a:blip r:embed="rId3">
            <a:duotone>
              <a:schemeClr val="accent6">
                <a:shade val="45000"/>
                <a:satMod val="135000"/>
              </a:schemeClr>
              <a:prstClr val="white"/>
            </a:duotone>
          </a:blip>
          <a:stretch>
            <a:fillRect/>
          </a:stretch>
        </p:blipFill>
        <p:spPr>
          <a:xfrm flipV="1">
            <a:off x="6286512" y="2857502"/>
            <a:ext cx="928662" cy="928694"/>
          </a:xfrm>
          <a:prstGeom prst="rect">
            <a:avLst/>
          </a:prstGeom>
        </p:spPr>
      </p:pic>
      <p:pic>
        <p:nvPicPr>
          <p:cNvPr id="23" name="22 Imagen" descr="cropped-Remolino.png"/>
          <p:cNvPicPr>
            <a:picLocks noChangeAspect="1"/>
          </p:cNvPicPr>
          <p:nvPr/>
        </p:nvPicPr>
        <p:blipFill>
          <a:blip r:embed="rId3">
            <a:duotone>
              <a:schemeClr val="accent1">
                <a:shade val="45000"/>
                <a:satMod val="135000"/>
              </a:schemeClr>
              <a:prstClr val="white"/>
            </a:duotone>
            <a:lum contrast="40000"/>
          </a:blip>
          <a:stretch>
            <a:fillRect/>
          </a:stretch>
        </p:blipFill>
        <p:spPr>
          <a:xfrm flipV="1">
            <a:off x="7286644" y="2857502"/>
            <a:ext cx="928662" cy="928694"/>
          </a:xfrm>
          <a:prstGeom prst="rect">
            <a:avLst/>
          </a:prstGeom>
        </p:spPr>
      </p:pic>
      <p:pic>
        <p:nvPicPr>
          <p:cNvPr id="24" name="23 Imagen" descr="hj.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1+#ppt_w/2"/>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1+#ppt_w/2"/>
                                          </p:val>
                                        </p:tav>
                                        <p:tav tm="100000">
                                          <p:val>
                                            <p:strVal val="#ppt_x"/>
                                          </p:val>
                                        </p:tav>
                                      </p:tavLst>
                                    </p:anim>
                                    <p:anim calcmode="lin" valueType="num">
                                      <p:cBhvr additive="base">
                                        <p:cTn id="14" dur="3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1+#ppt_w/2"/>
                                          </p:val>
                                        </p:tav>
                                        <p:tav tm="100000">
                                          <p:val>
                                            <p:strVal val="#ppt_x"/>
                                          </p:val>
                                        </p:tav>
                                      </p:tavLst>
                                    </p:anim>
                                    <p:anim calcmode="lin" valueType="num">
                                      <p:cBhvr additive="base">
                                        <p:cTn id="18" dur="3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3000" fill="hold"/>
                                        <p:tgtEl>
                                          <p:spTgt spid="9"/>
                                        </p:tgtEl>
                                        <p:attrNameLst>
                                          <p:attrName>ppt_x</p:attrName>
                                        </p:attrNameLst>
                                      </p:cBhvr>
                                      <p:tavLst>
                                        <p:tav tm="0">
                                          <p:val>
                                            <p:strVal val="1+#ppt_w/2"/>
                                          </p:val>
                                        </p:tav>
                                        <p:tav tm="100000">
                                          <p:val>
                                            <p:strVal val="#ppt_x"/>
                                          </p:val>
                                        </p:tav>
                                      </p:tavLst>
                                    </p:anim>
                                    <p:anim calcmode="lin" valueType="num">
                                      <p:cBhvr additive="base">
                                        <p:cTn id="22" dur="3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3000" fill="hold"/>
                                        <p:tgtEl>
                                          <p:spTgt spid="10"/>
                                        </p:tgtEl>
                                        <p:attrNameLst>
                                          <p:attrName>ppt_x</p:attrName>
                                        </p:attrNameLst>
                                      </p:cBhvr>
                                      <p:tavLst>
                                        <p:tav tm="0">
                                          <p:val>
                                            <p:strVal val="1+#ppt_w/2"/>
                                          </p:val>
                                        </p:tav>
                                        <p:tav tm="100000">
                                          <p:val>
                                            <p:strVal val="#ppt_x"/>
                                          </p:val>
                                        </p:tav>
                                      </p:tavLst>
                                    </p:anim>
                                    <p:anim calcmode="lin" valueType="num">
                                      <p:cBhvr additive="base">
                                        <p:cTn id="26" dur="30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3000" fill="hold"/>
                                        <p:tgtEl>
                                          <p:spTgt spid="11"/>
                                        </p:tgtEl>
                                        <p:attrNameLst>
                                          <p:attrName>ppt_x</p:attrName>
                                        </p:attrNameLst>
                                      </p:cBhvr>
                                      <p:tavLst>
                                        <p:tav tm="0">
                                          <p:val>
                                            <p:strVal val="1+#ppt_w/2"/>
                                          </p:val>
                                        </p:tav>
                                        <p:tav tm="100000">
                                          <p:val>
                                            <p:strVal val="#ppt_x"/>
                                          </p:val>
                                        </p:tav>
                                      </p:tavLst>
                                    </p:anim>
                                    <p:anim calcmode="lin" valueType="num">
                                      <p:cBhvr additive="base">
                                        <p:cTn id="30" dur="3000" fill="hold"/>
                                        <p:tgtEl>
                                          <p:spTgt spid="11"/>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3000" fill="hold"/>
                                        <p:tgtEl>
                                          <p:spTgt spid="12"/>
                                        </p:tgtEl>
                                        <p:attrNameLst>
                                          <p:attrName>ppt_x</p:attrName>
                                        </p:attrNameLst>
                                      </p:cBhvr>
                                      <p:tavLst>
                                        <p:tav tm="0">
                                          <p:val>
                                            <p:strVal val="1+#ppt_w/2"/>
                                          </p:val>
                                        </p:tav>
                                        <p:tav tm="100000">
                                          <p:val>
                                            <p:strVal val="#ppt_x"/>
                                          </p:val>
                                        </p:tav>
                                      </p:tavLst>
                                    </p:anim>
                                    <p:anim calcmode="lin" valueType="num">
                                      <p:cBhvr additive="base">
                                        <p:cTn id="34" dur="3000" fill="hold"/>
                                        <p:tgtEl>
                                          <p:spTgt spid="12"/>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3000" fill="hold"/>
                                        <p:tgtEl>
                                          <p:spTgt spid="13"/>
                                        </p:tgtEl>
                                        <p:attrNameLst>
                                          <p:attrName>ppt_x</p:attrName>
                                        </p:attrNameLst>
                                      </p:cBhvr>
                                      <p:tavLst>
                                        <p:tav tm="0">
                                          <p:val>
                                            <p:strVal val="1+#ppt_w/2"/>
                                          </p:val>
                                        </p:tav>
                                        <p:tav tm="100000">
                                          <p:val>
                                            <p:strVal val="#ppt_x"/>
                                          </p:val>
                                        </p:tav>
                                      </p:tavLst>
                                    </p:anim>
                                    <p:anim calcmode="lin" valueType="num">
                                      <p:cBhvr additive="base">
                                        <p:cTn id="38" dur="3000" fill="hold"/>
                                        <p:tgtEl>
                                          <p:spTgt spid="13"/>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3000" fill="hold"/>
                                        <p:tgtEl>
                                          <p:spTgt spid="14"/>
                                        </p:tgtEl>
                                        <p:attrNameLst>
                                          <p:attrName>ppt_x</p:attrName>
                                        </p:attrNameLst>
                                      </p:cBhvr>
                                      <p:tavLst>
                                        <p:tav tm="0">
                                          <p:val>
                                            <p:strVal val="1+#ppt_w/2"/>
                                          </p:val>
                                        </p:tav>
                                        <p:tav tm="100000">
                                          <p:val>
                                            <p:strVal val="#ppt_x"/>
                                          </p:val>
                                        </p:tav>
                                      </p:tavLst>
                                    </p:anim>
                                    <p:anim calcmode="lin" valueType="num">
                                      <p:cBhvr additive="base">
                                        <p:cTn id="42" dur="3000" fill="hold"/>
                                        <p:tgtEl>
                                          <p:spTgt spid="14"/>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3000" fill="hold"/>
                                        <p:tgtEl>
                                          <p:spTgt spid="15"/>
                                        </p:tgtEl>
                                        <p:attrNameLst>
                                          <p:attrName>ppt_x</p:attrName>
                                        </p:attrNameLst>
                                      </p:cBhvr>
                                      <p:tavLst>
                                        <p:tav tm="0">
                                          <p:val>
                                            <p:strVal val="1+#ppt_w/2"/>
                                          </p:val>
                                        </p:tav>
                                        <p:tav tm="100000">
                                          <p:val>
                                            <p:strVal val="#ppt_x"/>
                                          </p:val>
                                        </p:tav>
                                      </p:tavLst>
                                    </p:anim>
                                    <p:anim calcmode="lin" valueType="num">
                                      <p:cBhvr additive="base">
                                        <p:cTn id="46" dur="3000" fill="hold"/>
                                        <p:tgtEl>
                                          <p:spTgt spid="15"/>
                                        </p:tgtEl>
                                        <p:attrNameLst>
                                          <p:attrName>ppt_y</p:attrName>
                                        </p:attrNameLst>
                                      </p:cBhvr>
                                      <p:tavLst>
                                        <p:tav tm="0">
                                          <p:val>
                                            <p:strVal val="1+#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3000" fill="hold"/>
                                        <p:tgtEl>
                                          <p:spTgt spid="5"/>
                                        </p:tgtEl>
                                        <p:attrNameLst>
                                          <p:attrName>ppt_x</p:attrName>
                                        </p:attrNameLst>
                                      </p:cBhvr>
                                      <p:tavLst>
                                        <p:tav tm="0">
                                          <p:val>
                                            <p:strVal val="1+#ppt_w/2"/>
                                          </p:val>
                                        </p:tav>
                                        <p:tav tm="100000">
                                          <p:val>
                                            <p:strVal val="#ppt_x"/>
                                          </p:val>
                                        </p:tav>
                                      </p:tavLst>
                                    </p:anim>
                                    <p:anim calcmode="lin" valueType="num">
                                      <p:cBhvr additive="base">
                                        <p:cTn id="50" dur="3000" fill="hold"/>
                                        <p:tgtEl>
                                          <p:spTgt spid="5"/>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3000" fill="hold"/>
                                        <p:tgtEl>
                                          <p:spTgt spid="7"/>
                                        </p:tgtEl>
                                        <p:attrNameLst>
                                          <p:attrName>ppt_x</p:attrName>
                                        </p:attrNameLst>
                                      </p:cBhvr>
                                      <p:tavLst>
                                        <p:tav tm="0">
                                          <p:val>
                                            <p:strVal val="1+#ppt_w/2"/>
                                          </p:val>
                                        </p:tav>
                                        <p:tav tm="100000">
                                          <p:val>
                                            <p:strVal val="#ppt_x"/>
                                          </p:val>
                                        </p:tav>
                                      </p:tavLst>
                                    </p:anim>
                                    <p:anim calcmode="lin" valueType="num">
                                      <p:cBhvr additive="base">
                                        <p:cTn id="54" dur="3000" fill="hold"/>
                                        <p:tgtEl>
                                          <p:spTgt spid="7"/>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3000" fill="hold"/>
                                        <p:tgtEl>
                                          <p:spTgt spid="16"/>
                                        </p:tgtEl>
                                        <p:attrNameLst>
                                          <p:attrName>ppt_x</p:attrName>
                                        </p:attrNameLst>
                                      </p:cBhvr>
                                      <p:tavLst>
                                        <p:tav tm="0">
                                          <p:val>
                                            <p:strVal val="1+#ppt_w/2"/>
                                          </p:val>
                                        </p:tav>
                                        <p:tav tm="100000">
                                          <p:val>
                                            <p:strVal val="#ppt_x"/>
                                          </p:val>
                                        </p:tav>
                                      </p:tavLst>
                                    </p:anim>
                                    <p:anim calcmode="lin" valueType="num">
                                      <p:cBhvr additive="base">
                                        <p:cTn id="58" dur="3000" fill="hold"/>
                                        <p:tgtEl>
                                          <p:spTgt spid="16"/>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3000" fill="hold"/>
                                        <p:tgtEl>
                                          <p:spTgt spid="17"/>
                                        </p:tgtEl>
                                        <p:attrNameLst>
                                          <p:attrName>ppt_x</p:attrName>
                                        </p:attrNameLst>
                                      </p:cBhvr>
                                      <p:tavLst>
                                        <p:tav tm="0">
                                          <p:val>
                                            <p:strVal val="1+#ppt_w/2"/>
                                          </p:val>
                                        </p:tav>
                                        <p:tav tm="100000">
                                          <p:val>
                                            <p:strVal val="#ppt_x"/>
                                          </p:val>
                                        </p:tav>
                                      </p:tavLst>
                                    </p:anim>
                                    <p:anim calcmode="lin" valueType="num">
                                      <p:cBhvr additive="base">
                                        <p:cTn id="62" dur="3000" fill="hold"/>
                                        <p:tgtEl>
                                          <p:spTgt spid="17"/>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3000" fill="hold"/>
                                        <p:tgtEl>
                                          <p:spTgt spid="18"/>
                                        </p:tgtEl>
                                        <p:attrNameLst>
                                          <p:attrName>ppt_x</p:attrName>
                                        </p:attrNameLst>
                                      </p:cBhvr>
                                      <p:tavLst>
                                        <p:tav tm="0">
                                          <p:val>
                                            <p:strVal val="1+#ppt_w/2"/>
                                          </p:val>
                                        </p:tav>
                                        <p:tav tm="100000">
                                          <p:val>
                                            <p:strVal val="#ppt_x"/>
                                          </p:val>
                                        </p:tav>
                                      </p:tavLst>
                                    </p:anim>
                                    <p:anim calcmode="lin" valueType="num">
                                      <p:cBhvr additive="base">
                                        <p:cTn id="66" dur="3000" fill="hold"/>
                                        <p:tgtEl>
                                          <p:spTgt spid="18"/>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3000" fill="hold"/>
                                        <p:tgtEl>
                                          <p:spTgt spid="19"/>
                                        </p:tgtEl>
                                        <p:attrNameLst>
                                          <p:attrName>ppt_x</p:attrName>
                                        </p:attrNameLst>
                                      </p:cBhvr>
                                      <p:tavLst>
                                        <p:tav tm="0">
                                          <p:val>
                                            <p:strVal val="1+#ppt_w/2"/>
                                          </p:val>
                                        </p:tav>
                                        <p:tav tm="100000">
                                          <p:val>
                                            <p:strVal val="#ppt_x"/>
                                          </p:val>
                                        </p:tav>
                                      </p:tavLst>
                                    </p:anim>
                                    <p:anim calcmode="lin" valueType="num">
                                      <p:cBhvr additive="base">
                                        <p:cTn id="70" dur="3000" fill="hold"/>
                                        <p:tgtEl>
                                          <p:spTgt spid="19"/>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3000" fill="hold"/>
                                        <p:tgtEl>
                                          <p:spTgt spid="20"/>
                                        </p:tgtEl>
                                        <p:attrNameLst>
                                          <p:attrName>ppt_x</p:attrName>
                                        </p:attrNameLst>
                                      </p:cBhvr>
                                      <p:tavLst>
                                        <p:tav tm="0">
                                          <p:val>
                                            <p:strVal val="1+#ppt_w/2"/>
                                          </p:val>
                                        </p:tav>
                                        <p:tav tm="100000">
                                          <p:val>
                                            <p:strVal val="#ppt_x"/>
                                          </p:val>
                                        </p:tav>
                                      </p:tavLst>
                                    </p:anim>
                                    <p:anim calcmode="lin" valueType="num">
                                      <p:cBhvr additive="base">
                                        <p:cTn id="74" dur="3000" fill="hold"/>
                                        <p:tgtEl>
                                          <p:spTgt spid="20"/>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3000" fill="hold"/>
                                        <p:tgtEl>
                                          <p:spTgt spid="21"/>
                                        </p:tgtEl>
                                        <p:attrNameLst>
                                          <p:attrName>ppt_x</p:attrName>
                                        </p:attrNameLst>
                                      </p:cBhvr>
                                      <p:tavLst>
                                        <p:tav tm="0">
                                          <p:val>
                                            <p:strVal val="1+#ppt_w/2"/>
                                          </p:val>
                                        </p:tav>
                                        <p:tav tm="100000">
                                          <p:val>
                                            <p:strVal val="#ppt_x"/>
                                          </p:val>
                                        </p:tav>
                                      </p:tavLst>
                                    </p:anim>
                                    <p:anim calcmode="lin" valueType="num">
                                      <p:cBhvr additive="base">
                                        <p:cTn id="78" dur="3000" fill="hold"/>
                                        <p:tgtEl>
                                          <p:spTgt spid="21"/>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3000" fill="hold"/>
                                        <p:tgtEl>
                                          <p:spTgt spid="22"/>
                                        </p:tgtEl>
                                        <p:attrNameLst>
                                          <p:attrName>ppt_x</p:attrName>
                                        </p:attrNameLst>
                                      </p:cBhvr>
                                      <p:tavLst>
                                        <p:tav tm="0">
                                          <p:val>
                                            <p:strVal val="1+#ppt_w/2"/>
                                          </p:val>
                                        </p:tav>
                                        <p:tav tm="100000">
                                          <p:val>
                                            <p:strVal val="#ppt_x"/>
                                          </p:val>
                                        </p:tav>
                                      </p:tavLst>
                                    </p:anim>
                                    <p:anim calcmode="lin" valueType="num">
                                      <p:cBhvr additive="base">
                                        <p:cTn id="82" dur="3000" fill="hold"/>
                                        <p:tgtEl>
                                          <p:spTgt spid="22"/>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3000" fill="hold"/>
                                        <p:tgtEl>
                                          <p:spTgt spid="23"/>
                                        </p:tgtEl>
                                        <p:attrNameLst>
                                          <p:attrName>ppt_x</p:attrName>
                                        </p:attrNameLst>
                                      </p:cBhvr>
                                      <p:tavLst>
                                        <p:tav tm="0">
                                          <p:val>
                                            <p:strVal val="1+#ppt_w/2"/>
                                          </p:val>
                                        </p:tav>
                                        <p:tav tm="100000">
                                          <p:val>
                                            <p:strVal val="#ppt_x"/>
                                          </p:val>
                                        </p:tav>
                                      </p:tavLst>
                                    </p:anim>
                                    <p:anim calcmode="lin" valueType="num">
                                      <p:cBhvr additive="base">
                                        <p:cTn id="86" dur="3000" fill="hold"/>
                                        <p:tgtEl>
                                          <p:spTgt spid="23"/>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3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3000" fill="hold"/>
                                        <p:tgtEl>
                                          <p:spTgt spid="6"/>
                                        </p:tgtEl>
                                        <p:attrNameLst>
                                          <p:attrName>r</p:attrName>
                                        </p:attrNameLst>
                                      </p:cBhvr>
                                    </p:animRot>
                                  </p:childTnLst>
                                </p:cTn>
                              </p:par>
                              <p:par>
                                <p:cTn id="91" presetID="8" presetClass="emph" presetSubtype="0" autoRev="1" fill="hold" nodeType="withEffect">
                                  <p:stCondLst>
                                    <p:cond delay="0"/>
                                  </p:stCondLst>
                                  <p:childTnLst>
                                    <p:animRot by="21600000">
                                      <p:cBhvr>
                                        <p:cTn id="92" dur="3000" fill="hold"/>
                                        <p:tgtEl>
                                          <p:spTgt spid="8"/>
                                        </p:tgtEl>
                                        <p:attrNameLst>
                                          <p:attrName>r</p:attrName>
                                        </p:attrNameLst>
                                      </p:cBhvr>
                                    </p:animRot>
                                  </p:childTnLst>
                                </p:cTn>
                              </p:par>
                              <p:par>
                                <p:cTn id="93" presetID="8" presetClass="emph" presetSubtype="0" autoRev="1" fill="hold" nodeType="withEffect">
                                  <p:stCondLst>
                                    <p:cond delay="0"/>
                                  </p:stCondLst>
                                  <p:childTnLst>
                                    <p:animRot by="21600000">
                                      <p:cBhvr>
                                        <p:cTn id="94" dur="3000" fill="hold"/>
                                        <p:tgtEl>
                                          <p:spTgt spid="9"/>
                                        </p:tgtEl>
                                        <p:attrNameLst>
                                          <p:attrName>r</p:attrName>
                                        </p:attrNameLst>
                                      </p:cBhvr>
                                    </p:animRot>
                                  </p:childTnLst>
                                </p:cTn>
                              </p:par>
                              <p:par>
                                <p:cTn id="95" presetID="8" presetClass="emph" presetSubtype="0" autoRev="1" fill="hold" nodeType="withEffect">
                                  <p:stCondLst>
                                    <p:cond delay="0"/>
                                  </p:stCondLst>
                                  <p:childTnLst>
                                    <p:animRot by="21600000">
                                      <p:cBhvr>
                                        <p:cTn id="96" dur="3000" fill="hold"/>
                                        <p:tgtEl>
                                          <p:spTgt spid="10"/>
                                        </p:tgtEl>
                                        <p:attrNameLst>
                                          <p:attrName>r</p:attrName>
                                        </p:attrNameLst>
                                      </p:cBhvr>
                                    </p:animRot>
                                  </p:childTnLst>
                                </p:cTn>
                              </p:par>
                              <p:par>
                                <p:cTn id="97" presetID="8" presetClass="emph" presetSubtype="0" autoRev="1" fill="hold" nodeType="withEffect">
                                  <p:stCondLst>
                                    <p:cond delay="0"/>
                                  </p:stCondLst>
                                  <p:childTnLst>
                                    <p:animRot by="21600000">
                                      <p:cBhvr>
                                        <p:cTn id="98" dur="3000" fill="hold"/>
                                        <p:tgtEl>
                                          <p:spTgt spid="11"/>
                                        </p:tgtEl>
                                        <p:attrNameLst>
                                          <p:attrName>r</p:attrName>
                                        </p:attrNameLst>
                                      </p:cBhvr>
                                    </p:animRot>
                                  </p:childTnLst>
                                </p:cTn>
                              </p:par>
                              <p:par>
                                <p:cTn id="99" presetID="8" presetClass="emph" presetSubtype="0" autoRev="1" fill="hold" nodeType="withEffect">
                                  <p:stCondLst>
                                    <p:cond delay="0"/>
                                  </p:stCondLst>
                                  <p:childTnLst>
                                    <p:animRot by="21600000">
                                      <p:cBhvr>
                                        <p:cTn id="100" dur="3000" fill="hold"/>
                                        <p:tgtEl>
                                          <p:spTgt spid="12"/>
                                        </p:tgtEl>
                                        <p:attrNameLst>
                                          <p:attrName>r</p:attrName>
                                        </p:attrNameLst>
                                      </p:cBhvr>
                                    </p:animRot>
                                  </p:childTnLst>
                                </p:cTn>
                              </p:par>
                              <p:par>
                                <p:cTn id="101" presetID="8" presetClass="emph" presetSubtype="0" autoRev="1" fill="hold" nodeType="withEffect">
                                  <p:stCondLst>
                                    <p:cond delay="0"/>
                                  </p:stCondLst>
                                  <p:childTnLst>
                                    <p:animRot by="21600000">
                                      <p:cBhvr>
                                        <p:cTn id="102" dur="3000" fill="hold"/>
                                        <p:tgtEl>
                                          <p:spTgt spid="13"/>
                                        </p:tgtEl>
                                        <p:attrNameLst>
                                          <p:attrName>r</p:attrName>
                                        </p:attrNameLst>
                                      </p:cBhvr>
                                    </p:animRot>
                                  </p:childTnLst>
                                </p:cTn>
                              </p:par>
                              <p:par>
                                <p:cTn id="103" presetID="8" presetClass="emph" presetSubtype="0" autoRev="1" fill="hold" nodeType="withEffect">
                                  <p:stCondLst>
                                    <p:cond delay="0"/>
                                  </p:stCondLst>
                                  <p:childTnLst>
                                    <p:animRot by="21600000">
                                      <p:cBhvr>
                                        <p:cTn id="104" dur="3000" fill="hold"/>
                                        <p:tgtEl>
                                          <p:spTgt spid="14"/>
                                        </p:tgtEl>
                                        <p:attrNameLst>
                                          <p:attrName>r</p:attrName>
                                        </p:attrNameLst>
                                      </p:cBhvr>
                                    </p:animRot>
                                  </p:childTnLst>
                                </p:cTn>
                              </p:par>
                              <p:par>
                                <p:cTn id="105" presetID="8" presetClass="emph" presetSubtype="0" autoRev="1" fill="hold" nodeType="withEffect">
                                  <p:stCondLst>
                                    <p:cond delay="0"/>
                                  </p:stCondLst>
                                  <p:childTnLst>
                                    <p:animRot by="21600000">
                                      <p:cBhvr>
                                        <p:cTn id="106" dur="3000" fill="hold"/>
                                        <p:tgtEl>
                                          <p:spTgt spid="15"/>
                                        </p:tgtEl>
                                        <p:attrNameLst>
                                          <p:attrName>r</p:attrName>
                                        </p:attrNameLst>
                                      </p:cBhvr>
                                    </p:animRot>
                                  </p:childTnLst>
                                </p:cTn>
                              </p:par>
                              <p:par>
                                <p:cTn id="107" presetID="8" presetClass="emph" presetSubtype="0" autoRev="1" fill="hold" nodeType="withEffect">
                                  <p:stCondLst>
                                    <p:cond delay="0"/>
                                  </p:stCondLst>
                                  <p:childTnLst>
                                    <p:animRot by="-21600000">
                                      <p:cBhvr>
                                        <p:cTn id="108" dur="3000" fill="hold"/>
                                        <p:tgtEl>
                                          <p:spTgt spid="5"/>
                                        </p:tgtEl>
                                        <p:attrNameLst>
                                          <p:attrName>r</p:attrName>
                                        </p:attrNameLst>
                                      </p:cBhvr>
                                    </p:animRot>
                                  </p:childTnLst>
                                </p:cTn>
                              </p:par>
                              <p:par>
                                <p:cTn id="109" presetID="8" presetClass="emph" presetSubtype="0" autoRev="1" fill="hold" nodeType="withEffect">
                                  <p:stCondLst>
                                    <p:cond delay="0"/>
                                  </p:stCondLst>
                                  <p:childTnLst>
                                    <p:animRot by="-21600000">
                                      <p:cBhvr>
                                        <p:cTn id="110" dur="3000" fill="hold"/>
                                        <p:tgtEl>
                                          <p:spTgt spid="7"/>
                                        </p:tgtEl>
                                        <p:attrNameLst>
                                          <p:attrName>r</p:attrName>
                                        </p:attrNameLst>
                                      </p:cBhvr>
                                    </p:animRot>
                                  </p:childTnLst>
                                </p:cTn>
                              </p:par>
                              <p:par>
                                <p:cTn id="111" presetID="8" presetClass="emph" presetSubtype="0" autoRev="1" fill="hold" nodeType="withEffect">
                                  <p:stCondLst>
                                    <p:cond delay="0"/>
                                  </p:stCondLst>
                                  <p:childTnLst>
                                    <p:animRot by="-21600000">
                                      <p:cBhvr>
                                        <p:cTn id="112" dur="3000" fill="hold"/>
                                        <p:tgtEl>
                                          <p:spTgt spid="16"/>
                                        </p:tgtEl>
                                        <p:attrNameLst>
                                          <p:attrName>r</p:attrName>
                                        </p:attrNameLst>
                                      </p:cBhvr>
                                    </p:animRot>
                                  </p:childTnLst>
                                </p:cTn>
                              </p:par>
                              <p:par>
                                <p:cTn id="113" presetID="8" presetClass="emph" presetSubtype="0" autoRev="1" fill="hold" nodeType="withEffect">
                                  <p:stCondLst>
                                    <p:cond delay="0"/>
                                  </p:stCondLst>
                                  <p:childTnLst>
                                    <p:animRot by="-21600000">
                                      <p:cBhvr>
                                        <p:cTn id="114" dur="3000" fill="hold"/>
                                        <p:tgtEl>
                                          <p:spTgt spid="17"/>
                                        </p:tgtEl>
                                        <p:attrNameLst>
                                          <p:attrName>r</p:attrName>
                                        </p:attrNameLst>
                                      </p:cBhvr>
                                    </p:animRot>
                                  </p:childTnLst>
                                </p:cTn>
                              </p:par>
                              <p:par>
                                <p:cTn id="115" presetID="8" presetClass="emph" presetSubtype="0" autoRev="1" fill="hold" nodeType="withEffect">
                                  <p:stCondLst>
                                    <p:cond delay="0"/>
                                  </p:stCondLst>
                                  <p:childTnLst>
                                    <p:animRot by="-21600000">
                                      <p:cBhvr>
                                        <p:cTn id="116" dur="3000" fill="hold"/>
                                        <p:tgtEl>
                                          <p:spTgt spid="18"/>
                                        </p:tgtEl>
                                        <p:attrNameLst>
                                          <p:attrName>r</p:attrName>
                                        </p:attrNameLst>
                                      </p:cBhvr>
                                    </p:animRot>
                                  </p:childTnLst>
                                </p:cTn>
                              </p:par>
                              <p:par>
                                <p:cTn id="117" presetID="8" presetClass="emph" presetSubtype="0" autoRev="1" fill="hold" nodeType="withEffect">
                                  <p:stCondLst>
                                    <p:cond delay="0"/>
                                  </p:stCondLst>
                                  <p:childTnLst>
                                    <p:animRot by="-21600000">
                                      <p:cBhvr>
                                        <p:cTn id="118" dur="3000" fill="hold"/>
                                        <p:tgtEl>
                                          <p:spTgt spid="19"/>
                                        </p:tgtEl>
                                        <p:attrNameLst>
                                          <p:attrName>r</p:attrName>
                                        </p:attrNameLst>
                                      </p:cBhvr>
                                    </p:animRot>
                                  </p:childTnLst>
                                </p:cTn>
                              </p:par>
                              <p:par>
                                <p:cTn id="119" presetID="8" presetClass="emph" presetSubtype="0" autoRev="1" fill="hold" nodeType="withEffect">
                                  <p:stCondLst>
                                    <p:cond delay="0"/>
                                  </p:stCondLst>
                                  <p:childTnLst>
                                    <p:animRot by="-21600000">
                                      <p:cBhvr>
                                        <p:cTn id="120" dur="3000" fill="hold"/>
                                        <p:tgtEl>
                                          <p:spTgt spid="20"/>
                                        </p:tgtEl>
                                        <p:attrNameLst>
                                          <p:attrName>r</p:attrName>
                                        </p:attrNameLst>
                                      </p:cBhvr>
                                    </p:animRot>
                                  </p:childTnLst>
                                </p:cTn>
                              </p:par>
                              <p:par>
                                <p:cTn id="121" presetID="8" presetClass="emph" presetSubtype="0" autoRev="1" fill="hold" nodeType="withEffect">
                                  <p:stCondLst>
                                    <p:cond delay="0"/>
                                  </p:stCondLst>
                                  <p:childTnLst>
                                    <p:animRot by="-21600000">
                                      <p:cBhvr>
                                        <p:cTn id="122" dur="3000" fill="hold"/>
                                        <p:tgtEl>
                                          <p:spTgt spid="21"/>
                                        </p:tgtEl>
                                        <p:attrNameLst>
                                          <p:attrName>r</p:attrName>
                                        </p:attrNameLst>
                                      </p:cBhvr>
                                    </p:animRot>
                                  </p:childTnLst>
                                </p:cTn>
                              </p:par>
                              <p:par>
                                <p:cTn id="123" presetID="8" presetClass="emph" presetSubtype="0" autoRev="1" fill="hold" nodeType="withEffect">
                                  <p:stCondLst>
                                    <p:cond delay="0"/>
                                  </p:stCondLst>
                                  <p:childTnLst>
                                    <p:animRot by="-21600000">
                                      <p:cBhvr>
                                        <p:cTn id="124" dur="3000" fill="hold"/>
                                        <p:tgtEl>
                                          <p:spTgt spid="22"/>
                                        </p:tgtEl>
                                        <p:attrNameLst>
                                          <p:attrName>r</p:attrName>
                                        </p:attrNameLst>
                                      </p:cBhvr>
                                    </p:animRot>
                                  </p:childTnLst>
                                </p:cTn>
                              </p:par>
                              <p:par>
                                <p:cTn id="125" presetID="8" presetClass="emph" presetSubtype="0" autoRev="1" fill="hold" nodeType="withEffect">
                                  <p:stCondLst>
                                    <p:cond delay="0"/>
                                  </p:stCondLst>
                                  <p:childTnLst>
                                    <p:animRot by="-21600000">
                                      <p:cBhvr>
                                        <p:cTn id="126" dur="3000" fill="hold"/>
                                        <p:tgtEl>
                                          <p:spTgt spid="23"/>
                                        </p:tgtEl>
                                        <p:attrNameLst>
                                          <p:attrName>r</p:attrName>
                                        </p:attrNameLst>
                                      </p:cBhvr>
                                    </p:animRot>
                                  </p:childTnLst>
                                </p:cTn>
                              </p:par>
                            </p:childTnLst>
                          </p:cTn>
                        </p:par>
                        <p:par>
                          <p:cTn id="127" fill="hold">
                            <p:stCondLst>
                              <p:cond delay="6000"/>
                            </p:stCondLst>
                            <p:childTnLst>
                              <p:par>
                                <p:cTn id="128" presetID="2" presetClass="exit" presetSubtype="6" fill="hold" nodeType="afterEffect">
                                  <p:stCondLst>
                                    <p:cond delay="0"/>
                                  </p:stCondLst>
                                  <p:childTnLst>
                                    <p:anim calcmode="lin" valueType="num">
                                      <p:cBhvr additive="base">
                                        <p:cTn id="129" dur="3000"/>
                                        <p:tgtEl>
                                          <p:spTgt spid="4"/>
                                        </p:tgtEl>
                                        <p:attrNameLst>
                                          <p:attrName>ppt_x</p:attrName>
                                        </p:attrNameLst>
                                      </p:cBhvr>
                                      <p:tavLst>
                                        <p:tav tm="0">
                                          <p:val>
                                            <p:strVal val="ppt_x"/>
                                          </p:val>
                                        </p:tav>
                                        <p:tav tm="100000">
                                          <p:val>
                                            <p:strVal val="1+ppt_w/2"/>
                                          </p:val>
                                        </p:tav>
                                      </p:tavLst>
                                    </p:anim>
                                    <p:anim calcmode="lin" valueType="num">
                                      <p:cBhvr additive="base">
                                        <p:cTn id="130" dur="3000"/>
                                        <p:tgtEl>
                                          <p:spTgt spid="4"/>
                                        </p:tgtEl>
                                        <p:attrNameLst>
                                          <p:attrName>ppt_y</p:attrName>
                                        </p:attrNameLst>
                                      </p:cBhvr>
                                      <p:tavLst>
                                        <p:tav tm="0">
                                          <p:val>
                                            <p:strVal val="ppt_y"/>
                                          </p:val>
                                        </p:tav>
                                        <p:tav tm="100000">
                                          <p:val>
                                            <p:strVal val="1+ppt_h/2"/>
                                          </p:val>
                                        </p:tav>
                                      </p:tavLst>
                                    </p:anim>
                                    <p:set>
                                      <p:cBhvr>
                                        <p:cTn id="131" dur="1" fill="hold">
                                          <p:stCondLst>
                                            <p:cond delay="2999"/>
                                          </p:stCondLst>
                                        </p:cTn>
                                        <p:tgtEl>
                                          <p:spTgt spid="4"/>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3000"/>
                                        <p:tgtEl>
                                          <p:spTgt spid="6"/>
                                        </p:tgtEl>
                                        <p:attrNameLst>
                                          <p:attrName>ppt_x</p:attrName>
                                        </p:attrNameLst>
                                      </p:cBhvr>
                                      <p:tavLst>
                                        <p:tav tm="0">
                                          <p:val>
                                            <p:strVal val="ppt_x"/>
                                          </p:val>
                                        </p:tav>
                                        <p:tav tm="100000">
                                          <p:val>
                                            <p:strVal val="1+ppt_w/2"/>
                                          </p:val>
                                        </p:tav>
                                      </p:tavLst>
                                    </p:anim>
                                    <p:anim calcmode="lin" valueType="num">
                                      <p:cBhvr additive="base">
                                        <p:cTn id="134" dur="3000"/>
                                        <p:tgtEl>
                                          <p:spTgt spid="6"/>
                                        </p:tgtEl>
                                        <p:attrNameLst>
                                          <p:attrName>ppt_y</p:attrName>
                                        </p:attrNameLst>
                                      </p:cBhvr>
                                      <p:tavLst>
                                        <p:tav tm="0">
                                          <p:val>
                                            <p:strVal val="ppt_y"/>
                                          </p:val>
                                        </p:tav>
                                        <p:tav tm="100000">
                                          <p:val>
                                            <p:strVal val="1+ppt_h/2"/>
                                          </p:val>
                                        </p:tav>
                                      </p:tavLst>
                                    </p:anim>
                                    <p:set>
                                      <p:cBhvr>
                                        <p:cTn id="135" dur="1" fill="hold">
                                          <p:stCondLst>
                                            <p:cond delay="2999"/>
                                          </p:stCondLst>
                                        </p:cTn>
                                        <p:tgtEl>
                                          <p:spTgt spid="6"/>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3000"/>
                                        <p:tgtEl>
                                          <p:spTgt spid="8"/>
                                        </p:tgtEl>
                                        <p:attrNameLst>
                                          <p:attrName>ppt_x</p:attrName>
                                        </p:attrNameLst>
                                      </p:cBhvr>
                                      <p:tavLst>
                                        <p:tav tm="0">
                                          <p:val>
                                            <p:strVal val="ppt_x"/>
                                          </p:val>
                                        </p:tav>
                                        <p:tav tm="100000">
                                          <p:val>
                                            <p:strVal val="1+ppt_w/2"/>
                                          </p:val>
                                        </p:tav>
                                      </p:tavLst>
                                    </p:anim>
                                    <p:anim calcmode="lin" valueType="num">
                                      <p:cBhvr additive="base">
                                        <p:cTn id="138" dur="3000"/>
                                        <p:tgtEl>
                                          <p:spTgt spid="8"/>
                                        </p:tgtEl>
                                        <p:attrNameLst>
                                          <p:attrName>ppt_y</p:attrName>
                                        </p:attrNameLst>
                                      </p:cBhvr>
                                      <p:tavLst>
                                        <p:tav tm="0">
                                          <p:val>
                                            <p:strVal val="ppt_y"/>
                                          </p:val>
                                        </p:tav>
                                        <p:tav tm="100000">
                                          <p:val>
                                            <p:strVal val="1+ppt_h/2"/>
                                          </p:val>
                                        </p:tav>
                                      </p:tavLst>
                                    </p:anim>
                                    <p:set>
                                      <p:cBhvr>
                                        <p:cTn id="139" dur="1" fill="hold">
                                          <p:stCondLst>
                                            <p:cond delay="2999"/>
                                          </p:stCondLst>
                                        </p:cTn>
                                        <p:tgtEl>
                                          <p:spTgt spid="8"/>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3000"/>
                                        <p:tgtEl>
                                          <p:spTgt spid="9"/>
                                        </p:tgtEl>
                                        <p:attrNameLst>
                                          <p:attrName>ppt_x</p:attrName>
                                        </p:attrNameLst>
                                      </p:cBhvr>
                                      <p:tavLst>
                                        <p:tav tm="0">
                                          <p:val>
                                            <p:strVal val="ppt_x"/>
                                          </p:val>
                                        </p:tav>
                                        <p:tav tm="100000">
                                          <p:val>
                                            <p:strVal val="1+ppt_w/2"/>
                                          </p:val>
                                        </p:tav>
                                      </p:tavLst>
                                    </p:anim>
                                    <p:anim calcmode="lin" valueType="num">
                                      <p:cBhvr additive="base">
                                        <p:cTn id="142" dur="3000"/>
                                        <p:tgtEl>
                                          <p:spTgt spid="9"/>
                                        </p:tgtEl>
                                        <p:attrNameLst>
                                          <p:attrName>ppt_y</p:attrName>
                                        </p:attrNameLst>
                                      </p:cBhvr>
                                      <p:tavLst>
                                        <p:tav tm="0">
                                          <p:val>
                                            <p:strVal val="ppt_y"/>
                                          </p:val>
                                        </p:tav>
                                        <p:tav tm="100000">
                                          <p:val>
                                            <p:strVal val="1+ppt_h/2"/>
                                          </p:val>
                                        </p:tav>
                                      </p:tavLst>
                                    </p:anim>
                                    <p:set>
                                      <p:cBhvr>
                                        <p:cTn id="143" dur="1" fill="hold">
                                          <p:stCondLst>
                                            <p:cond delay="2999"/>
                                          </p:stCondLst>
                                        </p:cTn>
                                        <p:tgtEl>
                                          <p:spTgt spid="9"/>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3000"/>
                                        <p:tgtEl>
                                          <p:spTgt spid="10"/>
                                        </p:tgtEl>
                                        <p:attrNameLst>
                                          <p:attrName>ppt_x</p:attrName>
                                        </p:attrNameLst>
                                      </p:cBhvr>
                                      <p:tavLst>
                                        <p:tav tm="0">
                                          <p:val>
                                            <p:strVal val="ppt_x"/>
                                          </p:val>
                                        </p:tav>
                                        <p:tav tm="100000">
                                          <p:val>
                                            <p:strVal val="1+ppt_w/2"/>
                                          </p:val>
                                        </p:tav>
                                      </p:tavLst>
                                    </p:anim>
                                    <p:anim calcmode="lin" valueType="num">
                                      <p:cBhvr additive="base">
                                        <p:cTn id="146" dur="3000"/>
                                        <p:tgtEl>
                                          <p:spTgt spid="10"/>
                                        </p:tgtEl>
                                        <p:attrNameLst>
                                          <p:attrName>ppt_y</p:attrName>
                                        </p:attrNameLst>
                                      </p:cBhvr>
                                      <p:tavLst>
                                        <p:tav tm="0">
                                          <p:val>
                                            <p:strVal val="ppt_y"/>
                                          </p:val>
                                        </p:tav>
                                        <p:tav tm="100000">
                                          <p:val>
                                            <p:strVal val="1+ppt_h/2"/>
                                          </p:val>
                                        </p:tav>
                                      </p:tavLst>
                                    </p:anim>
                                    <p:set>
                                      <p:cBhvr>
                                        <p:cTn id="147" dur="1" fill="hold">
                                          <p:stCondLst>
                                            <p:cond delay="2999"/>
                                          </p:stCondLst>
                                        </p:cTn>
                                        <p:tgtEl>
                                          <p:spTgt spid="10"/>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3000"/>
                                        <p:tgtEl>
                                          <p:spTgt spid="11"/>
                                        </p:tgtEl>
                                        <p:attrNameLst>
                                          <p:attrName>ppt_x</p:attrName>
                                        </p:attrNameLst>
                                      </p:cBhvr>
                                      <p:tavLst>
                                        <p:tav tm="0">
                                          <p:val>
                                            <p:strVal val="ppt_x"/>
                                          </p:val>
                                        </p:tav>
                                        <p:tav tm="100000">
                                          <p:val>
                                            <p:strVal val="1+ppt_w/2"/>
                                          </p:val>
                                        </p:tav>
                                      </p:tavLst>
                                    </p:anim>
                                    <p:anim calcmode="lin" valueType="num">
                                      <p:cBhvr additive="base">
                                        <p:cTn id="150" dur="3000"/>
                                        <p:tgtEl>
                                          <p:spTgt spid="11"/>
                                        </p:tgtEl>
                                        <p:attrNameLst>
                                          <p:attrName>ppt_y</p:attrName>
                                        </p:attrNameLst>
                                      </p:cBhvr>
                                      <p:tavLst>
                                        <p:tav tm="0">
                                          <p:val>
                                            <p:strVal val="ppt_y"/>
                                          </p:val>
                                        </p:tav>
                                        <p:tav tm="100000">
                                          <p:val>
                                            <p:strVal val="1+ppt_h/2"/>
                                          </p:val>
                                        </p:tav>
                                      </p:tavLst>
                                    </p:anim>
                                    <p:set>
                                      <p:cBhvr>
                                        <p:cTn id="151" dur="1" fill="hold">
                                          <p:stCondLst>
                                            <p:cond delay="2999"/>
                                          </p:stCondLst>
                                        </p:cTn>
                                        <p:tgtEl>
                                          <p:spTgt spid="11"/>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3000"/>
                                        <p:tgtEl>
                                          <p:spTgt spid="12"/>
                                        </p:tgtEl>
                                        <p:attrNameLst>
                                          <p:attrName>ppt_x</p:attrName>
                                        </p:attrNameLst>
                                      </p:cBhvr>
                                      <p:tavLst>
                                        <p:tav tm="0">
                                          <p:val>
                                            <p:strVal val="ppt_x"/>
                                          </p:val>
                                        </p:tav>
                                        <p:tav tm="100000">
                                          <p:val>
                                            <p:strVal val="1+ppt_w/2"/>
                                          </p:val>
                                        </p:tav>
                                      </p:tavLst>
                                    </p:anim>
                                    <p:anim calcmode="lin" valueType="num">
                                      <p:cBhvr additive="base">
                                        <p:cTn id="154" dur="3000"/>
                                        <p:tgtEl>
                                          <p:spTgt spid="12"/>
                                        </p:tgtEl>
                                        <p:attrNameLst>
                                          <p:attrName>ppt_y</p:attrName>
                                        </p:attrNameLst>
                                      </p:cBhvr>
                                      <p:tavLst>
                                        <p:tav tm="0">
                                          <p:val>
                                            <p:strVal val="ppt_y"/>
                                          </p:val>
                                        </p:tav>
                                        <p:tav tm="100000">
                                          <p:val>
                                            <p:strVal val="1+ppt_h/2"/>
                                          </p:val>
                                        </p:tav>
                                      </p:tavLst>
                                    </p:anim>
                                    <p:set>
                                      <p:cBhvr>
                                        <p:cTn id="155" dur="1" fill="hold">
                                          <p:stCondLst>
                                            <p:cond delay="2999"/>
                                          </p:stCondLst>
                                        </p:cTn>
                                        <p:tgtEl>
                                          <p:spTgt spid="12"/>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3000"/>
                                        <p:tgtEl>
                                          <p:spTgt spid="13"/>
                                        </p:tgtEl>
                                        <p:attrNameLst>
                                          <p:attrName>ppt_x</p:attrName>
                                        </p:attrNameLst>
                                      </p:cBhvr>
                                      <p:tavLst>
                                        <p:tav tm="0">
                                          <p:val>
                                            <p:strVal val="ppt_x"/>
                                          </p:val>
                                        </p:tav>
                                        <p:tav tm="100000">
                                          <p:val>
                                            <p:strVal val="1+ppt_w/2"/>
                                          </p:val>
                                        </p:tav>
                                      </p:tavLst>
                                    </p:anim>
                                    <p:anim calcmode="lin" valueType="num">
                                      <p:cBhvr additive="base">
                                        <p:cTn id="158" dur="3000"/>
                                        <p:tgtEl>
                                          <p:spTgt spid="13"/>
                                        </p:tgtEl>
                                        <p:attrNameLst>
                                          <p:attrName>ppt_y</p:attrName>
                                        </p:attrNameLst>
                                      </p:cBhvr>
                                      <p:tavLst>
                                        <p:tav tm="0">
                                          <p:val>
                                            <p:strVal val="ppt_y"/>
                                          </p:val>
                                        </p:tav>
                                        <p:tav tm="100000">
                                          <p:val>
                                            <p:strVal val="1+ppt_h/2"/>
                                          </p:val>
                                        </p:tav>
                                      </p:tavLst>
                                    </p:anim>
                                    <p:set>
                                      <p:cBhvr>
                                        <p:cTn id="159" dur="1" fill="hold">
                                          <p:stCondLst>
                                            <p:cond delay="2999"/>
                                          </p:stCondLst>
                                        </p:cTn>
                                        <p:tgtEl>
                                          <p:spTgt spid="13"/>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3000"/>
                                        <p:tgtEl>
                                          <p:spTgt spid="14"/>
                                        </p:tgtEl>
                                        <p:attrNameLst>
                                          <p:attrName>ppt_x</p:attrName>
                                        </p:attrNameLst>
                                      </p:cBhvr>
                                      <p:tavLst>
                                        <p:tav tm="0">
                                          <p:val>
                                            <p:strVal val="ppt_x"/>
                                          </p:val>
                                        </p:tav>
                                        <p:tav tm="100000">
                                          <p:val>
                                            <p:strVal val="1+ppt_w/2"/>
                                          </p:val>
                                        </p:tav>
                                      </p:tavLst>
                                    </p:anim>
                                    <p:anim calcmode="lin" valueType="num">
                                      <p:cBhvr additive="base">
                                        <p:cTn id="162" dur="3000"/>
                                        <p:tgtEl>
                                          <p:spTgt spid="14"/>
                                        </p:tgtEl>
                                        <p:attrNameLst>
                                          <p:attrName>ppt_y</p:attrName>
                                        </p:attrNameLst>
                                      </p:cBhvr>
                                      <p:tavLst>
                                        <p:tav tm="0">
                                          <p:val>
                                            <p:strVal val="ppt_y"/>
                                          </p:val>
                                        </p:tav>
                                        <p:tav tm="100000">
                                          <p:val>
                                            <p:strVal val="1+ppt_h/2"/>
                                          </p:val>
                                        </p:tav>
                                      </p:tavLst>
                                    </p:anim>
                                    <p:set>
                                      <p:cBhvr>
                                        <p:cTn id="163" dur="1" fill="hold">
                                          <p:stCondLst>
                                            <p:cond delay="2999"/>
                                          </p:stCondLst>
                                        </p:cTn>
                                        <p:tgtEl>
                                          <p:spTgt spid="14"/>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3000"/>
                                        <p:tgtEl>
                                          <p:spTgt spid="15"/>
                                        </p:tgtEl>
                                        <p:attrNameLst>
                                          <p:attrName>ppt_x</p:attrName>
                                        </p:attrNameLst>
                                      </p:cBhvr>
                                      <p:tavLst>
                                        <p:tav tm="0">
                                          <p:val>
                                            <p:strVal val="ppt_x"/>
                                          </p:val>
                                        </p:tav>
                                        <p:tav tm="100000">
                                          <p:val>
                                            <p:strVal val="1+ppt_w/2"/>
                                          </p:val>
                                        </p:tav>
                                      </p:tavLst>
                                    </p:anim>
                                    <p:anim calcmode="lin" valueType="num">
                                      <p:cBhvr additive="base">
                                        <p:cTn id="166" dur="3000"/>
                                        <p:tgtEl>
                                          <p:spTgt spid="15"/>
                                        </p:tgtEl>
                                        <p:attrNameLst>
                                          <p:attrName>ppt_y</p:attrName>
                                        </p:attrNameLst>
                                      </p:cBhvr>
                                      <p:tavLst>
                                        <p:tav tm="0">
                                          <p:val>
                                            <p:strVal val="ppt_y"/>
                                          </p:val>
                                        </p:tav>
                                        <p:tav tm="100000">
                                          <p:val>
                                            <p:strVal val="1+ppt_h/2"/>
                                          </p:val>
                                        </p:tav>
                                      </p:tavLst>
                                    </p:anim>
                                    <p:set>
                                      <p:cBhvr>
                                        <p:cTn id="167" dur="1" fill="hold">
                                          <p:stCondLst>
                                            <p:cond delay="2999"/>
                                          </p:stCondLst>
                                        </p:cTn>
                                        <p:tgtEl>
                                          <p:spTgt spid="15"/>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3000" fill="hold"/>
                                        <p:tgtEl>
                                          <p:spTgt spid="4"/>
                                        </p:tgtEl>
                                        <p:attrNameLst>
                                          <p:attrName>r</p:attrName>
                                        </p:attrNameLst>
                                      </p:cBhvr>
                                    </p:animRot>
                                  </p:childTnLst>
                                </p:cTn>
                              </p:par>
                              <p:par>
                                <p:cTn id="170" presetID="8" presetClass="emph" presetSubtype="0" autoRev="1" fill="hold" nodeType="withEffect">
                                  <p:stCondLst>
                                    <p:cond delay="0"/>
                                  </p:stCondLst>
                                  <p:childTnLst>
                                    <p:animRot by="21600000">
                                      <p:cBhvr>
                                        <p:cTn id="171" dur="3000" fill="hold"/>
                                        <p:tgtEl>
                                          <p:spTgt spid="6"/>
                                        </p:tgtEl>
                                        <p:attrNameLst>
                                          <p:attrName>r</p:attrName>
                                        </p:attrNameLst>
                                      </p:cBhvr>
                                    </p:animRot>
                                  </p:childTnLst>
                                </p:cTn>
                              </p:par>
                              <p:par>
                                <p:cTn id="172" presetID="8" presetClass="emph" presetSubtype="0" autoRev="1" fill="hold" nodeType="withEffect">
                                  <p:stCondLst>
                                    <p:cond delay="0"/>
                                  </p:stCondLst>
                                  <p:childTnLst>
                                    <p:animRot by="21600000">
                                      <p:cBhvr>
                                        <p:cTn id="173" dur="3000" fill="hold"/>
                                        <p:tgtEl>
                                          <p:spTgt spid="8"/>
                                        </p:tgtEl>
                                        <p:attrNameLst>
                                          <p:attrName>r</p:attrName>
                                        </p:attrNameLst>
                                      </p:cBhvr>
                                    </p:animRot>
                                  </p:childTnLst>
                                </p:cTn>
                              </p:par>
                              <p:par>
                                <p:cTn id="174" presetID="8" presetClass="emph" presetSubtype="0" autoRev="1" fill="hold" nodeType="withEffect">
                                  <p:stCondLst>
                                    <p:cond delay="0"/>
                                  </p:stCondLst>
                                  <p:childTnLst>
                                    <p:animRot by="21600000">
                                      <p:cBhvr>
                                        <p:cTn id="175" dur="3000" fill="hold"/>
                                        <p:tgtEl>
                                          <p:spTgt spid="9"/>
                                        </p:tgtEl>
                                        <p:attrNameLst>
                                          <p:attrName>r</p:attrName>
                                        </p:attrNameLst>
                                      </p:cBhvr>
                                    </p:animRot>
                                  </p:childTnLst>
                                </p:cTn>
                              </p:par>
                              <p:par>
                                <p:cTn id="176" presetID="8" presetClass="emph" presetSubtype="0" autoRev="1" fill="hold" nodeType="withEffect">
                                  <p:stCondLst>
                                    <p:cond delay="0"/>
                                  </p:stCondLst>
                                  <p:childTnLst>
                                    <p:animRot by="21600000">
                                      <p:cBhvr>
                                        <p:cTn id="177" dur="3000" fill="hold"/>
                                        <p:tgtEl>
                                          <p:spTgt spid="10"/>
                                        </p:tgtEl>
                                        <p:attrNameLst>
                                          <p:attrName>r</p:attrName>
                                        </p:attrNameLst>
                                      </p:cBhvr>
                                    </p:animRot>
                                  </p:childTnLst>
                                </p:cTn>
                              </p:par>
                              <p:par>
                                <p:cTn id="178" presetID="8" presetClass="emph" presetSubtype="0" autoRev="1" fill="hold" nodeType="withEffect">
                                  <p:stCondLst>
                                    <p:cond delay="0"/>
                                  </p:stCondLst>
                                  <p:childTnLst>
                                    <p:animRot by="21600000">
                                      <p:cBhvr>
                                        <p:cTn id="179" dur="3000" fill="hold"/>
                                        <p:tgtEl>
                                          <p:spTgt spid="11"/>
                                        </p:tgtEl>
                                        <p:attrNameLst>
                                          <p:attrName>r</p:attrName>
                                        </p:attrNameLst>
                                      </p:cBhvr>
                                    </p:animRot>
                                  </p:childTnLst>
                                </p:cTn>
                              </p:par>
                              <p:par>
                                <p:cTn id="180" presetID="8" presetClass="emph" presetSubtype="0" autoRev="1" fill="hold" nodeType="withEffect">
                                  <p:stCondLst>
                                    <p:cond delay="0"/>
                                  </p:stCondLst>
                                  <p:childTnLst>
                                    <p:animRot by="21600000">
                                      <p:cBhvr>
                                        <p:cTn id="181" dur="3000" fill="hold"/>
                                        <p:tgtEl>
                                          <p:spTgt spid="12"/>
                                        </p:tgtEl>
                                        <p:attrNameLst>
                                          <p:attrName>r</p:attrName>
                                        </p:attrNameLst>
                                      </p:cBhvr>
                                    </p:animRot>
                                  </p:childTnLst>
                                </p:cTn>
                              </p:par>
                              <p:par>
                                <p:cTn id="182" presetID="8" presetClass="emph" presetSubtype="0" autoRev="1" fill="hold" nodeType="withEffect">
                                  <p:stCondLst>
                                    <p:cond delay="0"/>
                                  </p:stCondLst>
                                  <p:childTnLst>
                                    <p:animRot by="21600000">
                                      <p:cBhvr>
                                        <p:cTn id="183" dur="3000" fill="hold"/>
                                        <p:tgtEl>
                                          <p:spTgt spid="13"/>
                                        </p:tgtEl>
                                        <p:attrNameLst>
                                          <p:attrName>r</p:attrName>
                                        </p:attrNameLst>
                                      </p:cBhvr>
                                    </p:animRot>
                                  </p:childTnLst>
                                </p:cTn>
                              </p:par>
                              <p:par>
                                <p:cTn id="184" presetID="8" presetClass="emph" presetSubtype="0" autoRev="1" fill="hold" nodeType="withEffect">
                                  <p:stCondLst>
                                    <p:cond delay="0"/>
                                  </p:stCondLst>
                                  <p:childTnLst>
                                    <p:animRot by="21600000">
                                      <p:cBhvr>
                                        <p:cTn id="185" dur="3000" fill="hold"/>
                                        <p:tgtEl>
                                          <p:spTgt spid="14"/>
                                        </p:tgtEl>
                                        <p:attrNameLst>
                                          <p:attrName>r</p:attrName>
                                        </p:attrNameLst>
                                      </p:cBhvr>
                                    </p:animRot>
                                  </p:childTnLst>
                                </p:cTn>
                              </p:par>
                              <p:par>
                                <p:cTn id="186" presetID="8" presetClass="emph" presetSubtype="0" autoRev="1" fill="hold" nodeType="withEffect">
                                  <p:stCondLst>
                                    <p:cond delay="0"/>
                                  </p:stCondLst>
                                  <p:childTnLst>
                                    <p:animRot by="21600000">
                                      <p:cBhvr>
                                        <p:cTn id="187" dur="3000" fill="hold"/>
                                        <p:tgtEl>
                                          <p:spTgt spid="15"/>
                                        </p:tgtEl>
                                        <p:attrNameLst>
                                          <p:attrName>r</p:attrName>
                                        </p:attrNameLst>
                                      </p:cBhvr>
                                    </p:animRot>
                                  </p:childTnLst>
                                </p:cTn>
                              </p:par>
                              <p:par>
                                <p:cTn id="188" presetID="2" presetClass="exit" presetSubtype="3" fill="hold" nodeType="withEffect">
                                  <p:stCondLst>
                                    <p:cond delay="0"/>
                                  </p:stCondLst>
                                  <p:childTnLst>
                                    <p:anim calcmode="lin" valueType="num">
                                      <p:cBhvr additive="base">
                                        <p:cTn id="189" dur="3000"/>
                                        <p:tgtEl>
                                          <p:spTgt spid="5"/>
                                        </p:tgtEl>
                                        <p:attrNameLst>
                                          <p:attrName>ppt_x</p:attrName>
                                        </p:attrNameLst>
                                      </p:cBhvr>
                                      <p:tavLst>
                                        <p:tav tm="0">
                                          <p:val>
                                            <p:strVal val="ppt_x"/>
                                          </p:val>
                                        </p:tav>
                                        <p:tav tm="100000">
                                          <p:val>
                                            <p:strVal val="1+ppt_w/2"/>
                                          </p:val>
                                        </p:tav>
                                      </p:tavLst>
                                    </p:anim>
                                    <p:anim calcmode="lin" valueType="num">
                                      <p:cBhvr additive="base">
                                        <p:cTn id="190" dur="3000"/>
                                        <p:tgtEl>
                                          <p:spTgt spid="5"/>
                                        </p:tgtEl>
                                        <p:attrNameLst>
                                          <p:attrName>ppt_y</p:attrName>
                                        </p:attrNameLst>
                                      </p:cBhvr>
                                      <p:tavLst>
                                        <p:tav tm="0">
                                          <p:val>
                                            <p:strVal val="ppt_y"/>
                                          </p:val>
                                        </p:tav>
                                        <p:tav tm="100000">
                                          <p:val>
                                            <p:strVal val="0-ppt_h/2"/>
                                          </p:val>
                                        </p:tav>
                                      </p:tavLst>
                                    </p:anim>
                                    <p:set>
                                      <p:cBhvr>
                                        <p:cTn id="191" dur="1" fill="hold">
                                          <p:stCondLst>
                                            <p:cond delay="2999"/>
                                          </p:stCondLst>
                                        </p:cTn>
                                        <p:tgtEl>
                                          <p:spTgt spid="5"/>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3000"/>
                                        <p:tgtEl>
                                          <p:spTgt spid="7"/>
                                        </p:tgtEl>
                                        <p:attrNameLst>
                                          <p:attrName>ppt_x</p:attrName>
                                        </p:attrNameLst>
                                      </p:cBhvr>
                                      <p:tavLst>
                                        <p:tav tm="0">
                                          <p:val>
                                            <p:strVal val="ppt_x"/>
                                          </p:val>
                                        </p:tav>
                                        <p:tav tm="100000">
                                          <p:val>
                                            <p:strVal val="1+ppt_w/2"/>
                                          </p:val>
                                        </p:tav>
                                      </p:tavLst>
                                    </p:anim>
                                    <p:anim calcmode="lin" valueType="num">
                                      <p:cBhvr additive="base">
                                        <p:cTn id="194" dur="3000"/>
                                        <p:tgtEl>
                                          <p:spTgt spid="7"/>
                                        </p:tgtEl>
                                        <p:attrNameLst>
                                          <p:attrName>ppt_y</p:attrName>
                                        </p:attrNameLst>
                                      </p:cBhvr>
                                      <p:tavLst>
                                        <p:tav tm="0">
                                          <p:val>
                                            <p:strVal val="ppt_y"/>
                                          </p:val>
                                        </p:tav>
                                        <p:tav tm="100000">
                                          <p:val>
                                            <p:strVal val="0-ppt_h/2"/>
                                          </p:val>
                                        </p:tav>
                                      </p:tavLst>
                                    </p:anim>
                                    <p:set>
                                      <p:cBhvr>
                                        <p:cTn id="195" dur="1" fill="hold">
                                          <p:stCondLst>
                                            <p:cond delay="2999"/>
                                          </p:stCondLst>
                                        </p:cTn>
                                        <p:tgtEl>
                                          <p:spTgt spid="7"/>
                                        </p:tgtEl>
                                        <p:attrNameLst>
                                          <p:attrName>style.visibility</p:attrName>
                                        </p:attrNameLst>
                                      </p:cBhvr>
                                      <p:to>
                                        <p:strVal val="hidden"/>
                                      </p:to>
                                    </p:set>
                                  </p:childTnLst>
                                </p:cTn>
                              </p:par>
                              <p:par>
                                <p:cTn id="196" presetID="2" presetClass="exit" presetSubtype="3" fill="hold" nodeType="withEffect">
                                  <p:stCondLst>
                                    <p:cond delay="0"/>
                                  </p:stCondLst>
                                  <p:childTnLst>
                                    <p:anim calcmode="lin" valueType="num">
                                      <p:cBhvr additive="base">
                                        <p:cTn id="197" dur="3000"/>
                                        <p:tgtEl>
                                          <p:spTgt spid="16"/>
                                        </p:tgtEl>
                                        <p:attrNameLst>
                                          <p:attrName>ppt_x</p:attrName>
                                        </p:attrNameLst>
                                      </p:cBhvr>
                                      <p:tavLst>
                                        <p:tav tm="0">
                                          <p:val>
                                            <p:strVal val="ppt_x"/>
                                          </p:val>
                                        </p:tav>
                                        <p:tav tm="100000">
                                          <p:val>
                                            <p:strVal val="1+ppt_w/2"/>
                                          </p:val>
                                        </p:tav>
                                      </p:tavLst>
                                    </p:anim>
                                    <p:anim calcmode="lin" valueType="num">
                                      <p:cBhvr additive="base">
                                        <p:cTn id="198" dur="3000"/>
                                        <p:tgtEl>
                                          <p:spTgt spid="16"/>
                                        </p:tgtEl>
                                        <p:attrNameLst>
                                          <p:attrName>ppt_y</p:attrName>
                                        </p:attrNameLst>
                                      </p:cBhvr>
                                      <p:tavLst>
                                        <p:tav tm="0">
                                          <p:val>
                                            <p:strVal val="ppt_y"/>
                                          </p:val>
                                        </p:tav>
                                        <p:tav tm="100000">
                                          <p:val>
                                            <p:strVal val="0-ppt_h/2"/>
                                          </p:val>
                                        </p:tav>
                                      </p:tavLst>
                                    </p:anim>
                                    <p:set>
                                      <p:cBhvr>
                                        <p:cTn id="199" dur="1" fill="hold">
                                          <p:stCondLst>
                                            <p:cond delay="2999"/>
                                          </p:stCondLst>
                                        </p:cTn>
                                        <p:tgtEl>
                                          <p:spTgt spid="16"/>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3000"/>
                                        <p:tgtEl>
                                          <p:spTgt spid="17"/>
                                        </p:tgtEl>
                                        <p:attrNameLst>
                                          <p:attrName>ppt_x</p:attrName>
                                        </p:attrNameLst>
                                      </p:cBhvr>
                                      <p:tavLst>
                                        <p:tav tm="0">
                                          <p:val>
                                            <p:strVal val="ppt_x"/>
                                          </p:val>
                                        </p:tav>
                                        <p:tav tm="100000">
                                          <p:val>
                                            <p:strVal val="1+ppt_w/2"/>
                                          </p:val>
                                        </p:tav>
                                      </p:tavLst>
                                    </p:anim>
                                    <p:anim calcmode="lin" valueType="num">
                                      <p:cBhvr additive="base">
                                        <p:cTn id="202" dur="3000"/>
                                        <p:tgtEl>
                                          <p:spTgt spid="17"/>
                                        </p:tgtEl>
                                        <p:attrNameLst>
                                          <p:attrName>ppt_y</p:attrName>
                                        </p:attrNameLst>
                                      </p:cBhvr>
                                      <p:tavLst>
                                        <p:tav tm="0">
                                          <p:val>
                                            <p:strVal val="ppt_y"/>
                                          </p:val>
                                        </p:tav>
                                        <p:tav tm="100000">
                                          <p:val>
                                            <p:strVal val="0-ppt_h/2"/>
                                          </p:val>
                                        </p:tav>
                                      </p:tavLst>
                                    </p:anim>
                                    <p:set>
                                      <p:cBhvr>
                                        <p:cTn id="203" dur="1" fill="hold">
                                          <p:stCondLst>
                                            <p:cond delay="2999"/>
                                          </p:stCondLst>
                                        </p:cTn>
                                        <p:tgtEl>
                                          <p:spTgt spid="17"/>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3000"/>
                                        <p:tgtEl>
                                          <p:spTgt spid="18"/>
                                        </p:tgtEl>
                                        <p:attrNameLst>
                                          <p:attrName>ppt_x</p:attrName>
                                        </p:attrNameLst>
                                      </p:cBhvr>
                                      <p:tavLst>
                                        <p:tav tm="0">
                                          <p:val>
                                            <p:strVal val="ppt_x"/>
                                          </p:val>
                                        </p:tav>
                                        <p:tav tm="100000">
                                          <p:val>
                                            <p:strVal val="1+ppt_w/2"/>
                                          </p:val>
                                        </p:tav>
                                      </p:tavLst>
                                    </p:anim>
                                    <p:anim calcmode="lin" valueType="num">
                                      <p:cBhvr additive="base">
                                        <p:cTn id="206" dur="3000"/>
                                        <p:tgtEl>
                                          <p:spTgt spid="18"/>
                                        </p:tgtEl>
                                        <p:attrNameLst>
                                          <p:attrName>ppt_y</p:attrName>
                                        </p:attrNameLst>
                                      </p:cBhvr>
                                      <p:tavLst>
                                        <p:tav tm="0">
                                          <p:val>
                                            <p:strVal val="ppt_y"/>
                                          </p:val>
                                        </p:tav>
                                        <p:tav tm="100000">
                                          <p:val>
                                            <p:strVal val="0-ppt_h/2"/>
                                          </p:val>
                                        </p:tav>
                                      </p:tavLst>
                                    </p:anim>
                                    <p:set>
                                      <p:cBhvr>
                                        <p:cTn id="207" dur="1" fill="hold">
                                          <p:stCondLst>
                                            <p:cond delay="2999"/>
                                          </p:stCondLst>
                                        </p:cTn>
                                        <p:tgtEl>
                                          <p:spTgt spid="18"/>
                                        </p:tgtEl>
                                        <p:attrNameLst>
                                          <p:attrName>style.visibility</p:attrName>
                                        </p:attrNameLst>
                                      </p:cBhvr>
                                      <p:to>
                                        <p:strVal val="hidden"/>
                                      </p:to>
                                    </p:set>
                                  </p:childTnLst>
                                </p:cTn>
                              </p:par>
                              <p:par>
                                <p:cTn id="208" presetID="2" presetClass="exit" presetSubtype="3" fill="hold" nodeType="withEffect">
                                  <p:stCondLst>
                                    <p:cond delay="0"/>
                                  </p:stCondLst>
                                  <p:childTnLst>
                                    <p:anim calcmode="lin" valueType="num">
                                      <p:cBhvr additive="base">
                                        <p:cTn id="209" dur="3000"/>
                                        <p:tgtEl>
                                          <p:spTgt spid="19"/>
                                        </p:tgtEl>
                                        <p:attrNameLst>
                                          <p:attrName>ppt_x</p:attrName>
                                        </p:attrNameLst>
                                      </p:cBhvr>
                                      <p:tavLst>
                                        <p:tav tm="0">
                                          <p:val>
                                            <p:strVal val="ppt_x"/>
                                          </p:val>
                                        </p:tav>
                                        <p:tav tm="100000">
                                          <p:val>
                                            <p:strVal val="1+ppt_w/2"/>
                                          </p:val>
                                        </p:tav>
                                      </p:tavLst>
                                    </p:anim>
                                    <p:anim calcmode="lin" valueType="num">
                                      <p:cBhvr additive="base">
                                        <p:cTn id="210" dur="3000"/>
                                        <p:tgtEl>
                                          <p:spTgt spid="19"/>
                                        </p:tgtEl>
                                        <p:attrNameLst>
                                          <p:attrName>ppt_y</p:attrName>
                                        </p:attrNameLst>
                                      </p:cBhvr>
                                      <p:tavLst>
                                        <p:tav tm="0">
                                          <p:val>
                                            <p:strVal val="ppt_y"/>
                                          </p:val>
                                        </p:tav>
                                        <p:tav tm="100000">
                                          <p:val>
                                            <p:strVal val="0-ppt_h/2"/>
                                          </p:val>
                                        </p:tav>
                                      </p:tavLst>
                                    </p:anim>
                                    <p:set>
                                      <p:cBhvr>
                                        <p:cTn id="211" dur="1" fill="hold">
                                          <p:stCondLst>
                                            <p:cond delay="2999"/>
                                          </p:stCondLst>
                                        </p:cTn>
                                        <p:tgtEl>
                                          <p:spTgt spid="19"/>
                                        </p:tgtEl>
                                        <p:attrNameLst>
                                          <p:attrName>style.visibility</p:attrName>
                                        </p:attrNameLst>
                                      </p:cBhvr>
                                      <p:to>
                                        <p:strVal val="hidden"/>
                                      </p:to>
                                    </p:set>
                                  </p:childTnLst>
                                </p:cTn>
                              </p:par>
                              <p:par>
                                <p:cTn id="212" presetID="2" presetClass="exit" presetSubtype="3" fill="hold" nodeType="withEffect">
                                  <p:stCondLst>
                                    <p:cond delay="0"/>
                                  </p:stCondLst>
                                  <p:childTnLst>
                                    <p:anim calcmode="lin" valueType="num">
                                      <p:cBhvr additive="base">
                                        <p:cTn id="213" dur="3000"/>
                                        <p:tgtEl>
                                          <p:spTgt spid="20"/>
                                        </p:tgtEl>
                                        <p:attrNameLst>
                                          <p:attrName>ppt_x</p:attrName>
                                        </p:attrNameLst>
                                      </p:cBhvr>
                                      <p:tavLst>
                                        <p:tav tm="0">
                                          <p:val>
                                            <p:strVal val="ppt_x"/>
                                          </p:val>
                                        </p:tav>
                                        <p:tav tm="100000">
                                          <p:val>
                                            <p:strVal val="1+ppt_w/2"/>
                                          </p:val>
                                        </p:tav>
                                      </p:tavLst>
                                    </p:anim>
                                    <p:anim calcmode="lin" valueType="num">
                                      <p:cBhvr additive="base">
                                        <p:cTn id="214" dur="3000"/>
                                        <p:tgtEl>
                                          <p:spTgt spid="20"/>
                                        </p:tgtEl>
                                        <p:attrNameLst>
                                          <p:attrName>ppt_y</p:attrName>
                                        </p:attrNameLst>
                                      </p:cBhvr>
                                      <p:tavLst>
                                        <p:tav tm="0">
                                          <p:val>
                                            <p:strVal val="ppt_y"/>
                                          </p:val>
                                        </p:tav>
                                        <p:tav tm="100000">
                                          <p:val>
                                            <p:strVal val="0-ppt_h/2"/>
                                          </p:val>
                                        </p:tav>
                                      </p:tavLst>
                                    </p:anim>
                                    <p:set>
                                      <p:cBhvr>
                                        <p:cTn id="215" dur="1" fill="hold">
                                          <p:stCondLst>
                                            <p:cond delay="2999"/>
                                          </p:stCondLst>
                                        </p:cTn>
                                        <p:tgtEl>
                                          <p:spTgt spid="20"/>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3000"/>
                                        <p:tgtEl>
                                          <p:spTgt spid="21"/>
                                        </p:tgtEl>
                                        <p:attrNameLst>
                                          <p:attrName>ppt_x</p:attrName>
                                        </p:attrNameLst>
                                      </p:cBhvr>
                                      <p:tavLst>
                                        <p:tav tm="0">
                                          <p:val>
                                            <p:strVal val="ppt_x"/>
                                          </p:val>
                                        </p:tav>
                                        <p:tav tm="100000">
                                          <p:val>
                                            <p:strVal val="1+ppt_w/2"/>
                                          </p:val>
                                        </p:tav>
                                      </p:tavLst>
                                    </p:anim>
                                    <p:anim calcmode="lin" valueType="num">
                                      <p:cBhvr additive="base">
                                        <p:cTn id="218" dur="3000"/>
                                        <p:tgtEl>
                                          <p:spTgt spid="21"/>
                                        </p:tgtEl>
                                        <p:attrNameLst>
                                          <p:attrName>ppt_y</p:attrName>
                                        </p:attrNameLst>
                                      </p:cBhvr>
                                      <p:tavLst>
                                        <p:tav tm="0">
                                          <p:val>
                                            <p:strVal val="ppt_y"/>
                                          </p:val>
                                        </p:tav>
                                        <p:tav tm="100000">
                                          <p:val>
                                            <p:strVal val="0-ppt_h/2"/>
                                          </p:val>
                                        </p:tav>
                                      </p:tavLst>
                                    </p:anim>
                                    <p:set>
                                      <p:cBhvr>
                                        <p:cTn id="219" dur="1" fill="hold">
                                          <p:stCondLst>
                                            <p:cond delay="2999"/>
                                          </p:stCondLst>
                                        </p:cTn>
                                        <p:tgtEl>
                                          <p:spTgt spid="21"/>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3000"/>
                                        <p:tgtEl>
                                          <p:spTgt spid="22"/>
                                        </p:tgtEl>
                                        <p:attrNameLst>
                                          <p:attrName>ppt_x</p:attrName>
                                        </p:attrNameLst>
                                      </p:cBhvr>
                                      <p:tavLst>
                                        <p:tav tm="0">
                                          <p:val>
                                            <p:strVal val="ppt_x"/>
                                          </p:val>
                                        </p:tav>
                                        <p:tav tm="100000">
                                          <p:val>
                                            <p:strVal val="1+ppt_w/2"/>
                                          </p:val>
                                        </p:tav>
                                      </p:tavLst>
                                    </p:anim>
                                    <p:anim calcmode="lin" valueType="num">
                                      <p:cBhvr additive="base">
                                        <p:cTn id="222" dur="3000"/>
                                        <p:tgtEl>
                                          <p:spTgt spid="22"/>
                                        </p:tgtEl>
                                        <p:attrNameLst>
                                          <p:attrName>ppt_y</p:attrName>
                                        </p:attrNameLst>
                                      </p:cBhvr>
                                      <p:tavLst>
                                        <p:tav tm="0">
                                          <p:val>
                                            <p:strVal val="ppt_y"/>
                                          </p:val>
                                        </p:tav>
                                        <p:tav tm="100000">
                                          <p:val>
                                            <p:strVal val="0-ppt_h/2"/>
                                          </p:val>
                                        </p:tav>
                                      </p:tavLst>
                                    </p:anim>
                                    <p:set>
                                      <p:cBhvr>
                                        <p:cTn id="223" dur="1" fill="hold">
                                          <p:stCondLst>
                                            <p:cond delay="2999"/>
                                          </p:stCondLst>
                                        </p:cTn>
                                        <p:tgtEl>
                                          <p:spTgt spid="22"/>
                                        </p:tgtEl>
                                        <p:attrNameLst>
                                          <p:attrName>style.visibility</p:attrName>
                                        </p:attrNameLst>
                                      </p:cBhvr>
                                      <p:to>
                                        <p:strVal val="hidden"/>
                                      </p:to>
                                    </p:set>
                                  </p:childTnLst>
                                </p:cTn>
                              </p:par>
                              <p:par>
                                <p:cTn id="224" presetID="2" presetClass="exit" presetSubtype="3" fill="hold" nodeType="withEffect">
                                  <p:stCondLst>
                                    <p:cond delay="0"/>
                                  </p:stCondLst>
                                  <p:childTnLst>
                                    <p:anim calcmode="lin" valueType="num">
                                      <p:cBhvr additive="base">
                                        <p:cTn id="225" dur="3000"/>
                                        <p:tgtEl>
                                          <p:spTgt spid="23"/>
                                        </p:tgtEl>
                                        <p:attrNameLst>
                                          <p:attrName>ppt_x</p:attrName>
                                        </p:attrNameLst>
                                      </p:cBhvr>
                                      <p:tavLst>
                                        <p:tav tm="0">
                                          <p:val>
                                            <p:strVal val="ppt_x"/>
                                          </p:val>
                                        </p:tav>
                                        <p:tav tm="100000">
                                          <p:val>
                                            <p:strVal val="1+ppt_w/2"/>
                                          </p:val>
                                        </p:tav>
                                      </p:tavLst>
                                    </p:anim>
                                    <p:anim calcmode="lin" valueType="num">
                                      <p:cBhvr additive="base">
                                        <p:cTn id="226" dur="3000"/>
                                        <p:tgtEl>
                                          <p:spTgt spid="23"/>
                                        </p:tgtEl>
                                        <p:attrNameLst>
                                          <p:attrName>ppt_y</p:attrName>
                                        </p:attrNameLst>
                                      </p:cBhvr>
                                      <p:tavLst>
                                        <p:tav tm="0">
                                          <p:val>
                                            <p:strVal val="ppt_y"/>
                                          </p:val>
                                        </p:tav>
                                        <p:tav tm="100000">
                                          <p:val>
                                            <p:strVal val="0-ppt_h/2"/>
                                          </p:val>
                                        </p:tav>
                                      </p:tavLst>
                                    </p:anim>
                                    <p:set>
                                      <p:cBhvr>
                                        <p:cTn id="227" dur="1" fill="hold">
                                          <p:stCondLst>
                                            <p:cond delay="2999"/>
                                          </p:stCondLst>
                                        </p:cTn>
                                        <p:tgtEl>
                                          <p:spTgt spid="23"/>
                                        </p:tgtEl>
                                        <p:attrNameLst>
                                          <p:attrName>style.visibility</p:attrName>
                                        </p:attrNameLst>
                                      </p:cBhvr>
                                      <p:to>
                                        <p:strVal val="hidden"/>
                                      </p:to>
                                    </p:set>
                                  </p:childTnLst>
                                </p:cTn>
                              </p:par>
                              <p:par>
                                <p:cTn id="228" presetID="8" presetClass="emph" presetSubtype="0" autoRev="1" fill="hold" nodeType="withEffect">
                                  <p:stCondLst>
                                    <p:cond delay="0"/>
                                  </p:stCondLst>
                                  <p:childTnLst>
                                    <p:animRot by="-21600000">
                                      <p:cBhvr>
                                        <p:cTn id="229" dur="3000" fill="hold"/>
                                        <p:tgtEl>
                                          <p:spTgt spid="5"/>
                                        </p:tgtEl>
                                        <p:attrNameLst>
                                          <p:attrName>r</p:attrName>
                                        </p:attrNameLst>
                                      </p:cBhvr>
                                    </p:animRot>
                                  </p:childTnLst>
                                </p:cTn>
                              </p:par>
                              <p:par>
                                <p:cTn id="230" presetID="8" presetClass="emph" presetSubtype="0" autoRev="1" fill="hold" nodeType="withEffect">
                                  <p:stCondLst>
                                    <p:cond delay="0"/>
                                  </p:stCondLst>
                                  <p:childTnLst>
                                    <p:animRot by="-21600000">
                                      <p:cBhvr>
                                        <p:cTn id="231" dur="3000" fill="hold"/>
                                        <p:tgtEl>
                                          <p:spTgt spid="7"/>
                                        </p:tgtEl>
                                        <p:attrNameLst>
                                          <p:attrName>r</p:attrName>
                                        </p:attrNameLst>
                                      </p:cBhvr>
                                    </p:animRot>
                                  </p:childTnLst>
                                </p:cTn>
                              </p:par>
                              <p:par>
                                <p:cTn id="232" presetID="8" presetClass="emph" presetSubtype="0" autoRev="1" fill="hold" nodeType="withEffect">
                                  <p:stCondLst>
                                    <p:cond delay="0"/>
                                  </p:stCondLst>
                                  <p:childTnLst>
                                    <p:animRot by="-21600000">
                                      <p:cBhvr>
                                        <p:cTn id="233" dur="3000" fill="hold"/>
                                        <p:tgtEl>
                                          <p:spTgt spid="16"/>
                                        </p:tgtEl>
                                        <p:attrNameLst>
                                          <p:attrName>r</p:attrName>
                                        </p:attrNameLst>
                                      </p:cBhvr>
                                    </p:animRot>
                                  </p:childTnLst>
                                </p:cTn>
                              </p:par>
                              <p:par>
                                <p:cTn id="234" presetID="8" presetClass="emph" presetSubtype="0" autoRev="1" fill="hold" nodeType="withEffect">
                                  <p:stCondLst>
                                    <p:cond delay="0"/>
                                  </p:stCondLst>
                                  <p:childTnLst>
                                    <p:animRot by="-21600000">
                                      <p:cBhvr>
                                        <p:cTn id="235" dur="3000" fill="hold"/>
                                        <p:tgtEl>
                                          <p:spTgt spid="17"/>
                                        </p:tgtEl>
                                        <p:attrNameLst>
                                          <p:attrName>r</p:attrName>
                                        </p:attrNameLst>
                                      </p:cBhvr>
                                    </p:animRot>
                                  </p:childTnLst>
                                </p:cTn>
                              </p:par>
                              <p:par>
                                <p:cTn id="236" presetID="8" presetClass="emph" presetSubtype="0" autoRev="1" fill="hold" nodeType="withEffect">
                                  <p:stCondLst>
                                    <p:cond delay="0"/>
                                  </p:stCondLst>
                                  <p:childTnLst>
                                    <p:animRot by="-21600000">
                                      <p:cBhvr>
                                        <p:cTn id="237" dur="3000" fill="hold"/>
                                        <p:tgtEl>
                                          <p:spTgt spid="18"/>
                                        </p:tgtEl>
                                        <p:attrNameLst>
                                          <p:attrName>r</p:attrName>
                                        </p:attrNameLst>
                                      </p:cBhvr>
                                    </p:animRot>
                                  </p:childTnLst>
                                </p:cTn>
                              </p:par>
                              <p:par>
                                <p:cTn id="238" presetID="8" presetClass="emph" presetSubtype="0" autoRev="1" fill="hold" nodeType="withEffect">
                                  <p:stCondLst>
                                    <p:cond delay="0"/>
                                  </p:stCondLst>
                                  <p:childTnLst>
                                    <p:animRot by="-21600000">
                                      <p:cBhvr>
                                        <p:cTn id="239" dur="3000" fill="hold"/>
                                        <p:tgtEl>
                                          <p:spTgt spid="19"/>
                                        </p:tgtEl>
                                        <p:attrNameLst>
                                          <p:attrName>r</p:attrName>
                                        </p:attrNameLst>
                                      </p:cBhvr>
                                    </p:animRot>
                                  </p:childTnLst>
                                </p:cTn>
                              </p:par>
                              <p:par>
                                <p:cTn id="240" presetID="8" presetClass="emph" presetSubtype="0" autoRev="1" fill="hold" nodeType="withEffect">
                                  <p:stCondLst>
                                    <p:cond delay="0"/>
                                  </p:stCondLst>
                                  <p:childTnLst>
                                    <p:animRot by="-21600000">
                                      <p:cBhvr>
                                        <p:cTn id="241" dur="3000" fill="hold"/>
                                        <p:tgtEl>
                                          <p:spTgt spid="20"/>
                                        </p:tgtEl>
                                        <p:attrNameLst>
                                          <p:attrName>r</p:attrName>
                                        </p:attrNameLst>
                                      </p:cBhvr>
                                    </p:animRot>
                                  </p:childTnLst>
                                </p:cTn>
                              </p:par>
                              <p:par>
                                <p:cTn id="242" presetID="8" presetClass="emph" presetSubtype="0" autoRev="1" fill="hold" nodeType="withEffect">
                                  <p:stCondLst>
                                    <p:cond delay="0"/>
                                  </p:stCondLst>
                                  <p:childTnLst>
                                    <p:animRot by="-21600000">
                                      <p:cBhvr>
                                        <p:cTn id="243" dur="3000" fill="hold"/>
                                        <p:tgtEl>
                                          <p:spTgt spid="21"/>
                                        </p:tgtEl>
                                        <p:attrNameLst>
                                          <p:attrName>r</p:attrName>
                                        </p:attrNameLst>
                                      </p:cBhvr>
                                    </p:animRot>
                                  </p:childTnLst>
                                </p:cTn>
                              </p:par>
                              <p:par>
                                <p:cTn id="244" presetID="8" presetClass="emph" presetSubtype="0" autoRev="1" fill="hold" nodeType="withEffect">
                                  <p:stCondLst>
                                    <p:cond delay="0"/>
                                  </p:stCondLst>
                                  <p:childTnLst>
                                    <p:animRot by="-21600000">
                                      <p:cBhvr>
                                        <p:cTn id="245" dur="3000" fill="hold"/>
                                        <p:tgtEl>
                                          <p:spTgt spid="22"/>
                                        </p:tgtEl>
                                        <p:attrNameLst>
                                          <p:attrName>r</p:attrName>
                                        </p:attrNameLst>
                                      </p:cBhvr>
                                    </p:animRot>
                                  </p:childTnLst>
                                </p:cTn>
                              </p:par>
                              <p:par>
                                <p:cTn id="246" presetID="8" presetClass="emph" presetSubtype="0" autoRev="1" fill="hold" nodeType="withEffect">
                                  <p:stCondLst>
                                    <p:cond delay="0"/>
                                  </p:stCondLst>
                                  <p:childTnLst>
                                    <p:animRot by="-21600000">
                                      <p:cBhvr>
                                        <p:cTn id="247" dur="3000" fill="hold"/>
                                        <p:tgtEl>
                                          <p:spTgt spid="23"/>
                                        </p:tgtEl>
                                        <p:attrNameLst>
                                          <p:attrName>r</p:attrName>
                                        </p:attrNameLst>
                                      </p:cBhvr>
                                    </p:animRot>
                                  </p:childTnLst>
                                </p:cTn>
                              </p:par>
                              <p:par>
                                <p:cTn id="248" presetID="17" presetClass="entr" presetSubtype="8"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3000" fill="hold"/>
                                        <p:tgtEl>
                                          <p:spTgt spid="2"/>
                                        </p:tgtEl>
                                        <p:attrNameLst>
                                          <p:attrName>ppt_x</p:attrName>
                                        </p:attrNameLst>
                                      </p:cBhvr>
                                      <p:tavLst>
                                        <p:tav tm="0">
                                          <p:val>
                                            <p:strVal val="#ppt_x-#ppt_w/2"/>
                                          </p:val>
                                        </p:tav>
                                        <p:tav tm="100000">
                                          <p:val>
                                            <p:strVal val="#ppt_x"/>
                                          </p:val>
                                        </p:tav>
                                      </p:tavLst>
                                    </p:anim>
                                    <p:anim calcmode="lin" valueType="num">
                                      <p:cBhvr>
                                        <p:cTn id="251" dur="3000" fill="hold"/>
                                        <p:tgtEl>
                                          <p:spTgt spid="2"/>
                                        </p:tgtEl>
                                        <p:attrNameLst>
                                          <p:attrName>ppt_y</p:attrName>
                                        </p:attrNameLst>
                                      </p:cBhvr>
                                      <p:tavLst>
                                        <p:tav tm="0">
                                          <p:val>
                                            <p:strVal val="#ppt_y"/>
                                          </p:val>
                                        </p:tav>
                                        <p:tav tm="100000">
                                          <p:val>
                                            <p:strVal val="#ppt_y"/>
                                          </p:val>
                                        </p:tav>
                                      </p:tavLst>
                                    </p:anim>
                                    <p:anim calcmode="lin" valueType="num">
                                      <p:cBhvr>
                                        <p:cTn id="252" dur="3000" fill="hold"/>
                                        <p:tgtEl>
                                          <p:spTgt spid="2"/>
                                        </p:tgtEl>
                                        <p:attrNameLst>
                                          <p:attrName>ppt_w</p:attrName>
                                        </p:attrNameLst>
                                      </p:cBhvr>
                                      <p:tavLst>
                                        <p:tav tm="0">
                                          <p:val>
                                            <p:fltVal val="0"/>
                                          </p:val>
                                        </p:tav>
                                        <p:tav tm="100000">
                                          <p:val>
                                            <p:strVal val="#ppt_w"/>
                                          </p:val>
                                        </p:tav>
                                      </p:tavLst>
                                    </p:anim>
                                    <p:anim calcmode="lin" valueType="num">
                                      <p:cBhvr>
                                        <p:cTn id="253" dur="3000" fill="hold"/>
                                        <p:tgtEl>
                                          <p:spTgt spid="2"/>
                                        </p:tgtEl>
                                        <p:attrNameLst>
                                          <p:attrName>ppt_h</p:attrName>
                                        </p:attrNameLst>
                                      </p:cBhvr>
                                      <p:tavLst>
                                        <p:tav tm="0">
                                          <p:val>
                                            <p:strVal val="#ppt_h"/>
                                          </p:val>
                                        </p:tav>
                                        <p:tav tm="100000">
                                          <p:val>
                                            <p:strVal val="#ppt_h"/>
                                          </p:val>
                                        </p:tav>
                                      </p:tavLst>
                                    </p:anim>
                                  </p:childTnLst>
                                </p:cTn>
                              </p:par>
                              <p:par>
                                <p:cTn id="254" presetID="5" presetClass="entr" presetSubtype="10" fill="hold" nodeType="withEffect">
                                  <p:stCondLst>
                                    <p:cond delay="0"/>
                                  </p:stCondLst>
                                  <p:childTnLst>
                                    <p:set>
                                      <p:cBhvr>
                                        <p:cTn id="255" dur="1" fill="hold">
                                          <p:stCondLst>
                                            <p:cond delay="0"/>
                                          </p:stCondLst>
                                        </p:cTn>
                                        <p:tgtEl>
                                          <p:spTgt spid="2"/>
                                        </p:tgtEl>
                                        <p:attrNameLst>
                                          <p:attrName>style.visibility</p:attrName>
                                        </p:attrNameLst>
                                      </p:cBhvr>
                                      <p:to>
                                        <p:strVal val="visible"/>
                                      </p:to>
                                    </p:set>
                                    <p:animEffect transition="in" filter="checkerboard(across)">
                                      <p:cBhvr>
                                        <p:cTn id="256"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8feceb86620393374405c135115e88a.jpg"/>
          <p:cNvPicPr>
            <a:picLocks noChangeAspect="1"/>
          </p:cNvPicPr>
          <p:nvPr/>
        </p:nvPicPr>
        <p:blipFill>
          <a:blip r:embed="rId2"/>
          <a:stretch>
            <a:fillRect/>
          </a:stretch>
        </p:blipFill>
        <p:spPr>
          <a:xfrm>
            <a:off x="0" y="0"/>
            <a:ext cx="9144000" cy="5143499"/>
          </a:xfrm>
          <a:prstGeom prst="rect">
            <a:avLst/>
          </a:prstGeom>
        </p:spPr>
      </p:pic>
      <p:sp>
        <p:nvSpPr>
          <p:cNvPr id="3" name="2 CuadroTexto"/>
          <p:cNvSpPr txBox="1"/>
          <p:nvPr/>
        </p:nvSpPr>
        <p:spPr>
          <a:xfrm>
            <a:off x="857225" y="1000114"/>
            <a:ext cx="4143403" cy="2031325"/>
          </a:xfrm>
          <a:prstGeom prst="rect">
            <a:avLst/>
          </a:prstGeom>
          <a:noFill/>
        </p:spPr>
        <p:txBody>
          <a:bodyPr wrap="square" rtlCol="0">
            <a:spAutoFit/>
          </a:bodyPr>
          <a:lstStyle/>
          <a:p>
            <a:r>
              <a:rPr lang="es-PE" dirty="0" smtClean="0">
                <a:solidFill>
                  <a:srgbClr val="452103"/>
                </a:solidFill>
              </a:rPr>
              <a:t>Los arroyos y ríos reflejaban el cielo azul y verde de los alrededores, creando un espejo líquido que parecía extender el paisaje hasta el infinito. Los patos nadaban en formación, dejando un rastro de ondas en su estela, mientras las flores de loto se abrían paso en la superficie del agua.</a:t>
            </a:r>
          </a:p>
          <a:p>
            <a:endParaRPr lang="es-PE" dirty="0">
              <a:solidFill>
                <a:srgbClr val="452103"/>
              </a:solidFill>
            </a:endParaRPr>
          </a:p>
        </p:txBody>
      </p:sp>
      <p:sp>
        <p:nvSpPr>
          <p:cNvPr id="4" name="3 Rectángulo"/>
          <p:cNvSpPr/>
          <p:nvPr/>
        </p:nvSpPr>
        <p:spPr>
          <a:xfrm>
            <a:off x="0" y="0"/>
            <a:ext cx="285720" cy="5143500"/>
          </a:xfrm>
          <a:prstGeom prst="rect">
            <a:avLst/>
          </a:prstGeom>
          <a:blipFill dpi="0" rotWithShape="1">
            <a:blip r:embed="rId3">
              <a:duotone>
                <a:prstClr val="black"/>
                <a:schemeClr val="accent6">
                  <a:tint val="45000"/>
                  <a:satMod val="400000"/>
                </a:schemeClr>
              </a:duotone>
              <a:lum contrast="20000"/>
            </a:blip>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8858280" y="0"/>
            <a:ext cx="285720" cy="5143500"/>
          </a:xfrm>
          <a:prstGeom prst="rect">
            <a:avLst/>
          </a:prstGeom>
          <a:blipFill dpi="0" rotWithShape="1">
            <a:blip r:embed="rId3">
              <a:duotone>
                <a:prstClr val="black"/>
                <a:schemeClr val="accent6">
                  <a:tint val="45000"/>
                  <a:satMod val="400000"/>
                </a:schemeClr>
              </a:duotone>
              <a:lum contrast="20000"/>
            </a:blip>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17999">
              <a:srgbClr val="FEE7F2"/>
            </a:gs>
            <a:gs pos="36000">
              <a:srgbClr val="FAC77D"/>
            </a:gs>
            <a:gs pos="61000">
              <a:srgbClr val="FBA97D"/>
            </a:gs>
            <a:gs pos="82001">
              <a:srgbClr val="FBD49C"/>
            </a:gs>
            <a:gs pos="100000">
              <a:srgbClr val="FEE7F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jio.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Elipse"/>
          <p:cNvSpPr/>
          <p:nvPr/>
        </p:nvSpPr>
        <p:spPr>
          <a:xfrm>
            <a:off x="2857488" y="714362"/>
            <a:ext cx="3500462" cy="3286148"/>
          </a:xfrm>
          <a:prstGeom prst="ellipse">
            <a:avLst/>
          </a:prstGeom>
          <a:noFill/>
          <a:ln>
            <a:noFill/>
          </a:ln>
          <a:scene3d>
            <a:camera prst="orthographicFront"/>
            <a:lightRig rig="threePt" dir="t"/>
          </a:scene3d>
          <a:sp3d>
            <a:bevelT w="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water-305033_640.png"/>
          <p:cNvPicPr>
            <a:picLocks noChangeAspect="1"/>
          </p:cNvPicPr>
          <p:nvPr/>
        </p:nvPicPr>
        <p:blipFill>
          <a:blip r:embed="rId3" cstate="print">
            <a:duotone>
              <a:schemeClr val="accent6">
                <a:shade val="45000"/>
                <a:satMod val="135000"/>
              </a:schemeClr>
              <a:prstClr val="white"/>
            </a:duotone>
            <a:lum bright="2000"/>
          </a:blip>
          <a:stretch>
            <a:fillRect/>
          </a:stretch>
        </p:blipFill>
        <p:spPr>
          <a:xfrm>
            <a:off x="4286248" y="3214692"/>
            <a:ext cx="585926" cy="825248"/>
          </a:xfrm>
          <a:prstGeom prst="rect">
            <a:avLst/>
          </a:prstGeom>
          <a:noFill/>
          <a:scene3d>
            <a:camera prst="orthographicFront"/>
            <a:lightRig rig="threePt" dir="t"/>
          </a:scene3d>
          <a:sp3d>
            <a:bevelT w="0"/>
          </a:sp3d>
        </p:spPr>
      </p:pic>
      <p:pic>
        <p:nvPicPr>
          <p:cNvPr id="6" name="5 Imagen" descr="water-305033_640.png"/>
          <p:cNvPicPr>
            <a:picLocks noChangeAspect="1"/>
          </p:cNvPicPr>
          <p:nvPr/>
        </p:nvPicPr>
        <p:blipFill>
          <a:blip r:embed="rId3" cstate="print">
            <a:duotone>
              <a:schemeClr val="accent6">
                <a:shade val="45000"/>
                <a:satMod val="135000"/>
              </a:schemeClr>
              <a:prstClr val="white"/>
            </a:duotone>
            <a:lum bright="2000"/>
          </a:blip>
          <a:stretch>
            <a:fillRect/>
          </a:stretch>
        </p:blipFill>
        <p:spPr>
          <a:xfrm rot="10800000">
            <a:off x="4286248" y="714362"/>
            <a:ext cx="585926" cy="825248"/>
          </a:xfrm>
          <a:prstGeom prst="rect">
            <a:avLst/>
          </a:prstGeom>
          <a:noFill/>
          <a:scene3d>
            <a:camera prst="orthographicFront"/>
            <a:lightRig rig="threePt" dir="t"/>
          </a:scene3d>
          <a:sp3d>
            <a:bevelT w="0"/>
          </a:sp3d>
        </p:spPr>
      </p:pic>
      <p:pic>
        <p:nvPicPr>
          <p:cNvPr id="7" name="6 Imagen" descr="water-305033_640.png"/>
          <p:cNvPicPr>
            <a:picLocks noChangeAspect="1"/>
          </p:cNvPicPr>
          <p:nvPr/>
        </p:nvPicPr>
        <p:blipFill>
          <a:blip r:embed="rId3" cstate="print">
            <a:duotone>
              <a:schemeClr val="accent6">
                <a:shade val="45000"/>
                <a:satMod val="135000"/>
              </a:schemeClr>
              <a:prstClr val="white"/>
            </a:duotone>
            <a:lum bright="2000"/>
          </a:blip>
          <a:stretch>
            <a:fillRect/>
          </a:stretch>
        </p:blipFill>
        <p:spPr>
          <a:xfrm rot="5400000">
            <a:off x="2977149" y="2023461"/>
            <a:ext cx="585926" cy="825248"/>
          </a:xfrm>
          <a:prstGeom prst="rect">
            <a:avLst/>
          </a:prstGeom>
          <a:noFill/>
          <a:scene3d>
            <a:camera prst="orthographicFront"/>
            <a:lightRig rig="threePt" dir="t"/>
          </a:scene3d>
          <a:sp3d>
            <a:bevelT w="0"/>
          </a:sp3d>
        </p:spPr>
      </p:pic>
      <p:pic>
        <p:nvPicPr>
          <p:cNvPr id="8" name="7 Imagen" descr="water-305033_640.png"/>
          <p:cNvPicPr>
            <a:picLocks noChangeAspect="1"/>
          </p:cNvPicPr>
          <p:nvPr/>
        </p:nvPicPr>
        <p:blipFill>
          <a:blip r:embed="rId3" cstate="print">
            <a:duotone>
              <a:schemeClr val="accent6">
                <a:shade val="45000"/>
                <a:satMod val="135000"/>
              </a:schemeClr>
              <a:prstClr val="white"/>
            </a:duotone>
            <a:lum bright="2000"/>
          </a:blip>
          <a:stretch>
            <a:fillRect/>
          </a:stretch>
        </p:blipFill>
        <p:spPr>
          <a:xfrm rot="16200000">
            <a:off x="5691793" y="2166337"/>
            <a:ext cx="585926" cy="825248"/>
          </a:xfrm>
          <a:prstGeom prst="rect">
            <a:avLst/>
          </a:prstGeom>
          <a:noFill/>
          <a:scene3d>
            <a:camera prst="orthographicFront"/>
            <a:lightRig rig="threePt" dir="t"/>
          </a:scene3d>
          <a:sp3d>
            <a:bevelT w="0"/>
          </a:sp3d>
        </p:spPr>
      </p:pic>
      <p:pic>
        <p:nvPicPr>
          <p:cNvPr id="9" name="8 Imagen" descr="water-305033_640.png"/>
          <p:cNvPicPr>
            <a:picLocks noChangeAspect="1"/>
          </p:cNvPicPr>
          <p:nvPr/>
        </p:nvPicPr>
        <p:blipFill>
          <a:blip r:embed="rId3" cstate="print">
            <a:duotone>
              <a:schemeClr val="accent6">
                <a:shade val="45000"/>
                <a:satMod val="135000"/>
              </a:schemeClr>
              <a:prstClr val="white"/>
            </a:duotone>
            <a:lum bright="2000"/>
          </a:blip>
          <a:stretch>
            <a:fillRect/>
          </a:stretch>
        </p:blipFill>
        <p:spPr>
          <a:xfrm rot="14406480">
            <a:off x="5354275" y="1118555"/>
            <a:ext cx="585926" cy="825248"/>
          </a:xfrm>
          <a:prstGeom prst="rect">
            <a:avLst/>
          </a:prstGeom>
          <a:noFill/>
          <a:scene3d>
            <a:camera prst="orthographicFront"/>
            <a:lightRig rig="threePt" dir="t"/>
          </a:scene3d>
          <a:sp3d>
            <a:bevelT w="0"/>
          </a:sp3d>
        </p:spPr>
      </p:pic>
      <p:pic>
        <p:nvPicPr>
          <p:cNvPr id="10" name="9 Imagen" descr="water-305033_640.png"/>
          <p:cNvPicPr>
            <a:picLocks noChangeAspect="1"/>
          </p:cNvPicPr>
          <p:nvPr/>
        </p:nvPicPr>
        <p:blipFill>
          <a:blip r:embed="rId3" cstate="print">
            <a:duotone>
              <a:schemeClr val="accent6">
                <a:shade val="45000"/>
                <a:satMod val="135000"/>
              </a:schemeClr>
              <a:prstClr val="white"/>
            </a:duotone>
            <a:lum bright="2000"/>
          </a:blip>
          <a:stretch>
            <a:fillRect/>
          </a:stretch>
        </p:blipFill>
        <p:spPr>
          <a:xfrm rot="19258995">
            <a:off x="5195053" y="2949906"/>
            <a:ext cx="585926" cy="825248"/>
          </a:xfrm>
          <a:prstGeom prst="rect">
            <a:avLst/>
          </a:prstGeom>
          <a:noFill/>
          <a:scene3d>
            <a:camera prst="orthographicFront"/>
            <a:lightRig rig="threePt" dir="t"/>
          </a:scene3d>
          <a:sp3d>
            <a:bevelT w="0"/>
          </a:sp3d>
        </p:spPr>
      </p:pic>
      <p:pic>
        <p:nvPicPr>
          <p:cNvPr id="11" name="10 Imagen" descr="water-305033_640.png"/>
          <p:cNvPicPr>
            <a:picLocks noChangeAspect="1"/>
          </p:cNvPicPr>
          <p:nvPr/>
        </p:nvPicPr>
        <p:blipFill>
          <a:blip r:embed="rId3" cstate="print">
            <a:duotone>
              <a:schemeClr val="accent6">
                <a:shade val="45000"/>
                <a:satMod val="135000"/>
              </a:schemeClr>
              <a:prstClr val="white"/>
            </a:duotone>
            <a:lum bright="2000"/>
          </a:blip>
          <a:stretch>
            <a:fillRect/>
          </a:stretch>
        </p:blipFill>
        <p:spPr>
          <a:xfrm rot="7612054">
            <a:off x="3356155" y="1140868"/>
            <a:ext cx="585926" cy="825248"/>
          </a:xfrm>
          <a:prstGeom prst="rect">
            <a:avLst/>
          </a:prstGeom>
          <a:noFill/>
          <a:scene3d>
            <a:camera prst="orthographicFront"/>
            <a:lightRig rig="threePt" dir="t"/>
          </a:scene3d>
          <a:sp3d>
            <a:bevelT w="0"/>
          </a:sp3d>
        </p:spPr>
      </p:pic>
      <p:pic>
        <p:nvPicPr>
          <p:cNvPr id="12" name="11 Imagen" descr="water-305033_640.png"/>
          <p:cNvPicPr>
            <a:picLocks noChangeAspect="1"/>
          </p:cNvPicPr>
          <p:nvPr/>
        </p:nvPicPr>
        <p:blipFill>
          <a:blip r:embed="rId3" cstate="print">
            <a:duotone>
              <a:schemeClr val="accent6">
                <a:shade val="45000"/>
                <a:satMod val="135000"/>
              </a:schemeClr>
              <a:prstClr val="white"/>
            </a:duotone>
            <a:lum bright="2000"/>
          </a:blip>
          <a:stretch>
            <a:fillRect/>
          </a:stretch>
        </p:blipFill>
        <p:spPr>
          <a:xfrm rot="2089763">
            <a:off x="3397860" y="2808028"/>
            <a:ext cx="585926" cy="825248"/>
          </a:xfrm>
          <a:prstGeom prst="rect">
            <a:avLst/>
          </a:prstGeom>
          <a:noFill/>
          <a:scene3d>
            <a:camera prst="orthographicFront"/>
            <a:lightRig rig="threePt" dir="t"/>
          </a:scene3d>
          <a:sp3d>
            <a:bevelT w="0"/>
          </a:sp3d>
        </p:spPr>
      </p:pic>
      <p:pic>
        <p:nvPicPr>
          <p:cNvPr id="13" name="12 Imagen" descr="water-305033_640.png"/>
          <p:cNvPicPr>
            <a:picLocks noChangeAspect="1"/>
          </p:cNvPicPr>
          <p:nvPr/>
        </p:nvPicPr>
        <p:blipFill>
          <a:blip r:embed="rId3" cstate="print">
            <a:duotone>
              <a:schemeClr val="bg2">
                <a:shade val="45000"/>
                <a:satMod val="135000"/>
              </a:schemeClr>
              <a:prstClr val="white"/>
            </a:duotone>
            <a:lum bright="40000"/>
          </a:blip>
          <a:stretch>
            <a:fillRect/>
          </a:stretch>
        </p:blipFill>
        <p:spPr>
          <a:xfrm rot="1733231">
            <a:off x="4877757" y="804546"/>
            <a:ext cx="585926" cy="825248"/>
          </a:xfrm>
          <a:prstGeom prst="rect">
            <a:avLst/>
          </a:prstGeom>
          <a:noFill/>
          <a:scene3d>
            <a:camera prst="orthographicFront"/>
            <a:lightRig rig="threePt" dir="t"/>
          </a:scene3d>
          <a:sp3d>
            <a:bevelT w="0"/>
          </a:sp3d>
        </p:spPr>
      </p:pic>
      <p:pic>
        <p:nvPicPr>
          <p:cNvPr id="14" name="13 Imagen" descr="water-305033_640.png"/>
          <p:cNvPicPr>
            <a:picLocks noChangeAspect="1"/>
          </p:cNvPicPr>
          <p:nvPr/>
        </p:nvPicPr>
        <p:blipFill>
          <a:blip r:embed="rId3" cstate="print">
            <a:duotone>
              <a:schemeClr val="bg2">
                <a:shade val="45000"/>
                <a:satMod val="135000"/>
              </a:schemeClr>
              <a:prstClr val="white"/>
            </a:duotone>
            <a:lum bright="40000"/>
          </a:blip>
          <a:stretch>
            <a:fillRect/>
          </a:stretch>
        </p:blipFill>
        <p:spPr>
          <a:xfrm rot="4699824">
            <a:off x="5671084" y="1600799"/>
            <a:ext cx="585926" cy="825248"/>
          </a:xfrm>
          <a:prstGeom prst="rect">
            <a:avLst/>
          </a:prstGeom>
          <a:noFill/>
          <a:scene3d>
            <a:camera prst="orthographicFront"/>
            <a:lightRig rig="threePt" dir="t"/>
          </a:scene3d>
          <a:sp3d>
            <a:bevelT w="0"/>
          </a:sp3d>
        </p:spPr>
      </p:pic>
      <p:pic>
        <p:nvPicPr>
          <p:cNvPr id="15" name="14 Imagen" descr="water-305033_640.png"/>
          <p:cNvPicPr>
            <a:picLocks noChangeAspect="1"/>
          </p:cNvPicPr>
          <p:nvPr/>
        </p:nvPicPr>
        <p:blipFill>
          <a:blip r:embed="rId3" cstate="print">
            <a:duotone>
              <a:schemeClr val="bg2">
                <a:shade val="45000"/>
                <a:satMod val="135000"/>
              </a:schemeClr>
              <a:prstClr val="white"/>
            </a:duotone>
            <a:lum bright="40000"/>
          </a:blip>
          <a:stretch>
            <a:fillRect/>
          </a:stretch>
        </p:blipFill>
        <p:spPr>
          <a:xfrm rot="7165840">
            <a:off x="5496747" y="2617034"/>
            <a:ext cx="585926" cy="825248"/>
          </a:xfrm>
          <a:prstGeom prst="rect">
            <a:avLst/>
          </a:prstGeom>
          <a:noFill/>
          <a:scene3d>
            <a:camera prst="orthographicFront"/>
            <a:lightRig rig="threePt" dir="t"/>
          </a:scene3d>
          <a:sp3d>
            <a:bevelT w="0"/>
          </a:sp3d>
        </p:spPr>
      </p:pic>
      <p:pic>
        <p:nvPicPr>
          <p:cNvPr id="16" name="15 Imagen" descr="water-305033_640.png"/>
          <p:cNvPicPr>
            <a:picLocks noChangeAspect="1"/>
          </p:cNvPicPr>
          <p:nvPr/>
        </p:nvPicPr>
        <p:blipFill>
          <a:blip r:embed="rId3" cstate="print">
            <a:duotone>
              <a:schemeClr val="bg2">
                <a:shade val="45000"/>
                <a:satMod val="135000"/>
              </a:schemeClr>
              <a:prstClr val="white"/>
            </a:duotone>
            <a:lum bright="40000"/>
          </a:blip>
          <a:stretch>
            <a:fillRect/>
          </a:stretch>
        </p:blipFill>
        <p:spPr>
          <a:xfrm rot="10542152">
            <a:off x="4744972" y="3092609"/>
            <a:ext cx="585926" cy="825248"/>
          </a:xfrm>
          <a:prstGeom prst="rect">
            <a:avLst/>
          </a:prstGeom>
          <a:noFill/>
          <a:scene3d>
            <a:camera prst="orthographicFront"/>
            <a:lightRig rig="threePt" dir="t"/>
          </a:scene3d>
          <a:sp3d>
            <a:bevelT w="0"/>
          </a:sp3d>
        </p:spPr>
      </p:pic>
      <p:pic>
        <p:nvPicPr>
          <p:cNvPr id="17" name="16 Imagen" descr="water-305033_640.png"/>
          <p:cNvPicPr>
            <a:picLocks noChangeAspect="1"/>
          </p:cNvPicPr>
          <p:nvPr/>
        </p:nvPicPr>
        <p:blipFill>
          <a:blip r:embed="rId3" cstate="print">
            <a:duotone>
              <a:schemeClr val="bg2">
                <a:shade val="45000"/>
                <a:satMod val="135000"/>
              </a:schemeClr>
              <a:prstClr val="white"/>
            </a:duotone>
            <a:lum bright="40000"/>
          </a:blip>
          <a:stretch>
            <a:fillRect/>
          </a:stretch>
        </p:blipFill>
        <p:spPr>
          <a:xfrm rot="12528758">
            <a:off x="3805900" y="3090488"/>
            <a:ext cx="585926" cy="825248"/>
          </a:xfrm>
          <a:prstGeom prst="rect">
            <a:avLst/>
          </a:prstGeom>
          <a:noFill/>
          <a:scene3d>
            <a:camera prst="orthographicFront"/>
            <a:lightRig rig="threePt" dir="t"/>
          </a:scene3d>
          <a:sp3d>
            <a:bevelT w="0"/>
          </a:sp3d>
        </p:spPr>
      </p:pic>
      <p:pic>
        <p:nvPicPr>
          <p:cNvPr id="18" name="17 Imagen" descr="water-305033_640.png"/>
          <p:cNvPicPr>
            <a:picLocks noChangeAspect="1"/>
          </p:cNvPicPr>
          <p:nvPr/>
        </p:nvPicPr>
        <p:blipFill>
          <a:blip r:embed="rId3" cstate="print">
            <a:duotone>
              <a:schemeClr val="bg2">
                <a:shade val="45000"/>
                <a:satMod val="135000"/>
              </a:schemeClr>
              <a:prstClr val="white"/>
            </a:duotone>
            <a:lum bright="40000"/>
          </a:blip>
          <a:stretch>
            <a:fillRect/>
          </a:stretch>
        </p:blipFill>
        <p:spPr>
          <a:xfrm rot="14266349">
            <a:off x="3141248" y="2484124"/>
            <a:ext cx="585926" cy="825248"/>
          </a:xfrm>
          <a:prstGeom prst="rect">
            <a:avLst/>
          </a:prstGeom>
          <a:noFill/>
          <a:scene3d>
            <a:camera prst="orthographicFront"/>
            <a:lightRig rig="threePt" dir="t"/>
          </a:scene3d>
          <a:sp3d>
            <a:bevelT w="0"/>
          </a:sp3d>
        </p:spPr>
      </p:pic>
      <p:pic>
        <p:nvPicPr>
          <p:cNvPr id="19" name="18 Imagen" descr="water-305033_640.png"/>
          <p:cNvPicPr>
            <a:picLocks noChangeAspect="1"/>
          </p:cNvPicPr>
          <p:nvPr/>
        </p:nvPicPr>
        <p:blipFill>
          <a:blip r:embed="rId3" cstate="print">
            <a:duotone>
              <a:schemeClr val="bg2">
                <a:shade val="45000"/>
                <a:satMod val="135000"/>
              </a:schemeClr>
              <a:prstClr val="white"/>
            </a:duotone>
            <a:lum bright="40000"/>
          </a:blip>
          <a:stretch>
            <a:fillRect/>
          </a:stretch>
        </p:blipFill>
        <p:spPr>
          <a:xfrm rot="17694999">
            <a:off x="3062168" y="1527089"/>
            <a:ext cx="585926" cy="825248"/>
          </a:xfrm>
          <a:prstGeom prst="rect">
            <a:avLst/>
          </a:prstGeom>
          <a:noFill/>
          <a:scene3d>
            <a:camera prst="orthographicFront"/>
            <a:lightRig rig="threePt" dir="t"/>
          </a:scene3d>
          <a:sp3d>
            <a:bevelT w="0"/>
          </a:sp3d>
        </p:spPr>
      </p:pic>
      <p:pic>
        <p:nvPicPr>
          <p:cNvPr id="20" name="19 Imagen" descr="water-305033_640.png"/>
          <p:cNvPicPr>
            <a:picLocks noChangeAspect="1"/>
          </p:cNvPicPr>
          <p:nvPr/>
        </p:nvPicPr>
        <p:blipFill>
          <a:blip r:embed="rId3" cstate="print">
            <a:duotone>
              <a:schemeClr val="bg2">
                <a:shade val="45000"/>
                <a:satMod val="135000"/>
              </a:schemeClr>
              <a:prstClr val="white"/>
            </a:duotone>
            <a:lum bright="40000"/>
          </a:blip>
          <a:stretch>
            <a:fillRect/>
          </a:stretch>
        </p:blipFill>
        <p:spPr>
          <a:xfrm rot="19936647">
            <a:off x="3801627" y="803281"/>
            <a:ext cx="585926" cy="825248"/>
          </a:xfrm>
          <a:prstGeom prst="rect">
            <a:avLst/>
          </a:prstGeom>
          <a:noFill/>
          <a:scene3d>
            <a:camera prst="orthographicFront"/>
            <a:lightRig rig="threePt" dir="t"/>
          </a:scene3d>
          <a:sp3d>
            <a:bevelT w="0"/>
          </a:sp3d>
        </p:spPr>
      </p:pic>
      <p:pic>
        <p:nvPicPr>
          <p:cNvPr id="21" name="20 Imagen" descr="vortex-vector-spiral-2.png"/>
          <p:cNvPicPr>
            <a:picLocks noChangeAspect="1"/>
          </p:cNvPicPr>
          <p:nvPr/>
        </p:nvPicPr>
        <p:blipFill>
          <a:blip r:embed="rId4">
            <a:duotone>
              <a:schemeClr val="bg2">
                <a:shade val="45000"/>
                <a:satMod val="135000"/>
              </a:schemeClr>
              <a:prstClr val="white"/>
            </a:duotone>
            <a:lum bright="40000"/>
          </a:blip>
          <a:stretch>
            <a:fillRect/>
          </a:stretch>
        </p:blipFill>
        <p:spPr>
          <a:xfrm>
            <a:off x="4000496" y="1714494"/>
            <a:ext cx="1238385" cy="1238385"/>
          </a:xfrm>
          <a:prstGeom prst="rect">
            <a:avLst/>
          </a:prstGeom>
          <a:noFill/>
          <a:scene3d>
            <a:camera prst="orthographicFront"/>
            <a:lightRig rig="threePt" dir="t"/>
          </a:scene3d>
          <a:sp3d>
            <a:bevelT w="0"/>
          </a:sp3d>
        </p:spPr>
      </p:pic>
      <p:pic>
        <p:nvPicPr>
          <p:cNvPr id="22" name="21 Imagen" descr="jio.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3" presetClass="entr" presetSubtype="528" fill="hold" grpId="0" nodeType="withEffect" nodePh="1">
                                  <p:stCondLst>
                                    <p:cond delay="0"/>
                                  </p:stCondLst>
                                  <p:endCondLst>
                                    <p:cond evt="begin" delay="0">
                                      <p:tn val="7"/>
                                    </p:cond>
                                  </p:endCondLst>
                                  <p:childTnLst>
                                    <p:set>
                                      <p:cBhvr>
                                        <p:cTn id="8" dur="1" fill="hold">
                                          <p:stCondLst>
                                            <p:cond delay="0"/>
                                          </p:stCondLst>
                                        </p:cTn>
                                        <p:tgtEl>
                                          <p:spTgt spid="4"/>
                                        </p:tgtEl>
                                        <p:attrNameLst>
                                          <p:attrName>style.visibility</p:attrName>
                                        </p:attrNameLst>
                                      </p:cBhvr>
                                      <p:to>
                                        <p:strVal val="visible"/>
                                      </p:to>
                                    </p:set>
                                    <p:anim calcmode="lin" valueType="num">
                                      <p:cBhvr>
                                        <p:cTn id="9" dur="3000" fill="hold"/>
                                        <p:tgtEl>
                                          <p:spTgt spid="4"/>
                                        </p:tgtEl>
                                        <p:attrNameLst>
                                          <p:attrName>ppt_w</p:attrName>
                                        </p:attrNameLst>
                                      </p:cBhvr>
                                      <p:tavLst>
                                        <p:tav tm="0">
                                          <p:val>
                                            <p:fltVal val="0"/>
                                          </p:val>
                                        </p:tav>
                                        <p:tav tm="100000">
                                          <p:val>
                                            <p:strVal val="#ppt_w"/>
                                          </p:val>
                                        </p:tav>
                                      </p:tavLst>
                                    </p:anim>
                                    <p:anim calcmode="lin" valueType="num">
                                      <p:cBhvr>
                                        <p:cTn id="10" dur="3000" fill="hold"/>
                                        <p:tgtEl>
                                          <p:spTgt spid="4"/>
                                        </p:tgtEl>
                                        <p:attrNameLst>
                                          <p:attrName>ppt_h</p:attrName>
                                        </p:attrNameLst>
                                      </p:cBhvr>
                                      <p:tavLst>
                                        <p:tav tm="0">
                                          <p:val>
                                            <p:fltVal val="0"/>
                                          </p:val>
                                        </p:tav>
                                        <p:tav tm="100000">
                                          <p:val>
                                            <p:strVal val="#ppt_h"/>
                                          </p:val>
                                        </p:tav>
                                      </p:tavLst>
                                    </p:anim>
                                    <p:anim calcmode="lin" valueType="num">
                                      <p:cBhvr>
                                        <p:cTn id="11" dur="3000" fill="hold"/>
                                        <p:tgtEl>
                                          <p:spTgt spid="4"/>
                                        </p:tgtEl>
                                        <p:attrNameLst>
                                          <p:attrName>ppt_x</p:attrName>
                                        </p:attrNameLst>
                                      </p:cBhvr>
                                      <p:tavLst>
                                        <p:tav tm="0">
                                          <p:val>
                                            <p:fltVal val="0.5"/>
                                          </p:val>
                                        </p:tav>
                                        <p:tav tm="100000">
                                          <p:val>
                                            <p:strVal val="#ppt_x"/>
                                          </p:val>
                                        </p:tav>
                                      </p:tavLst>
                                    </p:anim>
                                    <p:anim calcmode="lin" valueType="num">
                                      <p:cBhvr>
                                        <p:cTn id="12" dur="3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3000" fill="hold"/>
                                        <p:tgtEl>
                                          <p:spTgt spid="5"/>
                                        </p:tgtEl>
                                        <p:attrNameLst>
                                          <p:attrName>ppt_w</p:attrName>
                                        </p:attrNameLst>
                                      </p:cBhvr>
                                      <p:tavLst>
                                        <p:tav tm="0">
                                          <p:val>
                                            <p:fltVal val="0"/>
                                          </p:val>
                                        </p:tav>
                                        <p:tav tm="100000">
                                          <p:val>
                                            <p:strVal val="#ppt_w"/>
                                          </p:val>
                                        </p:tav>
                                      </p:tavLst>
                                    </p:anim>
                                    <p:anim calcmode="lin" valueType="num">
                                      <p:cBhvr>
                                        <p:cTn id="16" dur="3000" fill="hold"/>
                                        <p:tgtEl>
                                          <p:spTgt spid="5"/>
                                        </p:tgtEl>
                                        <p:attrNameLst>
                                          <p:attrName>ppt_h</p:attrName>
                                        </p:attrNameLst>
                                      </p:cBhvr>
                                      <p:tavLst>
                                        <p:tav tm="0">
                                          <p:val>
                                            <p:fltVal val="0"/>
                                          </p:val>
                                        </p:tav>
                                        <p:tav tm="100000">
                                          <p:val>
                                            <p:strVal val="#ppt_h"/>
                                          </p:val>
                                        </p:tav>
                                      </p:tavLst>
                                    </p:anim>
                                    <p:anim calcmode="lin" valueType="num">
                                      <p:cBhvr>
                                        <p:cTn id="17" dur="3000" fill="hold"/>
                                        <p:tgtEl>
                                          <p:spTgt spid="5"/>
                                        </p:tgtEl>
                                        <p:attrNameLst>
                                          <p:attrName>ppt_x</p:attrName>
                                        </p:attrNameLst>
                                      </p:cBhvr>
                                      <p:tavLst>
                                        <p:tav tm="0">
                                          <p:val>
                                            <p:fltVal val="0.5"/>
                                          </p:val>
                                        </p:tav>
                                        <p:tav tm="100000">
                                          <p:val>
                                            <p:strVal val="#ppt_x"/>
                                          </p:val>
                                        </p:tav>
                                      </p:tavLst>
                                    </p:anim>
                                    <p:anim calcmode="lin" valueType="num">
                                      <p:cBhvr>
                                        <p:cTn id="18" dur="3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fltVal val="0"/>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anim calcmode="lin" valueType="num">
                                      <p:cBhvr>
                                        <p:cTn id="23" dur="3000" fill="hold"/>
                                        <p:tgtEl>
                                          <p:spTgt spid="6"/>
                                        </p:tgtEl>
                                        <p:attrNameLst>
                                          <p:attrName>ppt_x</p:attrName>
                                        </p:attrNameLst>
                                      </p:cBhvr>
                                      <p:tavLst>
                                        <p:tav tm="0">
                                          <p:val>
                                            <p:fltVal val="0.5"/>
                                          </p:val>
                                        </p:tav>
                                        <p:tav tm="100000">
                                          <p:val>
                                            <p:strVal val="#ppt_x"/>
                                          </p:val>
                                        </p:tav>
                                      </p:tavLst>
                                    </p:anim>
                                    <p:anim calcmode="lin" valueType="num">
                                      <p:cBhvr>
                                        <p:cTn id="24" dur="3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3000" fill="hold"/>
                                        <p:tgtEl>
                                          <p:spTgt spid="7"/>
                                        </p:tgtEl>
                                        <p:attrNameLst>
                                          <p:attrName>ppt_w</p:attrName>
                                        </p:attrNameLst>
                                      </p:cBhvr>
                                      <p:tavLst>
                                        <p:tav tm="0">
                                          <p:val>
                                            <p:fltVal val="0"/>
                                          </p:val>
                                        </p:tav>
                                        <p:tav tm="100000">
                                          <p:val>
                                            <p:strVal val="#ppt_w"/>
                                          </p:val>
                                        </p:tav>
                                      </p:tavLst>
                                    </p:anim>
                                    <p:anim calcmode="lin" valueType="num">
                                      <p:cBhvr>
                                        <p:cTn id="28" dur="3000" fill="hold"/>
                                        <p:tgtEl>
                                          <p:spTgt spid="7"/>
                                        </p:tgtEl>
                                        <p:attrNameLst>
                                          <p:attrName>ppt_h</p:attrName>
                                        </p:attrNameLst>
                                      </p:cBhvr>
                                      <p:tavLst>
                                        <p:tav tm="0">
                                          <p:val>
                                            <p:fltVal val="0"/>
                                          </p:val>
                                        </p:tav>
                                        <p:tav tm="100000">
                                          <p:val>
                                            <p:strVal val="#ppt_h"/>
                                          </p:val>
                                        </p:tav>
                                      </p:tavLst>
                                    </p:anim>
                                    <p:anim calcmode="lin" valueType="num">
                                      <p:cBhvr>
                                        <p:cTn id="29" dur="3000" fill="hold"/>
                                        <p:tgtEl>
                                          <p:spTgt spid="7"/>
                                        </p:tgtEl>
                                        <p:attrNameLst>
                                          <p:attrName>ppt_x</p:attrName>
                                        </p:attrNameLst>
                                      </p:cBhvr>
                                      <p:tavLst>
                                        <p:tav tm="0">
                                          <p:val>
                                            <p:fltVal val="0.5"/>
                                          </p:val>
                                        </p:tav>
                                        <p:tav tm="100000">
                                          <p:val>
                                            <p:strVal val="#ppt_x"/>
                                          </p:val>
                                        </p:tav>
                                      </p:tavLst>
                                    </p:anim>
                                    <p:anim calcmode="lin" valueType="num">
                                      <p:cBhvr>
                                        <p:cTn id="30" dur="3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3000" fill="hold"/>
                                        <p:tgtEl>
                                          <p:spTgt spid="8"/>
                                        </p:tgtEl>
                                        <p:attrNameLst>
                                          <p:attrName>ppt_w</p:attrName>
                                        </p:attrNameLst>
                                      </p:cBhvr>
                                      <p:tavLst>
                                        <p:tav tm="0">
                                          <p:val>
                                            <p:fltVal val="0"/>
                                          </p:val>
                                        </p:tav>
                                        <p:tav tm="100000">
                                          <p:val>
                                            <p:strVal val="#ppt_w"/>
                                          </p:val>
                                        </p:tav>
                                      </p:tavLst>
                                    </p:anim>
                                    <p:anim calcmode="lin" valueType="num">
                                      <p:cBhvr>
                                        <p:cTn id="34" dur="3000" fill="hold"/>
                                        <p:tgtEl>
                                          <p:spTgt spid="8"/>
                                        </p:tgtEl>
                                        <p:attrNameLst>
                                          <p:attrName>ppt_h</p:attrName>
                                        </p:attrNameLst>
                                      </p:cBhvr>
                                      <p:tavLst>
                                        <p:tav tm="0">
                                          <p:val>
                                            <p:fltVal val="0"/>
                                          </p:val>
                                        </p:tav>
                                        <p:tav tm="100000">
                                          <p:val>
                                            <p:strVal val="#ppt_h"/>
                                          </p:val>
                                        </p:tav>
                                      </p:tavLst>
                                    </p:anim>
                                    <p:anim calcmode="lin" valueType="num">
                                      <p:cBhvr>
                                        <p:cTn id="35" dur="3000" fill="hold"/>
                                        <p:tgtEl>
                                          <p:spTgt spid="8"/>
                                        </p:tgtEl>
                                        <p:attrNameLst>
                                          <p:attrName>ppt_x</p:attrName>
                                        </p:attrNameLst>
                                      </p:cBhvr>
                                      <p:tavLst>
                                        <p:tav tm="0">
                                          <p:val>
                                            <p:fltVal val="0.5"/>
                                          </p:val>
                                        </p:tav>
                                        <p:tav tm="100000">
                                          <p:val>
                                            <p:strVal val="#ppt_x"/>
                                          </p:val>
                                        </p:tav>
                                      </p:tavLst>
                                    </p:anim>
                                    <p:anim calcmode="lin" valueType="num">
                                      <p:cBhvr>
                                        <p:cTn id="36" dur="3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3000" fill="hold"/>
                                        <p:tgtEl>
                                          <p:spTgt spid="9"/>
                                        </p:tgtEl>
                                        <p:attrNameLst>
                                          <p:attrName>ppt_w</p:attrName>
                                        </p:attrNameLst>
                                      </p:cBhvr>
                                      <p:tavLst>
                                        <p:tav tm="0">
                                          <p:val>
                                            <p:fltVal val="0"/>
                                          </p:val>
                                        </p:tav>
                                        <p:tav tm="100000">
                                          <p:val>
                                            <p:strVal val="#ppt_w"/>
                                          </p:val>
                                        </p:tav>
                                      </p:tavLst>
                                    </p:anim>
                                    <p:anim calcmode="lin" valueType="num">
                                      <p:cBhvr>
                                        <p:cTn id="40" dur="3000" fill="hold"/>
                                        <p:tgtEl>
                                          <p:spTgt spid="9"/>
                                        </p:tgtEl>
                                        <p:attrNameLst>
                                          <p:attrName>ppt_h</p:attrName>
                                        </p:attrNameLst>
                                      </p:cBhvr>
                                      <p:tavLst>
                                        <p:tav tm="0">
                                          <p:val>
                                            <p:fltVal val="0"/>
                                          </p:val>
                                        </p:tav>
                                        <p:tav tm="100000">
                                          <p:val>
                                            <p:strVal val="#ppt_h"/>
                                          </p:val>
                                        </p:tav>
                                      </p:tavLst>
                                    </p:anim>
                                    <p:anim calcmode="lin" valueType="num">
                                      <p:cBhvr>
                                        <p:cTn id="41" dur="3000" fill="hold"/>
                                        <p:tgtEl>
                                          <p:spTgt spid="9"/>
                                        </p:tgtEl>
                                        <p:attrNameLst>
                                          <p:attrName>ppt_x</p:attrName>
                                        </p:attrNameLst>
                                      </p:cBhvr>
                                      <p:tavLst>
                                        <p:tav tm="0">
                                          <p:val>
                                            <p:fltVal val="0.5"/>
                                          </p:val>
                                        </p:tav>
                                        <p:tav tm="100000">
                                          <p:val>
                                            <p:strVal val="#ppt_x"/>
                                          </p:val>
                                        </p:tav>
                                      </p:tavLst>
                                    </p:anim>
                                    <p:anim calcmode="lin" valueType="num">
                                      <p:cBhvr>
                                        <p:cTn id="42" dur="3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3000" fill="hold"/>
                                        <p:tgtEl>
                                          <p:spTgt spid="10"/>
                                        </p:tgtEl>
                                        <p:attrNameLst>
                                          <p:attrName>ppt_w</p:attrName>
                                        </p:attrNameLst>
                                      </p:cBhvr>
                                      <p:tavLst>
                                        <p:tav tm="0">
                                          <p:val>
                                            <p:fltVal val="0"/>
                                          </p:val>
                                        </p:tav>
                                        <p:tav tm="100000">
                                          <p:val>
                                            <p:strVal val="#ppt_w"/>
                                          </p:val>
                                        </p:tav>
                                      </p:tavLst>
                                    </p:anim>
                                    <p:anim calcmode="lin" valueType="num">
                                      <p:cBhvr>
                                        <p:cTn id="46" dur="3000" fill="hold"/>
                                        <p:tgtEl>
                                          <p:spTgt spid="10"/>
                                        </p:tgtEl>
                                        <p:attrNameLst>
                                          <p:attrName>ppt_h</p:attrName>
                                        </p:attrNameLst>
                                      </p:cBhvr>
                                      <p:tavLst>
                                        <p:tav tm="0">
                                          <p:val>
                                            <p:fltVal val="0"/>
                                          </p:val>
                                        </p:tav>
                                        <p:tav tm="100000">
                                          <p:val>
                                            <p:strVal val="#ppt_h"/>
                                          </p:val>
                                        </p:tav>
                                      </p:tavLst>
                                    </p:anim>
                                    <p:anim calcmode="lin" valueType="num">
                                      <p:cBhvr>
                                        <p:cTn id="47" dur="3000" fill="hold"/>
                                        <p:tgtEl>
                                          <p:spTgt spid="10"/>
                                        </p:tgtEl>
                                        <p:attrNameLst>
                                          <p:attrName>ppt_x</p:attrName>
                                        </p:attrNameLst>
                                      </p:cBhvr>
                                      <p:tavLst>
                                        <p:tav tm="0">
                                          <p:val>
                                            <p:fltVal val="0.5"/>
                                          </p:val>
                                        </p:tav>
                                        <p:tav tm="100000">
                                          <p:val>
                                            <p:strVal val="#ppt_x"/>
                                          </p:val>
                                        </p:tav>
                                      </p:tavLst>
                                    </p:anim>
                                    <p:anim calcmode="lin" valueType="num">
                                      <p:cBhvr>
                                        <p:cTn id="48" dur="3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3000" fill="hold"/>
                                        <p:tgtEl>
                                          <p:spTgt spid="11"/>
                                        </p:tgtEl>
                                        <p:attrNameLst>
                                          <p:attrName>ppt_w</p:attrName>
                                        </p:attrNameLst>
                                      </p:cBhvr>
                                      <p:tavLst>
                                        <p:tav tm="0">
                                          <p:val>
                                            <p:fltVal val="0"/>
                                          </p:val>
                                        </p:tav>
                                        <p:tav tm="100000">
                                          <p:val>
                                            <p:strVal val="#ppt_w"/>
                                          </p:val>
                                        </p:tav>
                                      </p:tavLst>
                                    </p:anim>
                                    <p:anim calcmode="lin" valueType="num">
                                      <p:cBhvr>
                                        <p:cTn id="52" dur="3000" fill="hold"/>
                                        <p:tgtEl>
                                          <p:spTgt spid="11"/>
                                        </p:tgtEl>
                                        <p:attrNameLst>
                                          <p:attrName>ppt_h</p:attrName>
                                        </p:attrNameLst>
                                      </p:cBhvr>
                                      <p:tavLst>
                                        <p:tav tm="0">
                                          <p:val>
                                            <p:fltVal val="0"/>
                                          </p:val>
                                        </p:tav>
                                        <p:tav tm="100000">
                                          <p:val>
                                            <p:strVal val="#ppt_h"/>
                                          </p:val>
                                        </p:tav>
                                      </p:tavLst>
                                    </p:anim>
                                    <p:anim calcmode="lin" valueType="num">
                                      <p:cBhvr>
                                        <p:cTn id="53" dur="3000" fill="hold"/>
                                        <p:tgtEl>
                                          <p:spTgt spid="11"/>
                                        </p:tgtEl>
                                        <p:attrNameLst>
                                          <p:attrName>ppt_x</p:attrName>
                                        </p:attrNameLst>
                                      </p:cBhvr>
                                      <p:tavLst>
                                        <p:tav tm="0">
                                          <p:val>
                                            <p:fltVal val="0.5"/>
                                          </p:val>
                                        </p:tav>
                                        <p:tav tm="100000">
                                          <p:val>
                                            <p:strVal val="#ppt_x"/>
                                          </p:val>
                                        </p:tav>
                                      </p:tavLst>
                                    </p:anim>
                                    <p:anim calcmode="lin" valueType="num">
                                      <p:cBhvr>
                                        <p:cTn id="54" dur="3000" fill="hold"/>
                                        <p:tgtEl>
                                          <p:spTgt spid="11"/>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3000" fill="hold"/>
                                        <p:tgtEl>
                                          <p:spTgt spid="12"/>
                                        </p:tgtEl>
                                        <p:attrNameLst>
                                          <p:attrName>ppt_w</p:attrName>
                                        </p:attrNameLst>
                                      </p:cBhvr>
                                      <p:tavLst>
                                        <p:tav tm="0">
                                          <p:val>
                                            <p:fltVal val="0"/>
                                          </p:val>
                                        </p:tav>
                                        <p:tav tm="100000">
                                          <p:val>
                                            <p:strVal val="#ppt_w"/>
                                          </p:val>
                                        </p:tav>
                                      </p:tavLst>
                                    </p:anim>
                                    <p:anim calcmode="lin" valueType="num">
                                      <p:cBhvr>
                                        <p:cTn id="58" dur="3000" fill="hold"/>
                                        <p:tgtEl>
                                          <p:spTgt spid="12"/>
                                        </p:tgtEl>
                                        <p:attrNameLst>
                                          <p:attrName>ppt_h</p:attrName>
                                        </p:attrNameLst>
                                      </p:cBhvr>
                                      <p:tavLst>
                                        <p:tav tm="0">
                                          <p:val>
                                            <p:fltVal val="0"/>
                                          </p:val>
                                        </p:tav>
                                        <p:tav tm="100000">
                                          <p:val>
                                            <p:strVal val="#ppt_h"/>
                                          </p:val>
                                        </p:tav>
                                      </p:tavLst>
                                    </p:anim>
                                    <p:anim calcmode="lin" valueType="num">
                                      <p:cBhvr>
                                        <p:cTn id="59" dur="3000" fill="hold"/>
                                        <p:tgtEl>
                                          <p:spTgt spid="12"/>
                                        </p:tgtEl>
                                        <p:attrNameLst>
                                          <p:attrName>ppt_x</p:attrName>
                                        </p:attrNameLst>
                                      </p:cBhvr>
                                      <p:tavLst>
                                        <p:tav tm="0">
                                          <p:val>
                                            <p:fltVal val="0.5"/>
                                          </p:val>
                                        </p:tav>
                                        <p:tav tm="100000">
                                          <p:val>
                                            <p:strVal val="#ppt_x"/>
                                          </p:val>
                                        </p:tav>
                                      </p:tavLst>
                                    </p:anim>
                                    <p:anim calcmode="lin" valueType="num">
                                      <p:cBhvr>
                                        <p:cTn id="60" dur="3000" fill="hold"/>
                                        <p:tgtEl>
                                          <p:spTgt spid="12"/>
                                        </p:tgtEl>
                                        <p:attrNameLst>
                                          <p:attrName>ppt_y</p:attrName>
                                        </p:attrNameLst>
                                      </p:cBhvr>
                                      <p:tavLst>
                                        <p:tav tm="0">
                                          <p:val>
                                            <p:fltVal val="0.5"/>
                                          </p:val>
                                        </p:tav>
                                        <p:tav tm="100000">
                                          <p:val>
                                            <p:strVal val="#ppt_y"/>
                                          </p:val>
                                        </p:tav>
                                      </p:tavLst>
                                    </p:anim>
                                  </p:childTnLst>
                                </p:cTn>
                              </p:par>
                              <p:par>
                                <p:cTn id="61" presetID="23" presetClass="entr" presetSubtype="528" fill="hold" nodeType="withEffect">
                                  <p:stCondLst>
                                    <p:cond delay="0"/>
                                  </p:stCondLst>
                                  <p:childTnLst>
                                    <p:set>
                                      <p:cBhvr>
                                        <p:cTn id="62" dur="1" fill="hold">
                                          <p:stCondLst>
                                            <p:cond delay="0"/>
                                          </p:stCondLst>
                                        </p:cTn>
                                        <p:tgtEl>
                                          <p:spTgt spid="13"/>
                                        </p:tgtEl>
                                        <p:attrNameLst>
                                          <p:attrName>style.visibility</p:attrName>
                                        </p:attrNameLst>
                                      </p:cBhvr>
                                      <p:to>
                                        <p:strVal val="visible"/>
                                      </p:to>
                                    </p:set>
                                    <p:anim calcmode="lin" valueType="num">
                                      <p:cBhvr>
                                        <p:cTn id="63" dur="3000" fill="hold"/>
                                        <p:tgtEl>
                                          <p:spTgt spid="13"/>
                                        </p:tgtEl>
                                        <p:attrNameLst>
                                          <p:attrName>ppt_w</p:attrName>
                                        </p:attrNameLst>
                                      </p:cBhvr>
                                      <p:tavLst>
                                        <p:tav tm="0">
                                          <p:val>
                                            <p:fltVal val="0"/>
                                          </p:val>
                                        </p:tav>
                                        <p:tav tm="100000">
                                          <p:val>
                                            <p:strVal val="#ppt_w"/>
                                          </p:val>
                                        </p:tav>
                                      </p:tavLst>
                                    </p:anim>
                                    <p:anim calcmode="lin" valueType="num">
                                      <p:cBhvr>
                                        <p:cTn id="64" dur="3000" fill="hold"/>
                                        <p:tgtEl>
                                          <p:spTgt spid="13"/>
                                        </p:tgtEl>
                                        <p:attrNameLst>
                                          <p:attrName>ppt_h</p:attrName>
                                        </p:attrNameLst>
                                      </p:cBhvr>
                                      <p:tavLst>
                                        <p:tav tm="0">
                                          <p:val>
                                            <p:fltVal val="0"/>
                                          </p:val>
                                        </p:tav>
                                        <p:tav tm="100000">
                                          <p:val>
                                            <p:strVal val="#ppt_h"/>
                                          </p:val>
                                        </p:tav>
                                      </p:tavLst>
                                    </p:anim>
                                    <p:anim calcmode="lin" valueType="num">
                                      <p:cBhvr>
                                        <p:cTn id="65" dur="3000" fill="hold"/>
                                        <p:tgtEl>
                                          <p:spTgt spid="13"/>
                                        </p:tgtEl>
                                        <p:attrNameLst>
                                          <p:attrName>ppt_x</p:attrName>
                                        </p:attrNameLst>
                                      </p:cBhvr>
                                      <p:tavLst>
                                        <p:tav tm="0">
                                          <p:val>
                                            <p:fltVal val="0.5"/>
                                          </p:val>
                                        </p:tav>
                                        <p:tav tm="100000">
                                          <p:val>
                                            <p:strVal val="#ppt_x"/>
                                          </p:val>
                                        </p:tav>
                                      </p:tavLst>
                                    </p:anim>
                                    <p:anim calcmode="lin" valueType="num">
                                      <p:cBhvr>
                                        <p:cTn id="66" dur="3000" fill="hold"/>
                                        <p:tgtEl>
                                          <p:spTgt spid="13"/>
                                        </p:tgtEl>
                                        <p:attrNameLst>
                                          <p:attrName>ppt_y</p:attrName>
                                        </p:attrNameLst>
                                      </p:cBhvr>
                                      <p:tavLst>
                                        <p:tav tm="0">
                                          <p:val>
                                            <p:fltVal val="0.5"/>
                                          </p:val>
                                        </p:tav>
                                        <p:tav tm="100000">
                                          <p:val>
                                            <p:strVal val="#ppt_y"/>
                                          </p:val>
                                        </p:tav>
                                      </p:tavLst>
                                    </p:anim>
                                  </p:childTnLst>
                                </p:cTn>
                              </p:par>
                              <p:par>
                                <p:cTn id="67" presetID="23" presetClass="entr" presetSubtype="528" fill="hold"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p:cTn id="69" dur="3000" fill="hold"/>
                                        <p:tgtEl>
                                          <p:spTgt spid="14"/>
                                        </p:tgtEl>
                                        <p:attrNameLst>
                                          <p:attrName>ppt_w</p:attrName>
                                        </p:attrNameLst>
                                      </p:cBhvr>
                                      <p:tavLst>
                                        <p:tav tm="0">
                                          <p:val>
                                            <p:fltVal val="0"/>
                                          </p:val>
                                        </p:tav>
                                        <p:tav tm="100000">
                                          <p:val>
                                            <p:strVal val="#ppt_w"/>
                                          </p:val>
                                        </p:tav>
                                      </p:tavLst>
                                    </p:anim>
                                    <p:anim calcmode="lin" valueType="num">
                                      <p:cBhvr>
                                        <p:cTn id="70" dur="3000" fill="hold"/>
                                        <p:tgtEl>
                                          <p:spTgt spid="14"/>
                                        </p:tgtEl>
                                        <p:attrNameLst>
                                          <p:attrName>ppt_h</p:attrName>
                                        </p:attrNameLst>
                                      </p:cBhvr>
                                      <p:tavLst>
                                        <p:tav tm="0">
                                          <p:val>
                                            <p:fltVal val="0"/>
                                          </p:val>
                                        </p:tav>
                                        <p:tav tm="100000">
                                          <p:val>
                                            <p:strVal val="#ppt_h"/>
                                          </p:val>
                                        </p:tav>
                                      </p:tavLst>
                                    </p:anim>
                                    <p:anim calcmode="lin" valueType="num">
                                      <p:cBhvr>
                                        <p:cTn id="71" dur="3000" fill="hold"/>
                                        <p:tgtEl>
                                          <p:spTgt spid="14"/>
                                        </p:tgtEl>
                                        <p:attrNameLst>
                                          <p:attrName>ppt_x</p:attrName>
                                        </p:attrNameLst>
                                      </p:cBhvr>
                                      <p:tavLst>
                                        <p:tav tm="0">
                                          <p:val>
                                            <p:fltVal val="0.5"/>
                                          </p:val>
                                        </p:tav>
                                        <p:tav tm="100000">
                                          <p:val>
                                            <p:strVal val="#ppt_x"/>
                                          </p:val>
                                        </p:tav>
                                      </p:tavLst>
                                    </p:anim>
                                    <p:anim calcmode="lin" valueType="num">
                                      <p:cBhvr>
                                        <p:cTn id="72" dur="3000" fill="hold"/>
                                        <p:tgtEl>
                                          <p:spTgt spid="14"/>
                                        </p:tgtEl>
                                        <p:attrNameLst>
                                          <p:attrName>ppt_y</p:attrName>
                                        </p:attrNameLst>
                                      </p:cBhvr>
                                      <p:tavLst>
                                        <p:tav tm="0">
                                          <p:val>
                                            <p:fltVal val="0.5"/>
                                          </p:val>
                                        </p:tav>
                                        <p:tav tm="100000">
                                          <p:val>
                                            <p:strVal val="#ppt_y"/>
                                          </p:val>
                                        </p:tav>
                                      </p:tavLst>
                                    </p:anim>
                                  </p:childTnLst>
                                </p:cTn>
                              </p:par>
                              <p:par>
                                <p:cTn id="73" presetID="23" presetClass="entr" presetSubtype="528" fill="hold" nodeType="withEffect">
                                  <p:stCondLst>
                                    <p:cond delay="0"/>
                                  </p:stCondLst>
                                  <p:childTnLst>
                                    <p:set>
                                      <p:cBhvr>
                                        <p:cTn id="74" dur="1" fill="hold">
                                          <p:stCondLst>
                                            <p:cond delay="0"/>
                                          </p:stCondLst>
                                        </p:cTn>
                                        <p:tgtEl>
                                          <p:spTgt spid="15"/>
                                        </p:tgtEl>
                                        <p:attrNameLst>
                                          <p:attrName>style.visibility</p:attrName>
                                        </p:attrNameLst>
                                      </p:cBhvr>
                                      <p:to>
                                        <p:strVal val="visible"/>
                                      </p:to>
                                    </p:set>
                                    <p:anim calcmode="lin" valueType="num">
                                      <p:cBhvr>
                                        <p:cTn id="75" dur="3000" fill="hold"/>
                                        <p:tgtEl>
                                          <p:spTgt spid="15"/>
                                        </p:tgtEl>
                                        <p:attrNameLst>
                                          <p:attrName>ppt_w</p:attrName>
                                        </p:attrNameLst>
                                      </p:cBhvr>
                                      <p:tavLst>
                                        <p:tav tm="0">
                                          <p:val>
                                            <p:fltVal val="0"/>
                                          </p:val>
                                        </p:tav>
                                        <p:tav tm="100000">
                                          <p:val>
                                            <p:strVal val="#ppt_w"/>
                                          </p:val>
                                        </p:tav>
                                      </p:tavLst>
                                    </p:anim>
                                    <p:anim calcmode="lin" valueType="num">
                                      <p:cBhvr>
                                        <p:cTn id="76" dur="3000" fill="hold"/>
                                        <p:tgtEl>
                                          <p:spTgt spid="15"/>
                                        </p:tgtEl>
                                        <p:attrNameLst>
                                          <p:attrName>ppt_h</p:attrName>
                                        </p:attrNameLst>
                                      </p:cBhvr>
                                      <p:tavLst>
                                        <p:tav tm="0">
                                          <p:val>
                                            <p:fltVal val="0"/>
                                          </p:val>
                                        </p:tav>
                                        <p:tav tm="100000">
                                          <p:val>
                                            <p:strVal val="#ppt_h"/>
                                          </p:val>
                                        </p:tav>
                                      </p:tavLst>
                                    </p:anim>
                                    <p:anim calcmode="lin" valueType="num">
                                      <p:cBhvr>
                                        <p:cTn id="77" dur="3000" fill="hold"/>
                                        <p:tgtEl>
                                          <p:spTgt spid="15"/>
                                        </p:tgtEl>
                                        <p:attrNameLst>
                                          <p:attrName>ppt_x</p:attrName>
                                        </p:attrNameLst>
                                      </p:cBhvr>
                                      <p:tavLst>
                                        <p:tav tm="0">
                                          <p:val>
                                            <p:fltVal val="0.5"/>
                                          </p:val>
                                        </p:tav>
                                        <p:tav tm="100000">
                                          <p:val>
                                            <p:strVal val="#ppt_x"/>
                                          </p:val>
                                        </p:tav>
                                      </p:tavLst>
                                    </p:anim>
                                    <p:anim calcmode="lin" valueType="num">
                                      <p:cBhvr>
                                        <p:cTn id="78" dur="3000" fill="hold"/>
                                        <p:tgtEl>
                                          <p:spTgt spid="15"/>
                                        </p:tgtEl>
                                        <p:attrNameLst>
                                          <p:attrName>ppt_y</p:attrName>
                                        </p:attrNameLst>
                                      </p:cBhvr>
                                      <p:tavLst>
                                        <p:tav tm="0">
                                          <p:val>
                                            <p:fltVal val="0.5"/>
                                          </p:val>
                                        </p:tav>
                                        <p:tav tm="100000">
                                          <p:val>
                                            <p:strVal val="#ppt_y"/>
                                          </p:val>
                                        </p:tav>
                                      </p:tavLst>
                                    </p:anim>
                                  </p:childTnLst>
                                </p:cTn>
                              </p:par>
                              <p:par>
                                <p:cTn id="79" presetID="23" presetClass="entr" presetSubtype="528" fill="hold" nodeType="withEffect">
                                  <p:stCondLst>
                                    <p:cond delay="0"/>
                                  </p:stCondLst>
                                  <p:childTnLst>
                                    <p:set>
                                      <p:cBhvr>
                                        <p:cTn id="80" dur="1" fill="hold">
                                          <p:stCondLst>
                                            <p:cond delay="0"/>
                                          </p:stCondLst>
                                        </p:cTn>
                                        <p:tgtEl>
                                          <p:spTgt spid="16"/>
                                        </p:tgtEl>
                                        <p:attrNameLst>
                                          <p:attrName>style.visibility</p:attrName>
                                        </p:attrNameLst>
                                      </p:cBhvr>
                                      <p:to>
                                        <p:strVal val="visible"/>
                                      </p:to>
                                    </p:set>
                                    <p:anim calcmode="lin" valueType="num">
                                      <p:cBhvr>
                                        <p:cTn id="81" dur="3000" fill="hold"/>
                                        <p:tgtEl>
                                          <p:spTgt spid="16"/>
                                        </p:tgtEl>
                                        <p:attrNameLst>
                                          <p:attrName>ppt_w</p:attrName>
                                        </p:attrNameLst>
                                      </p:cBhvr>
                                      <p:tavLst>
                                        <p:tav tm="0">
                                          <p:val>
                                            <p:fltVal val="0"/>
                                          </p:val>
                                        </p:tav>
                                        <p:tav tm="100000">
                                          <p:val>
                                            <p:strVal val="#ppt_w"/>
                                          </p:val>
                                        </p:tav>
                                      </p:tavLst>
                                    </p:anim>
                                    <p:anim calcmode="lin" valueType="num">
                                      <p:cBhvr>
                                        <p:cTn id="82" dur="3000" fill="hold"/>
                                        <p:tgtEl>
                                          <p:spTgt spid="16"/>
                                        </p:tgtEl>
                                        <p:attrNameLst>
                                          <p:attrName>ppt_h</p:attrName>
                                        </p:attrNameLst>
                                      </p:cBhvr>
                                      <p:tavLst>
                                        <p:tav tm="0">
                                          <p:val>
                                            <p:fltVal val="0"/>
                                          </p:val>
                                        </p:tav>
                                        <p:tav tm="100000">
                                          <p:val>
                                            <p:strVal val="#ppt_h"/>
                                          </p:val>
                                        </p:tav>
                                      </p:tavLst>
                                    </p:anim>
                                    <p:anim calcmode="lin" valueType="num">
                                      <p:cBhvr>
                                        <p:cTn id="83" dur="3000" fill="hold"/>
                                        <p:tgtEl>
                                          <p:spTgt spid="16"/>
                                        </p:tgtEl>
                                        <p:attrNameLst>
                                          <p:attrName>ppt_x</p:attrName>
                                        </p:attrNameLst>
                                      </p:cBhvr>
                                      <p:tavLst>
                                        <p:tav tm="0">
                                          <p:val>
                                            <p:fltVal val="0.5"/>
                                          </p:val>
                                        </p:tav>
                                        <p:tav tm="100000">
                                          <p:val>
                                            <p:strVal val="#ppt_x"/>
                                          </p:val>
                                        </p:tav>
                                      </p:tavLst>
                                    </p:anim>
                                    <p:anim calcmode="lin" valueType="num">
                                      <p:cBhvr>
                                        <p:cTn id="84" dur="3000" fill="hold"/>
                                        <p:tgtEl>
                                          <p:spTgt spid="16"/>
                                        </p:tgtEl>
                                        <p:attrNameLst>
                                          <p:attrName>ppt_y</p:attrName>
                                        </p:attrNameLst>
                                      </p:cBhvr>
                                      <p:tavLst>
                                        <p:tav tm="0">
                                          <p:val>
                                            <p:fltVal val="0.5"/>
                                          </p:val>
                                        </p:tav>
                                        <p:tav tm="100000">
                                          <p:val>
                                            <p:strVal val="#ppt_y"/>
                                          </p:val>
                                        </p:tav>
                                      </p:tavLst>
                                    </p:anim>
                                  </p:childTnLst>
                                </p:cTn>
                              </p:par>
                              <p:par>
                                <p:cTn id="85" presetID="23" presetClass="entr" presetSubtype="528" fill="hold" nodeType="withEffect">
                                  <p:stCondLst>
                                    <p:cond delay="0"/>
                                  </p:stCondLst>
                                  <p:childTnLst>
                                    <p:set>
                                      <p:cBhvr>
                                        <p:cTn id="86" dur="1" fill="hold">
                                          <p:stCondLst>
                                            <p:cond delay="0"/>
                                          </p:stCondLst>
                                        </p:cTn>
                                        <p:tgtEl>
                                          <p:spTgt spid="17"/>
                                        </p:tgtEl>
                                        <p:attrNameLst>
                                          <p:attrName>style.visibility</p:attrName>
                                        </p:attrNameLst>
                                      </p:cBhvr>
                                      <p:to>
                                        <p:strVal val="visible"/>
                                      </p:to>
                                    </p:set>
                                    <p:anim calcmode="lin" valueType="num">
                                      <p:cBhvr>
                                        <p:cTn id="87" dur="3000" fill="hold"/>
                                        <p:tgtEl>
                                          <p:spTgt spid="17"/>
                                        </p:tgtEl>
                                        <p:attrNameLst>
                                          <p:attrName>ppt_w</p:attrName>
                                        </p:attrNameLst>
                                      </p:cBhvr>
                                      <p:tavLst>
                                        <p:tav tm="0">
                                          <p:val>
                                            <p:fltVal val="0"/>
                                          </p:val>
                                        </p:tav>
                                        <p:tav tm="100000">
                                          <p:val>
                                            <p:strVal val="#ppt_w"/>
                                          </p:val>
                                        </p:tav>
                                      </p:tavLst>
                                    </p:anim>
                                    <p:anim calcmode="lin" valueType="num">
                                      <p:cBhvr>
                                        <p:cTn id="88" dur="3000" fill="hold"/>
                                        <p:tgtEl>
                                          <p:spTgt spid="17"/>
                                        </p:tgtEl>
                                        <p:attrNameLst>
                                          <p:attrName>ppt_h</p:attrName>
                                        </p:attrNameLst>
                                      </p:cBhvr>
                                      <p:tavLst>
                                        <p:tav tm="0">
                                          <p:val>
                                            <p:fltVal val="0"/>
                                          </p:val>
                                        </p:tav>
                                        <p:tav tm="100000">
                                          <p:val>
                                            <p:strVal val="#ppt_h"/>
                                          </p:val>
                                        </p:tav>
                                      </p:tavLst>
                                    </p:anim>
                                    <p:anim calcmode="lin" valueType="num">
                                      <p:cBhvr>
                                        <p:cTn id="89" dur="3000" fill="hold"/>
                                        <p:tgtEl>
                                          <p:spTgt spid="17"/>
                                        </p:tgtEl>
                                        <p:attrNameLst>
                                          <p:attrName>ppt_x</p:attrName>
                                        </p:attrNameLst>
                                      </p:cBhvr>
                                      <p:tavLst>
                                        <p:tav tm="0">
                                          <p:val>
                                            <p:fltVal val="0.5"/>
                                          </p:val>
                                        </p:tav>
                                        <p:tav tm="100000">
                                          <p:val>
                                            <p:strVal val="#ppt_x"/>
                                          </p:val>
                                        </p:tav>
                                      </p:tavLst>
                                    </p:anim>
                                    <p:anim calcmode="lin" valueType="num">
                                      <p:cBhvr>
                                        <p:cTn id="90" dur="3000" fill="hold"/>
                                        <p:tgtEl>
                                          <p:spTgt spid="17"/>
                                        </p:tgtEl>
                                        <p:attrNameLst>
                                          <p:attrName>ppt_y</p:attrName>
                                        </p:attrNameLst>
                                      </p:cBhvr>
                                      <p:tavLst>
                                        <p:tav tm="0">
                                          <p:val>
                                            <p:fltVal val="0.5"/>
                                          </p:val>
                                        </p:tav>
                                        <p:tav tm="100000">
                                          <p:val>
                                            <p:strVal val="#ppt_y"/>
                                          </p:val>
                                        </p:tav>
                                      </p:tavLst>
                                    </p:anim>
                                  </p:childTnLst>
                                </p:cTn>
                              </p:par>
                              <p:par>
                                <p:cTn id="91" presetID="23" presetClass="entr" presetSubtype="528" fill="hold" nodeType="with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p:cTn id="93" dur="3000" fill="hold"/>
                                        <p:tgtEl>
                                          <p:spTgt spid="18"/>
                                        </p:tgtEl>
                                        <p:attrNameLst>
                                          <p:attrName>ppt_w</p:attrName>
                                        </p:attrNameLst>
                                      </p:cBhvr>
                                      <p:tavLst>
                                        <p:tav tm="0">
                                          <p:val>
                                            <p:fltVal val="0"/>
                                          </p:val>
                                        </p:tav>
                                        <p:tav tm="100000">
                                          <p:val>
                                            <p:strVal val="#ppt_w"/>
                                          </p:val>
                                        </p:tav>
                                      </p:tavLst>
                                    </p:anim>
                                    <p:anim calcmode="lin" valueType="num">
                                      <p:cBhvr>
                                        <p:cTn id="94" dur="3000" fill="hold"/>
                                        <p:tgtEl>
                                          <p:spTgt spid="18"/>
                                        </p:tgtEl>
                                        <p:attrNameLst>
                                          <p:attrName>ppt_h</p:attrName>
                                        </p:attrNameLst>
                                      </p:cBhvr>
                                      <p:tavLst>
                                        <p:tav tm="0">
                                          <p:val>
                                            <p:fltVal val="0"/>
                                          </p:val>
                                        </p:tav>
                                        <p:tav tm="100000">
                                          <p:val>
                                            <p:strVal val="#ppt_h"/>
                                          </p:val>
                                        </p:tav>
                                      </p:tavLst>
                                    </p:anim>
                                    <p:anim calcmode="lin" valueType="num">
                                      <p:cBhvr>
                                        <p:cTn id="95" dur="3000" fill="hold"/>
                                        <p:tgtEl>
                                          <p:spTgt spid="18"/>
                                        </p:tgtEl>
                                        <p:attrNameLst>
                                          <p:attrName>ppt_x</p:attrName>
                                        </p:attrNameLst>
                                      </p:cBhvr>
                                      <p:tavLst>
                                        <p:tav tm="0">
                                          <p:val>
                                            <p:fltVal val="0.5"/>
                                          </p:val>
                                        </p:tav>
                                        <p:tav tm="100000">
                                          <p:val>
                                            <p:strVal val="#ppt_x"/>
                                          </p:val>
                                        </p:tav>
                                      </p:tavLst>
                                    </p:anim>
                                    <p:anim calcmode="lin" valueType="num">
                                      <p:cBhvr>
                                        <p:cTn id="96" dur="3000" fill="hold"/>
                                        <p:tgtEl>
                                          <p:spTgt spid="18"/>
                                        </p:tgtEl>
                                        <p:attrNameLst>
                                          <p:attrName>ppt_y</p:attrName>
                                        </p:attrNameLst>
                                      </p:cBhvr>
                                      <p:tavLst>
                                        <p:tav tm="0">
                                          <p:val>
                                            <p:fltVal val="0.5"/>
                                          </p:val>
                                        </p:tav>
                                        <p:tav tm="100000">
                                          <p:val>
                                            <p:strVal val="#ppt_y"/>
                                          </p:val>
                                        </p:tav>
                                      </p:tavLst>
                                    </p:anim>
                                  </p:childTnLst>
                                </p:cTn>
                              </p:par>
                              <p:par>
                                <p:cTn id="97" presetID="23" presetClass="entr" presetSubtype="528" fill="hold" nodeType="withEffect">
                                  <p:stCondLst>
                                    <p:cond delay="0"/>
                                  </p:stCondLst>
                                  <p:childTnLst>
                                    <p:set>
                                      <p:cBhvr>
                                        <p:cTn id="98" dur="1" fill="hold">
                                          <p:stCondLst>
                                            <p:cond delay="0"/>
                                          </p:stCondLst>
                                        </p:cTn>
                                        <p:tgtEl>
                                          <p:spTgt spid="19"/>
                                        </p:tgtEl>
                                        <p:attrNameLst>
                                          <p:attrName>style.visibility</p:attrName>
                                        </p:attrNameLst>
                                      </p:cBhvr>
                                      <p:to>
                                        <p:strVal val="visible"/>
                                      </p:to>
                                    </p:set>
                                    <p:anim calcmode="lin" valueType="num">
                                      <p:cBhvr>
                                        <p:cTn id="99" dur="3000" fill="hold"/>
                                        <p:tgtEl>
                                          <p:spTgt spid="19"/>
                                        </p:tgtEl>
                                        <p:attrNameLst>
                                          <p:attrName>ppt_w</p:attrName>
                                        </p:attrNameLst>
                                      </p:cBhvr>
                                      <p:tavLst>
                                        <p:tav tm="0">
                                          <p:val>
                                            <p:fltVal val="0"/>
                                          </p:val>
                                        </p:tav>
                                        <p:tav tm="100000">
                                          <p:val>
                                            <p:strVal val="#ppt_w"/>
                                          </p:val>
                                        </p:tav>
                                      </p:tavLst>
                                    </p:anim>
                                    <p:anim calcmode="lin" valueType="num">
                                      <p:cBhvr>
                                        <p:cTn id="100" dur="3000" fill="hold"/>
                                        <p:tgtEl>
                                          <p:spTgt spid="19"/>
                                        </p:tgtEl>
                                        <p:attrNameLst>
                                          <p:attrName>ppt_h</p:attrName>
                                        </p:attrNameLst>
                                      </p:cBhvr>
                                      <p:tavLst>
                                        <p:tav tm="0">
                                          <p:val>
                                            <p:fltVal val="0"/>
                                          </p:val>
                                        </p:tav>
                                        <p:tav tm="100000">
                                          <p:val>
                                            <p:strVal val="#ppt_h"/>
                                          </p:val>
                                        </p:tav>
                                      </p:tavLst>
                                    </p:anim>
                                    <p:anim calcmode="lin" valueType="num">
                                      <p:cBhvr>
                                        <p:cTn id="101" dur="3000" fill="hold"/>
                                        <p:tgtEl>
                                          <p:spTgt spid="19"/>
                                        </p:tgtEl>
                                        <p:attrNameLst>
                                          <p:attrName>ppt_x</p:attrName>
                                        </p:attrNameLst>
                                      </p:cBhvr>
                                      <p:tavLst>
                                        <p:tav tm="0">
                                          <p:val>
                                            <p:fltVal val="0.5"/>
                                          </p:val>
                                        </p:tav>
                                        <p:tav tm="100000">
                                          <p:val>
                                            <p:strVal val="#ppt_x"/>
                                          </p:val>
                                        </p:tav>
                                      </p:tavLst>
                                    </p:anim>
                                    <p:anim calcmode="lin" valueType="num">
                                      <p:cBhvr>
                                        <p:cTn id="102" dur="3000" fill="hold"/>
                                        <p:tgtEl>
                                          <p:spTgt spid="19"/>
                                        </p:tgtEl>
                                        <p:attrNameLst>
                                          <p:attrName>ppt_y</p:attrName>
                                        </p:attrNameLst>
                                      </p:cBhvr>
                                      <p:tavLst>
                                        <p:tav tm="0">
                                          <p:val>
                                            <p:fltVal val="0.5"/>
                                          </p:val>
                                        </p:tav>
                                        <p:tav tm="100000">
                                          <p:val>
                                            <p:strVal val="#ppt_y"/>
                                          </p:val>
                                        </p:tav>
                                      </p:tavLst>
                                    </p:anim>
                                  </p:childTnLst>
                                </p:cTn>
                              </p:par>
                              <p:par>
                                <p:cTn id="103" presetID="23" presetClass="entr" presetSubtype="528" fill="hold" nodeType="withEffect">
                                  <p:stCondLst>
                                    <p:cond delay="0"/>
                                  </p:stCondLst>
                                  <p:childTnLst>
                                    <p:set>
                                      <p:cBhvr>
                                        <p:cTn id="104" dur="1" fill="hold">
                                          <p:stCondLst>
                                            <p:cond delay="0"/>
                                          </p:stCondLst>
                                        </p:cTn>
                                        <p:tgtEl>
                                          <p:spTgt spid="20"/>
                                        </p:tgtEl>
                                        <p:attrNameLst>
                                          <p:attrName>style.visibility</p:attrName>
                                        </p:attrNameLst>
                                      </p:cBhvr>
                                      <p:to>
                                        <p:strVal val="visible"/>
                                      </p:to>
                                    </p:set>
                                    <p:anim calcmode="lin" valueType="num">
                                      <p:cBhvr>
                                        <p:cTn id="105" dur="3000" fill="hold"/>
                                        <p:tgtEl>
                                          <p:spTgt spid="20"/>
                                        </p:tgtEl>
                                        <p:attrNameLst>
                                          <p:attrName>ppt_w</p:attrName>
                                        </p:attrNameLst>
                                      </p:cBhvr>
                                      <p:tavLst>
                                        <p:tav tm="0">
                                          <p:val>
                                            <p:fltVal val="0"/>
                                          </p:val>
                                        </p:tav>
                                        <p:tav tm="100000">
                                          <p:val>
                                            <p:strVal val="#ppt_w"/>
                                          </p:val>
                                        </p:tav>
                                      </p:tavLst>
                                    </p:anim>
                                    <p:anim calcmode="lin" valueType="num">
                                      <p:cBhvr>
                                        <p:cTn id="106" dur="3000" fill="hold"/>
                                        <p:tgtEl>
                                          <p:spTgt spid="20"/>
                                        </p:tgtEl>
                                        <p:attrNameLst>
                                          <p:attrName>ppt_h</p:attrName>
                                        </p:attrNameLst>
                                      </p:cBhvr>
                                      <p:tavLst>
                                        <p:tav tm="0">
                                          <p:val>
                                            <p:fltVal val="0"/>
                                          </p:val>
                                        </p:tav>
                                        <p:tav tm="100000">
                                          <p:val>
                                            <p:strVal val="#ppt_h"/>
                                          </p:val>
                                        </p:tav>
                                      </p:tavLst>
                                    </p:anim>
                                    <p:anim calcmode="lin" valueType="num">
                                      <p:cBhvr>
                                        <p:cTn id="107" dur="3000" fill="hold"/>
                                        <p:tgtEl>
                                          <p:spTgt spid="20"/>
                                        </p:tgtEl>
                                        <p:attrNameLst>
                                          <p:attrName>ppt_x</p:attrName>
                                        </p:attrNameLst>
                                      </p:cBhvr>
                                      <p:tavLst>
                                        <p:tav tm="0">
                                          <p:val>
                                            <p:fltVal val="0.5"/>
                                          </p:val>
                                        </p:tav>
                                        <p:tav tm="100000">
                                          <p:val>
                                            <p:strVal val="#ppt_x"/>
                                          </p:val>
                                        </p:tav>
                                      </p:tavLst>
                                    </p:anim>
                                    <p:anim calcmode="lin" valueType="num">
                                      <p:cBhvr>
                                        <p:cTn id="108" dur="3000" fill="hold"/>
                                        <p:tgtEl>
                                          <p:spTgt spid="20"/>
                                        </p:tgtEl>
                                        <p:attrNameLst>
                                          <p:attrName>ppt_y</p:attrName>
                                        </p:attrNameLst>
                                      </p:cBhvr>
                                      <p:tavLst>
                                        <p:tav tm="0">
                                          <p:val>
                                            <p:fltVal val="0.5"/>
                                          </p:val>
                                        </p:tav>
                                        <p:tav tm="100000">
                                          <p:val>
                                            <p:strVal val="#ppt_y"/>
                                          </p:val>
                                        </p:tav>
                                      </p:tavLst>
                                    </p:anim>
                                  </p:childTnLst>
                                </p:cTn>
                              </p:par>
                              <p:par>
                                <p:cTn id="109" presetID="23" presetClass="entr" presetSubtype="528" fill="hold" nodeType="withEffect">
                                  <p:stCondLst>
                                    <p:cond delay="0"/>
                                  </p:stCondLst>
                                  <p:childTnLst>
                                    <p:set>
                                      <p:cBhvr>
                                        <p:cTn id="110" dur="1" fill="hold">
                                          <p:stCondLst>
                                            <p:cond delay="0"/>
                                          </p:stCondLst>
                                        </p:cTn>
                                        <p:tgtEl>
                                          <p:spTgt spid="21"/>
                                        </p:tgtEl>
                                        <p:attrNameLst>
                                          <p:attrName>style.visibility</p:attrName>
                                        </p:attrNameLst>
                                      </p:cBhvr>
                                      <p:to>
                                        <p:strVal val="visible"/>
                                      </p:to>
                                    </p:set>
                                    <p:anim calcmode="lin" valueType="num">
                                      <p:cBhvr>
                                        <p:cTn id="111" dur="3000" fill="hold"/>
                                        <p:tgtEl>
                                          <p:spTgt spid="21"/>
                                        </p:tgtEl>
                                        <p:attrNameLst>
                                          <p:attrName>ppt_w</p:attrName>
                                        </p:attrNameLst>
                                      </p:cBhvr>
                                      <p:tavLst>
                                        <p:tav tm="0">
                                          <p:val>
                                            <p:fltVal val="0"/>
                                          </p:val>
                                        </p:tav>
                                        <p:tav tm="100000">
                                          <p:val>
                                            <p:strVal val="#ppt_w"/>
                                          </p:val>
                                        </p:tav>
                                      </p:tavLst>
                                    </p:anim>
                                    <p:anim calcmode="lin" valueType="num">
                                      <p:cBhvr>
                                        <p:cTn id="112" dur="3000" fill="hold"/>
                                        <p:tgtEl>
                                          <p:spTgt spid="21"/>
                                        </p:tgtEl>
                                        <p:attrNameLst>
                                          <p:attrName>ppt_h</p:attrName>
                                        </p:attrNameLst>
                                      </p:cBhvr>
                                      <p:tavLst>
                                        <p:tav tm="0">
                                          <p:val>
                                            <p:fltVal val="0"/>
                                          </p:val>
                                        </p:tav>
                                        <p:tav tm="100000">
                                          <p:val>
                                            <p:strVal val="#ppt_h"/>
                                          </p:val>
                                        </p:tav>
                                      </p:tavLst>
                                    </p:anim>
                                    <p:anim calcmode="lin" valueType="num">
                                      <p:cBhvr>
                                        <p:cTn id="113" dur="3000" fill="hold"/>
                                        <p:tgtEl>
                                          <p:spTgt spid="21"/>
                                        </p:tgtEl>
                                        <p:attrNameLst>
                                          <p:attrName>ppt_x</p:attrName>
                                        </p:attrNameLst>
                                      </p:cBhvr>
                                      <p:tavLst>
                                        <p:tav tm="0">
                                          <p:val>
                                            <p:fltVal val="0.5"/>
                                          </p:val>
                                        </p:tav>
                                        <p:tav tm="100000">
                                          <p:val>
                                            <p:strVal val="#ppt_x"/>
                                          </p:val>
                                        </p:tav>
                                      </p:tavLst>
                                    </p:anim>
                                    <p:anim calcmode="lin" valueType="num">
                                      <p:cBhvr>
                                        <p:cTn id="114" dur="3000" fill="hold"/>
                                        <p:tgtEl>
                                          <p:spTgt spid="21"/>
                                        </p:tgtEl>
                                        <p:attrNameLst>
                                          <p:attrName>ppt_y</p:attrName>
                                        </p:attrNameLst>
                                      </p:cBhvr>
                                      <p:tavLst>
                                        <p:tav tm="0">
                                          <p:val>
                                            <p:fltVal val="0.5"/>
                                          </p:val>
                                        </p:tav>
                                        <p:tav tm="100000">
                                          <p:val>
                                            <p:strVal val="#ppt_y"/>
                                          </p:val>
                                        </p:tav>
                                      </p:tavLst>
                                    </p:anim>
                                  </p:childTnLst>
                                </p:cTn>
                              </p:par>
                              <p:par>
                                <p:cTn id="115" presetID="8" presetClass="emph" presetSubtype="0" autoRev="1" fill="hold" grpId="1" nodeType="withEffect" nodePh="1">
                                  <p:stCondLst>
                                    <p:cond delay="0"/>
                                  </p:stCondLst>
                                  <p:endCondLst>
                                    <p:cond evt="begin" delay="0">
                                      <p:tn val="115"/>
                                    </p:cond>
                                  </p:endCondLst>
                                  <p:childTnLst>
                                    <p:animRot by="21600000">
                                      <p:cBhvr>
                                        <p:cTn id="116" dur="3000" fill="hold"/>
                                        <p:tgtEl>
                                          <p:spTgt spid="4"/>
                                        </p:tgtEl>
                                        <p:attrNameLst>
                                          <p:attrName>r</p:attrName>
                                        </p:attrNameLst>
                                      </p:cBhvr>
                                    </p:animRot>
                                  </p:childTnLst>
                                </p:cTn>
                              </p:par>
                              <p:par>
                                <p:cTn id="117" presetID="8" presetClass="emph" presetSubtype="0" autoRev="1" fill="hold" nodeType="withEffect">
                                  <p:stCondLst>
                                    <p:cond delay="0"/>
                                  </p:stCondLst>
                                  <p:childTnLst>
                                    <p:animRot by="21600000">
                                      <p:cBhvr>
                                        <p:cTn id="118" dur="3000" fill="hold"/>
                                        <p:tgtEl>
                                          <p:spTgt spid="5"/>
                                        </p:tgtEl>
                                        <p:attrNameLst>
                                          <p:attrName>r</p:attrName>
                                        </p:attrNameLst>
                                      </p:cBhvr>
                                    </p:animRot>
                                  </p:childTnLst>
                                </p:cTn>
                              </p:par>
                              <p:par>
                                <p:cTn id="119" presetID="8" presetClass="emph" presetSubtype="0" autoRev="1" fill="hold" nodeType="withEffect">
                                  <p:stCondLst>
                                    <p:cond delay="0"/>
                                  </p:stCondLst>
                                  <p:childTnLst>
                                    <p:animRot by="21600000">
                                      <p:cBhvr>
                                        <p:cTn id="120" dur="3000" fill="hold"/>
                                        <p:tgtEl>
                                          <p:spTgt spid="6"/>
                                        </p:tgtEl>
                                        <p:attrNameLst>
                                          <p:attrName>r</p:attrName>
                                        </p:attrNameLst>
                                      </p:cBhvr>
                                    </p:animRot>
                                  </p:childTnLst>
                                </p:cTn>
                              </p:par>
                              <p:par>
                                <p:cTn id="121" presetID="8" presetClass="emph" presetSubtype="0" autoRev="1" fill="hold" nodeType="withEffect">
                                  <p:stCondLst>
                                    <p:cond delay="0"/>
                                  </p:stCondLst>
                                  <p:childTnLst>
                                    <p:animRot by="21600000">
                                      <p:cBhvr>
                                        <p:cTn id="122" dur="3000" fill="hold"/>
                                        <p:tgtEl>
                                          <p:spTgt spid="7"/>
                                        </p:tgtEl>
                                        <p:attrNameLst>
                                          <p:attrName>r</p:attrName>
                                        </p:attrNameLst>
                                      </p:cBhvr>
                                    </p:animRot>
                                  </p:childTnLst>
                                </p:cTn>
                              </p:par>
                              <p:par>
                                <p:cTn id="123" presetID="8" presetClass="emph" presetSubtype="0" autoRev="1" fill="hold" nodeType="withEffect">
                                  <p:stCondLst>
                                    <p:cond delay="0"/>
                                  </p:stCondLst>
                                  <p:childTnLst>
                                    <p:animRot by="21600000">
                                      <p:cBhvr>
                                        <p:cTn id="124" dur="3000" fill="hold"/>
                                        <p:tgtEl>
                                          <p:spTgt spid="8"/>
                                        </p:tgtEl>
                                        <p:attrNameLst>
                                          <p:attrName>r</p:attrName>
                                        </p:attrNameLst>
                                      </p:cBhvr>
                                    </p:animRot>
                                  </p:childTnLst>
                                </p:cTn>
                              </p:par>
                              <p:par>
                                <p:cTn id="125" presetID="8" presetClass="emph" presetSubtype="0" autoRev="1" fill="hold" nodeType="withEffect">
                                  <p:stCondLst>
                                    <p:cond delay="0"/>
                                  </p:stCondLst>
                                  <p:childTnLst>
                                    <p:animRot by="21600000">
                                      <p:cBhvr>
                                        <p:cTn id="126" dur="3000" fill="hold"/>
                                        <p:tgtEl>
                                          <p:spTgt spid="9"/>
                                        </p:tgtEl>
                                        <p:attrNameLst>
                                          <p:attrName>r</p:attrName>
                                        </p:attrNameLst>
                                      </p:cBhvr>
                                    </p:animRot>
                                  </p:childTnLst>
                                </p:cTn>
                              </p:par>
                              <p:par>
                                <p:cTn id="127" presetID="8" presetClass="emph" presetSubtype="0" autoRev="1" fill="hold" nodeType="withEffect">
                                  <p:stCondLst>
                                    <p:cond delay="0"/>
                                  </p:stCondLst>
                                  <p:childTnLst>
                                    <p:animRot by="21600000">
                                      <p:cBhvr>
                                        <p:cTn id="128" dur="3000" fill="hold"/>
                                        <p:tgtEl>
                                          <p:spTgt spid="10"/>
                                        </p:tgtEl>
                                        <p:attrNameLst>
                                          <p:attrName>r</p:attrName>
                                        </p:attrNameLst>
                                      </p:cBhvr>
                                    </p:animRot>
                                  </p:childTnLst>
                                </p:cTn>
                              </p:par>
                              <p:par>
                                <p:cTn id="129" presetID="8" presetClass="emph" presetSubtype="0" autoRev="1" fill="hold" nodeType="withEffect">
                                  <p:stCondLst>
                                    <p:cond delay="0"/>
                                  </p:stCondLst>
                                  <p:childTnLst>
                                    <p:animRot by="21600000">
                                      <p:cBhvr>
                                        <p:cTn id="130" dur="3000" fill="hold"/>
                                        <p:tgtEl>
                                          <p:spTgt spid="11"/>
                                        </p:tgtEl>
                                        <p:attrNameLst>
                                          <p:attrName>r</p:attrName>
                                        </p:attrNameLst>
                                      </p:cBhvr>
                                    </p:animRot>
                                  </p:childTnLst>
                                </p:cTn>
                              </p:par>
                              <p:par>
                                <p:cTn id="131" presetID="8" presetClass="emph" presetSubtype="0" autoRev="1" fill="hold" nodeType="withEffect">
                                  <p:stCondLst>
                                    <p:cond delay="0"/>
                                  </p:stCondLst>
                                  <p:childTnLst>
                                    <p:animRot by="21600000">
                                      <p:cBhvr>
                                        <p:cTn id="132" dur="3000" fill="hold"/>
                                        <p:tgtEl>
                                          <p:spTgt spid="12"/>
                                        </p:tgtEl>
                                        <p:attrNameLst>
                                          <p:attrName>r</p:attrName>
                                        </p:attrNameLst>
                                      </p:cBhvr>
                                    </p:animRot>
                                  </p:childTnLst>
                                </p:cTn>
                              </p:par>
                              <p:par>
                                <p:cTn id="133" presetID="8" presetClass="emph" presetSubtype="0" autoRev="1" fill="hold" nodeType="withEffect">
                                  <p:stCondLst>
                                    <p:cond delay="0"/>
                                  </p:stCondLst>
                                  <p:childTnLst>
                                    <p:animRot by="21600000">
                                      <p:cBhvr>
                                        <p:cTn id="134" dur="3000" fill="hold"/>
                                        <p:tgtEl>
                                          <p:spTgt spid="13"/>
                                        </p:tgtEl>
                                        <p:attrNameLst>
                                          <p:attrName>r</p:attrName>
                                        </p:attrNameLst>
                                      </p:cBhvr>
                                    </p:animRot>
                                  </p:childTnLst>
                                </p:cTn>
                              </p:par>
                              <p:par>
                                <p:cTn id="135" presetID="8" presetClass="emph" presetSubtype="0" autoRev="1" fill="hold" nodeType="withEffect">
                                  <p:stCondLst>
                                    <p:cond delay="0"/>
                                  </p:stCondLst>
                                  <p:childTnLst>
                                    <p:animRot by="21600000">
                                      <p:cBhvr>
                                        <p:cTn id="136" dur="3000" fill="hold"/>
                                        <p:tgtEl>
                                          <p:spTgt spid="14"/>
                                        </p:tgtEl>
                                        <p:attrNameLst>
                                          <p:attrName>r</p:attrName>
                                        </p:attrNameLst>
                                      </p:cBhvr>
                                    </p:animRot>
                                  </p:childTnLst>
                                </p:cTn>
                              </p:par>
                              <p:par>
                                <p:cTn id="137" presetID="8" presetClass="emph" presetSubtype="0" autoRev="1" fill="hold" nodeType="withEffect">
                                  <p:stCondLst>
                                    <p:cond delay="0"/>
                                  </p:stCondLst>
                                  <p:childTnLst>
                                    <p:animRot by="21600000">
                                      <p:cBhvr>
                                        <p:cTn id="138" dur="3000" fill="hold"/>
                                        <p:tgtEl>
                                          <p:spTgt spid="15"/>
                                        </p:tgtEl>
                                        <p:attrNameLst>
                                          <p:attrName>r</p:attrName>
                                        </p:attrNameLst>
                                      </p:cBhvr>
                                    </p:animRot>
                                  </p:childTnLst>
                                </p:cTn>
                              </p:par>
                              <p:par>
                                <p:cTn id="139" presetID="8" presetClass="emph" presetSubtype="0" autoRev="1" fill="hold" nodeType="withEffect">
                                  <p:stCondLst>
                                    <p:cond delay="0"/>
                                  </p:stCondLst>
                                  <p:childTnLst>
                                    <p:animRot by="21600000">
                                      <p:cBhvr>
                                        <p:cTn id="140" dur="3000" fill="hold"/>
                                        <p:tgtEl>
                                          <p:spTgt spid="16"/>
                                        </p:tgtEl>
                                        <p:attrNameLst>
                                          <p:attrName>r</p:attrName>
                                        </p:attrNameLst>
                                      </p:cBhvr>
                                    </p:animRot>
                                  </p:childTnLst>
                                </p:cTn>
                              </p:par>
                              <p:par>
                                <p:cTn id="141" presetID="8" presetClass="emph" presetSubtype="0" autoRev="1" fill="hold" nodeType="withEffect">
                                  <p:stCondLst>
                                    <p:cond delay="0"/>
                                  </p:stCondLst>
                                  <p:childTnLst>
                                    <p:animRot by="21600000">
                                      <p:cBhvr>
                                        <p:cTn id="142" dur="3000" fill="hold"/>
                                        <p:tgtEl>
                                          <p:spTgt spid="17"/>
                                        </p:tgtEl>
                                        <p:attrNameLst>
                                          <p:attrName>r</p:attrName>
                                        </p:attrNameLst>
                                      </p:cBhvr>
                                    </p:animRot>
                                  </p:childTnLst>
                                </p:cTn>
                              </p:par>
                              <p:par>
                                <p:cTn id="143" presetID="8" presetClass="emph" presetSubtype="0" autoRev="1" fill="hold" nodeType="withEffect">
                                  <p:stCondLst>
                                    <p:cond delay="0"/>
                                  </p:stCondLst>
                                  <p:childTnLst>
                                    <p:animRot by="21600000">
                                      <p:cBhvr>
                                        <p:cTn id="144" dur="3000" fill="hold"/>
                                        <p:tgtEl>
                                          <p:spTgt spid="18"/>
                                        </p:tgtEl>
                                        <p:attrNameLst>
                                          <p:attrName>r</p:attrName>
                                        </p:attrNameLst>
                                      </p:cBhvr>
                                    </p:animRot>
                                  </p:childTnLst>
                                </p:cTn>
                              </p:par>
                              <p:par>
                                <p:cTn id="145" presetID="8" presetClass="emph" presetSubtype="0" autoRev="1" fill="hold" nodeType="withEffect">
                                  <p:stCondLst>
                                    <p:cond delay="0"/>
                                  </p:stCondLst>
                                  <p:childTnLst>
                                    <p:animRot by="21600000">
                                      <p:cBhvr>
                                        <p:cTn id="146" dur="3000" fill="hold"/>
                                        <p:tgtEl>
                                          <p:spTgt spid="19"/>
                                        </p:tgtEl>
                                        <p:attrNameLst>
                                          <p:attrName>r</p:attrName>
                                        </p:attrNameLst>
                                      </p:cBhvr>
                                    </p:animRot>
                                  </p:childTnLst>
                                </p:cTn>
                              </p:par>
                              <p:par>
                                <p:cTn id="147" presetID="8" presetClass="emph" presetSubtype="0" autoRev="1" fill="hold" nodeType="withEffect">
                                  <p:stCondLst>
                                    <p:cond delay="0"/>
                                  </p:stCondLst>
                                  <p:childTnLst>
                                    <p:animRot by="21600000">
                                      <p:cBhvr>
                                        <p:cTn id="148" dur="3000" fill="hold"/>
                                        <p:tgtEl>
                                          <p:spTgt spid="20"/>
                                        </p:tgtEl>
                                        <p:attrNameLst>
                                          <p:attrName>r</p:attrName>
                                        </p:attrNameLst>
                                      </p:cBhvr>
                                    </p:animRot>
                                  </p:childTnLst>
                                </p:cTn>
                              </p:par>
                              <p:par>
                                <p:cTn id="149" presetID="8" presetClass="emph" presetSubtype="0" autoRev="1" fill="hold" nodeType="withEffect">
                                  <p:stCondLst>
                                    <p:cond delay="0"/>
                                  </p:stCondLst>
                                  <p:childTnLst>
                                    <p:animRot by="21600000">
                                      <p:cBhvr>
                                        <p:cTn id="150" dur="3000" fill="hold"/>
                                        <p:tgtEl>
                                          <p:spTgt spid="21"/>
                                        </p:tgtEl>
                                        <p:attrNameLst>
                                          <p:attrName>r</p:attrName>
                                        </p:attrNameLst>
                                      </p:cBhvr>
                                    </p:animRot>
                                  </p:childTnLst>
                                </p:cTn>
                              </p:par>
                            </p:childTnLst>
                          </p:cTn>
                        </p:par>
                        <p:par>
                          <p:cTn id="151" fill="hold">
                            <p:stCondLst>
                              <p:cond delay="6000"/>
                            </p:stCondLst>
                            <p:childTnLst>
                              <p:par>
                                <p:cTn id="152" presetID="23" presetClass="exit" presetSubtype="544" fill="hold" grpId="2" nodeType="afterEffect" nodePh="1">
                                  <p:stCondLst>
                                    <p:cond delay="0"/>
                                  </p:stCondLst>
                                  <p:endCondLst>
                                    <p:cond evt="begin" delay="0">
                                      <p:tn val="152"/>
                                    </p:cond>
                                  </p:endCondLst>
                                  <p:childTnLst>
                                    <p:anim calcmode="lin" valueType="num">
                                      <p:cBhvr>
                                        <p:cTn id="153" dur="3000"/>
                                        <p:tgtEl>
                                          <p:spTgt spid="4"/>
                                        </p:tgtEl>
                                        <p:attrNameLst>
                                          <p:attrName>ppt_w</p:attrName>
                                        </p:attrNameLst>
                                      </p:cBhvr>
                                      <p:tavLst>
                                        <p:tav tm="0">
                                          <p:val>
                                            <p:strVal val="ppt_w"/>
                                          </p:val>
                                        </p:tav>
                                        <p:tav tm="100000">
                                          <p:val>
                                            <p:fltVal val="0"/>
                                          </p:val>
                                        </p:tav>
                                      </p:tavLst>
                                    </p:anim>
                                    <p:anim calcmode="lin" valueType="num">
                                      <p:cBhvr>
                                        <p:cTn id="154" dur="3000"/>
                                        <p:tgtEl>
                                          <p:spTgt spid="4"/>
                                        </p:tgtEl>
                                        <p:attrNameLst>
                                          <p:attrName>ppt_h</p:attrName>
                                        </p:attrNameLst>
                                      </p:cBhvr>
                                      <p:tavLst>
                                        <p:tav tm="0">
                                          <p:val>
                                            <p:strVal val="ppt_h"/>
                                          </p:val>
                                        </p:tav>
                                        <p:tav tm="100000">
                                          <p:val>
                                            <p:fltVal val="0"/>
                                          </p:val>
                                        </p:tav>
                                      </p:tavLst>
                                    </p:anim>
                                    <p:anim calcmode="lin" valueType="num">
                                      <p:cBhvr>
                                        <p:cTn id="155" dur="3000"/>
                                        <p:tgtEl>
                                          <p:spTgt spid="4"/>
                                        </p:tgtEl>
                                        <p:attrNameLst>
                                          <p:attrName>ppt_x</p:attrName>
                                        </p:attrNameLst>
                                      </p:cBhvr>
                                      <p:tavLst>
                                        <p:tav tm="0">
                                          <p:val>
                                            <p:strVal val="ppt_x"/>
                                          </p:val>
                                        </p:tav>
                                        <p:tav tm="100000">
                                          <p:val>
                                            <p:fltVal val="0.5"/>
                                          </p:val>
                                        </p:tav>
                                      </p:tavLst>
                                    </p:anim>
                                    <p:anim calcmode="lin" valueType="num">
                                      <p:cBhvr>
                                        <p:cTn id="156" dur="3000"/>
                                        <p:tgtEl>
                                          <p:spTgt spid="4"/>
                                        </p:tgtEl>
                                        <p:attrNameLst>
                                          <p:attrName>ppt_y</p:attrName>
                                        </p:attrNameLst>
                                      </p:cBhvr>
                                      <p:tavLst>
                                        <p:tav tm="0">
                                          <p:val>
                                            <p:strVal val="ppt_y"/>
                                          </p:val>
                                        </p:tav>
                                        <p:tav tm="100000">
                                          <p:val>
                                            <p:fltVal val="0.5"/>
                                          </p:val>
                                        </p:tav>
                                      </p:tavLst>
                                    </p:anim>
                                    <p:set>
                                      <p:cBhvr>
                                        <p:cTn id="157" dur="1" fill="hold">
                                          <p:stCondLst>
                                            <p:cond delay="2999"/>
                                          </p:stCondLst>
                                        </p:cTn>
                                        <p:tgtEl>
                                          <p:spTgt spid="4"/>
                                        </p:tgtEl>
                                        <p:attrNameLst>
                                          <p:attrName>style.visibility</p:attrName>
                                        </p:attrNameLst>
                                      </p:cBhvr>
                                      <p:to>
                                        <p:strVal val="hidden"/>
                                      </p:to>
                                    </p:set>
                                  </p:childTnLst>
                                </p:cTn>
                              </p:par>
                              <p:par>
                                <p:cTn id="158" presetID="23" presetClass="exit" presetSubtype="544" fill="hold" nodeType="withEffect">
                                  <p:stCondLst>
                                    <p:cond delay="0"/>
                                  </p:stCondLst>
                                  <p:childTnLst>
                                    <p:anim calcmode="lin" valueType="num">
                                      <p:cBhvr>
                                        <p:cTn id="159" dur="3000"/>
                                        <p:tgtEl>
                                          <p:spTgt spid="5"/>
                                        </p:tgtEl>
                                        <p:attrNameLst>
                                          <p:attrName>ppt_w</p:attrName>
                                        </p:attrNameLst>
                                      </p:cBhvr>
                                      <p:tavLst>
                                        <p:tav tm="0">
                                          <p:val>
                                            <p:strVal val="ppt_w"/>
                                          </p:val>
                                        </p:tav>
                                        <p:tav tm="100000">
                                          <p:val>
                                            <p:fltVal val="0"/>
                                          </p:val>
                                        </p:tav>
                                      </p:tavLst>
                                    </p:anim>
                                    <p:anim calcmode="lin" valueType="num">
                                      <p:cBhvr>
                                        <p:cTn id="160" dur="3000"/>
                                        <p:tgtEl>
                                          <p:spTgt spid="5"/>
                                        </p:tgtEl>
                                        <p:attrNameLst>
                                          <p:attrName>ppt_h</p:attrName>
                                        </p:attrNameLst>
                                      </p:cBhvr>
                                      <p:tavLst>
                                        <p:tav tm="0">
                                          <p:val>
                                            <p:strVal val="ppt_h"/>
                                          </p:val>
                                        </p:tav>
                                        <p:tav tm="100000">
                                          <p:val>
                                            <p:fltVal val="0"/>
                                          </p:val>
                                        </p:tav>
                                      </p:tavLst>
                                    </p:anim>
                                    <p:anim calcmode="lin" valueType="num">
                                      <p:cBhvr>
                                        <p:cTn id="161" dur="3000"/>
                                        <p:tgtEl>
                                          <p:spTgt spid="5"/>
                                        </p:tgtEl>
                                        <p:attrNameLst>
                                          <p:attrName>ppt_x</p:attrName>
                                        </p:attrNameLst>
                                      </p:cBhvr>
                                      <p:tavLst>
                                        <p:tav tm="0">
                                          <p:val>
                                            <p:strVal val="ppt_x"/>
                                          </p:val>
                                        </p:tav>
                                        <p:tav tm="100000">
                                          <p:val>
                                            <p:fltVal val="0.5"/>
                                          </p:val>
                                        </p:tav>
                                      </p:tavLst>
                                    </p:anim>
                                    <p:anim calcmode="lin" valueType="num">
                                      <p:cBhvr>
                                        <p:cTn id="162" dur="3000"/>
                                        <p:tgtEl>
                                          <p:spTgt spid="5"/>
                                        </p:tgtEl>
                                        <p:attrNameLst>
                                          <p:attrName>ppt_y</p:attrName>
                                        </p:attrNameLst>
                                      </p:cBhvr>
                                      <p:tavLst>
                                        <p:tav tm="0">
                                          <p:val>
                                            <p:strVal val="ppt_y"/>
                                          </p:val>
                                        </p:tav>
                                        <p:tav tm="100000">
                                          <p:val>
                                            <p:fltVal val="0.5"/>
                                          </p:val>
                                        </p:tav>
                                      </p:tavLst>
                                    </p:anim>
                                    <p:set>
                                      <p:cBhvr>
                                        <p:cTn id="163" dur="1" fill="hold">
                                          <p:stCondLst>
                                            <p:cond delay="2999"/>
                                          </p:stCondLst>
                                        </p:cTn>
                                        <p:tgtEl>
                                          <p:spTgt spid="5"/>
                                        </p:tgtEl>
                                        <p:attrNameLst>
                                          <p:attrName>style.visibility</p:attrName>
                                        </p:attrNameLst>
                                      </p:cBhvr>
                                      <p:to>
                                        <p:strVal val="hidden"/>
                                      </p:to>
                                    </p:set>
                                  </p:childTnLst>
                                </p:cTn>
                              </p:par>
                              <p:par>
                                <p:cTn id="164" presetID="23" presetClass="exit" presetSubtype="544" fill="hold" nodeType="withEffect">
                                  <p:stCondLst>
                                    <p:cond delay="0"/>
                                  </p:stCondLst>
                                  <p:childTnLst>
                                    <p:anim calcmode="lin" valueType="num">
                                      <p:cBhvr>
                                        <p:cTn id="165" dur="3000"/>
                                        <p:tgtEl>
                                          <p:spTgt spid="6"/>
                                        </p:tgtEl>
                                        <p:attrNameLst>
                                          <p:attrName>ppt_w</p:attrName>
                                        </p:attrNameLst>
                                      </p:cBhvr>
                                      <p:tavLst>
                                        <p:tav tm="0">
                                          <p:val>
                                            <p:strVal val="ppt_w"/>
                                          </p:val>
                                        </p:tav>
                                        <p:tav tm="100000">
                                          <p:val>
                                            <p:fltVal val="0"/>
                                          </p:val>
                                        </p:tav>
                                      </p:tavLst>
                                    </p:anim>
                                    <p:anim calcmode="lin" valueType="num">
                                      <p:cBhvr>
                                        <p:cTn id="166" dur="3000"/>
                                        <p:tgtEl>
                                          <p:spTgt spid="6"/>
                                        </p:tgtEl>
                                        <p:attrNameLst>
                                          <p:attrName>ppt_h</p:attrName>
                                        </p:attrNameLst>
                                      </p:cBhvr>
                                      <p:tavLst>
                                        <p:tav tm="0">
                                          <p:val>
                                            <p:strVal val="ppt_h"/>
                                          </p:val>
                                        </p:tav>
                                        <p:tav tm="100000">
                                          <p:val>
                                            <p:fltVal val="0"/>
                                          </p:val>
                                        </p:tav>
                                      </p:tavLst>
                                    </p:anim>
                                    <p:anim calcmode="lin" valueType="num">
                                      <p:cBhvr>
                                        <p:cTn id="167" dur="3000"/>
                                        <p:tgtEl>
                                          <p:spTgt spid="6"/>
                                        </p:tgtEl>
                                        <p:attrNameLst>
                                          <p:attrName>ppt_x</p:attrName>
                                        </p:attrNameLst>
                                      </p:cBhvr>
                                      <p:tavLst>
                                        <p:tav tm="0">
                                          <p:val>
                                            <p:strVal val="ppt_x"/>
                                          </p:val>
                                        </p:tav>
                                        <p:tav tm="100000">
                                          <p:val>
                                            <p:fltVal val="0.5"/>
                                          </p:val>
                                        </p:tav>
                                      </p:tavLst>
                                    </p:anim>
                                    <p:anim calcmode="lin" valueType="num">
                                      <p:cBhvr>
                                        <p:cTn id="168" dur="3000"/>
                                        <p:tgtEl>
                                          <p:spTgt spid="6"/>
                                        </p:tgtEl>
                                        <p:attrNameLst>
                                          <p:attrName>ppt_y</p:attrName>
                                        </p:attrNameLst>
                                      </p:cBhvr>
                                      <p:tavLst>
                                        <p:tav tm="0">
                                          <p:val>
                                            <p:strVal val="ppt_y"/>
                                          </p:val>
                                        </p:tav>
                                        <p:tav tm="100000">
                                          <p:val>
                                            <p:fltVal val="0.5"/>
                                          </p:val>
                                        </p:tav>
                                      </p:tavLst>
                                    </p:anim>
                                    <p:set>
                                      <p:cBhvr>
                                        <p:cTn id="169" dur="1" fill="hold">
                                          <p:stCondLst>
                                            <p:cond delay="2999"/>
                                          </p:stCondLst>
                                        </p:cTn>
                                        <p:tgtEl>
                                          <p:spTgt spid="6"/>
                                        </p:tgtEl>
                                        <p:attrNameLst>
                                          <p:attrName>style.visibility</p:attrName>
                                        </p:attrNameLst>
                                      </p:cBhvr>
                                      <p:to>
                                        <p:strVal val="hidden"/>
                                      </p:to>
                                    </p:set>
                                  </p:childTnLst>
                                </p:cTn>
                              </p:par>
                              <p:par>
                                <p:cTn id="170" presetID="23" presetClass="exit" presetSubtype="544" fill="hold" nodeType="withEffect">
                                  <p:stCondLst>
                                    <p:cond delay="0"/>
                                  </p:stCondLst>
                                  <p:childTnLst>
                                    <p:anim calcmode="lin" valueType="num">
                                      <p:cBhvr>
                                        <p:cTn id="171" dur="3000"/>
                                        <p:tgtEl>
                                          <p:spTgt spid="7"/>
                                        </p:tgtEl>
                                        <p:attrNameLst>
                                          <p:attrName>ppt_w</p:attrName>
                                        </p:attrNameLst>
                                      </p:cBhvr>
                                      <p:tavLst>
                                        <p:tav tm="0">
                                          <p:val>
                                            <p:strVal val="ppt_w"/>
                                          </p:val>
                                        </p:tav>
                                        <p:tav tm="100000">
                                          <p:val>
                                            <p:fltVal val="0"/>
                                          </p:val>
                                        </p:tav>
                                      </p:tavLst>
                                    </p:anim>
                                    <p:anim calcmode="lin" valueType="num">
                                      <p:cBhvr>
                                        <p:cTn id="172" dur="3000"/>
                                        <p:tgtEl>
                                          <p:spTgt spid="7"/>
                                        </p:tgtEl>
                                        <p:attrNameLst>
                                          <p:attrName>ppt_h</p:attrName>
                                        </p:attrNameLst>
                                      </p:cBhvr>
                                      <p:tavLst>
                                        <p:tav tm="0">
                                          <p:val>
                                            <p:strVal val="ppt_h"/>
                                          </p:val>
                                        </p:tav>
                                        <p:tav tm="100000">
                                          <p:val>
                                            <p:fltVal val="0"/>
                                          </p:val>
                                        </p:tav>
                                      </p:tavLst>
                                    </p:anim>
                                    <p:anim calcmode="lin" valueType="num">
                                      <p:cBhvr>
                                        <p:cTn id="173" dur="3000"/>
                                        <p:tgtEl>
                                          <p:spTgt spid="7"/>
                                        </p:tgtEl>
                                        <p:attrNameLst>
                                          <p:attrName>ppt_x</p:attrName>
                                        </p:attrNameLst>
                                      </p:cBhvr>
                                      <p:tavLst>
                                        <p:tav tm="0">
                                          <p:val>
                                            <p:strVal val="ppt_x"/>
                                          </p:val>
                                        </p:tav>
                                        <p:tav tm="100000">
                                          <p:val>
                                            <p:fltVal val="0.5"/>
                                          </p:val>
                                        </p:tav>
                                      </p:tavLst>
                                    </p:anim>
                                    <p:anim calcmode="lin" valueType="num">
                                      <p:cBhvr>
                                        <p:cTn id="174" dur="3000"/>
                                        <p:tgtEl>
                                          <p:spTgt spid="7"/>
                                        </p:tgtEl>
                                        <p:attrNameLst>
                                          <p:attrName>ppt_y</p:attrName>
                                        </p:attrNameLst>
                                      </p:cBhvr>
                                      <p:tavLst>
                                        <p:tav tm="0">
                                          <p:val>
                                            <p:strVal val="ppt_y"/>
                                          </p:val>
                                        </p:tav>
                                        <p:tav tm="100000">
                                          <p:val>
                                            <p:fltVal val="0.5"/>
                                          </p:val>
                                        </p:tav>
                                      </p:tavLst>
                                    </p:anim>
                                    <p:set>
                                      <p:cBhvr>
                                        <p:cTn id="175" dur="1" fill="hold">
                                          <p:stCondLst>
                                            <p:cond delay="2999"/>
                                          </p:stCondLst>
                                        </p:cTn>
                                        <p:tgtEl>
                                          <p:spTgt spid="7"/>
                                        </p:tgtEl>
                                        <p:attrNameLst>
                                          <p:attrName>style.visibility</p:attrName>
                                        </p:attrNameLst>
                                      </p:cBhvr>
                                      <p:to>
                                        <p:strVal val="hidden"/>
                                      </p:to>
                                    </p:set>
                                  </p:childTnLst>
                                </p:cTn>
                              </p:par>
                              <p:par>
                                <p:cTn id="176" presetID="23" presetClass="exit" presetSubtype="544" fill="hold" nodeType="withEffect">
                                  <p:stCondLst>
                                    <p:cond delay="0"/>
                                  </p:stCondLst>
                                  <p:childTnLst>
                                    <p:anim calcmode="lin" valueType="num">
                                      <p:cBhvr>
                                        <p:cTn id="177" dur="3000"/>
                                        <p:tgtEl>
                                          <p:spTgt spid="8"/>
                                        </p:tgtEl>
                                        <p:attrNameLst>
                                          <p:attrName>ppt_w</p:attrName>
                                        </p:attrNameLst>
                                      </p:cBhvr>
                                      <p:tavLst>
                                        <p:tav tm="0">
                                          <p:val>
                                            <p:strVal val="ppt_w"/>
                                          </p:val>
                                        </p:tav>
                                        <p:tav tm="100000">
                                          <p:val>
                                            <p:fltVal val="0"/>
                                          </p:val>
                                        </p:tav>
                                      </p:tavLst>
                                    </p:anim>
                                    <p:anim calcmode="lin" valueType="num">
                                      <p:cBhvr>
                                        <p:cTn id="178" dur="3000"/>
                                        <p:tgtEl>
                                          <p:spTgt spid="8"/>
                                        </p:tgtEl>
                                        <p:attrNameLst>
                                          <p:attrName>ppt_h</p:attrName>
                                        </p:attrNameLst>
                                      </p:cBhvr>
                                      <p:tavLst>
                                        <p:tav tm="0">
                                          <p:val>
                                            <p:strVal val="ppt_h"/>
                                          </p:val>
                                        </p:tav>
                                        <p:tav tm="100000">
                                          <p:val>
                                            <p:fltVal val="0"/>
                                          </p:val>
                                        </p:tav>
                                      </p:tavLst>
                                    </p:anim>
                                    <p:anim calcmode="lin" valueType="num">
                                      <p:cBhvr>
                                        <p:cTn id="179" dur="3000"/>
                                        <p:tgtEl>
                                          <p:spTgt spid="8"/>
                                        </p:tgtEl>
                                        <p:attrNameLst>
                                          <p:attrName>ppt_x</p:attrName>
                                        </p:attrNameLst>
                                      </p:cBhvr>
                                      <p:tavLst>
                                        <p:tav tm="0">
                                          <p:val>
                                            <p:strVal val="ppt_x"/>
                                          </p:val>
                                        </p:tav>
                                        <p:tav tm="100000">
                                          <p:val>
                                            <p:fltVal val="0.5"/>
                                          </p:val>
                                        </p:tav>
                                      </p:tavLst>
                                    </p:anim>
                                    <p:anim calcmode="lin" valueType="num">
                                      <p:cBhvr>
                                        <p:cTn id="180" dur="3000"/>
                                        <p:tgtEl>
                                          <p:spTgt spid="8"/>
                                        </p:tgtEl>
                                        <p:attrNameLst>
                                          <p:attrName>ppt_y</p:attrName>
                                        </p:attrNameLst>
                                      </p:cBhvr>
                                      <p:tavLst>
                                        <p:tav tm="0">
                                          <p:val>
                                            <p:strVal val="ppt_y"/>
                                          </p:val>
                                        </p:tav>
                                        <p:tav tm="100000">
                                          <p:val>
                                            <p:fltVal val="0.5"/>
                                          </p:val>
                                        </p:tav>
                                      </p:tavLst>
                                    </p:anim>
                                    <p:set>
                                      <p:cBhvr>
                                        <p:cTn id="181" dur="1" fill="hold">
                                          <p:stCondLst>
                                            <p:cond delay="2999"/>
                                          </p:stCondLst>
                                        </p:cTn>
                                        <p:tgtEl>
                                          <p:spTgt spid="8"/>
                                        </p:tgtEl>
                                        <p:attrNameLst>
                                          <p:attrName>style.visibility</p:attrName>
                                        </p:attrNameLst>
                                      </p:cBhvr>
                                      <p:to>
                                        <p:strVal val="hidden"/>
                                      </p:to>
                                    </p:set>
                                  </p:childTnLst>
                                </p:cTn>
                              </p:par>
                              <p:par>
                                <p:cTn id="182" presetID="23" presetClass="exit" presetSubtype="544" fill="hold" nodeType="withEffect">
                                  <p:stCondLst>
                                    <p:cond delay="0"/>
                                  </p:stCondLst>
                                  <p:childTnLst>
                                    <p:anim calcmode="lin" valueType="num">
                                      <p:cBhvr>
                                        <p:cTn id="183" dur="3000"/>
                                        <p:tgtEl>
                                          <p:spTgt spid="9"/>
                                        </p:tgtEl>
                                        <p:attrNameLst>
                                          <p:attrName>ppt_w</p:attrName>
                                        </p:attrNameLst>
                                      </p:cBhvr>
                                      <p:tavLst>
                                        <p:tav tm="0">
                                          <p:val>
                                            <p:strVal val="ppt_w"/>
                                          </p:val>
                                        </p:tav>
                                        <p:tav tm="100000">
                                          <p:val>
                                            <p:fltVal val="0"/>
                                          </p:val>
                                        </p:tav>
                                      </p:tavLst>
                                    </p:anim>
                                    <p:anim calcmode="lin" valueType="num">
                                      <p:cBhvr>
                                        <p:cTn id="184" dur="3000"/>
                                        <p:tgtEl>
                                          <p:spTgt spid="9"/>
                                        </p:tgtEl>
                                        <p:attrNameLst>
                                          <p:attrName>ppt_h</p:attrName>
                                        </p:attrNameLst>
                                      </p:cBhvr>
                                      <p:tavLst>
                                        <p:tav tm="0">
                                          <p:val>
                                            <p:strVal val="ppt_h"/>
                                          </p:val>
                                        </p:tav>
                                        <p:tav tm="100000">
                                          <p:val>
                                            <p:fltVal val="0"/>
                                          </p:val>
                                        </p:tav>
                                      </p:tavLst>
                                    </p:anim>
                                    <p:anim calcmode="lin" valueType="num">
                                      <p:cBhvr>
                                        <p:cTn id="185" dur="3000"/>
                                        <p:tgtEl>
                                          <p:spTgt spid="9"/>
                                        </p:tgtEl>
                                        <p:attrNameLst>
                                          <p:attrName>ppt_x</p:attrName>
                                        </p:attrNameLst>
                                      </p:cBhvr>
                                      <p:tavLst>
                                        <p:tav tm="0">
                                          <p:val>
                                            <p:strVal val="ppt_x"/>
                                          </p:val>
                                        </p:tav>
                                        <p:tav tm="100000">
                                          <p:val>
                                            <p:fltVal val="0.5"/>
                                          </p:val>
                                        </p:tav>
                                      </p:tavLst>
                                    </p:anim>
                                    <p:anim calcmode="lin" valueType="num">
                                      <p:cBhvr>
                                        <p:cTn id="186" dur="3000"/>
                                        <p:tgtEl>
                                          <p:spTgt spid="9"/>
                                        </p:tgtEl>
                                        <p:attrNameLst>
                                          <p:attrName>ppt_y</p:attrName>
                                        </p:attrNameLst>
                                      </p:cBhvr>
                                      <p:tavLst>
                                        <p:tav tm="0">
                                          <p:val>
                                            <p:strVal val="ppt_y"/>
                                          </p:val>
                                        </p:tav>
                                        <p:tav tm="100000">
                                          <p:val>
                                            <p:fltVal val="0.5"/>
                                          </p:val>
                                        </p:tav>
                                      </p:tavLst>
                                    </p:anim>
                                    <p:set>
                                      <p:cBhvr>
                                        <p:cTn id="187" dur="1" fill="hold">
                                          <p:stCondLst>
                                            <p:cond delay="2999"/>
                                          </p:stCondLst>
                                        </p:cTn>
                                        <p:tgtEl>
                                          <p:spTgt spid="9"/>
                                        </p:tgtEl>
                                        <p:attrNameLst>
                                          <p:attrName>style.visibility</p:attrName>
                                        </p:attrNameLst>
                                      </p:cBhvr>
                                      <p:to>
                                        <p:strVal val="hidden"/>
                                      </p:to>
                                    </p:set>
                                  </p:childTnLst>
                                </p:cTn>
                              </p:par>
                              <p:par>
                                <p:cTn id="188" presetID="23" presetClass="exit" presetSubtype="544" fill="hold" nodeType="withEffect">
                                  <p:stCondLst>
                                    <p:cond delay="0"/>
                                  </p:stCondLst>
                                  <p:childTnLst>
                                    <p:anim calcmode="lin" valueType="num">
                                      <p:cBhvr>
                                        <p:cTn id="189" dur="3000"/>
                                        <p:tgtEl>
                                          <p:spTgt spid="10"/>
                                        </p:tgtEl>
                                        <p:attrNameLst>
                                          <p:attrName>ppt_w</p:attrName>
                                        </p:attrNameLst>
                                      </p:cBhvr>
                                      <p:tavLst>
                                        <p:tav tm="0">
                                          <p:val>
                                            <p:strVal val="ppt_w"/>
                                          </p:val>
                                        </p:tav>
                                        <p:tav tm="100000">
                                          <p:val>
                                            <p:fltVal val="0"/>
                                          </p:val>
                                        </p:tav>
                                      </p:tavLst>
                                    </p:anim>
                                    <p:anim calcmode="lin" valueType="num">
                                      <p:cBhvr>
                                        <p:cTn id="190" dur="3000"/>
                                        <p:tgtEl>
                                          <p:spTgt spid="10"/>
                                        </p:tgtEl>
                                        <p:attrNameLst>
                                          <p:attrName>ppt_h</p:attrName>
                                        </p:attrNameLst>
                                      </p:cBhvr>
                                      <p:tavLst>
                                        <p:tav tm="0">
                                          <p:val>
                                            <p:strVal val="ppt_h"/>
                                          </p:val>
                                        </p:tav>
                                        <p:tav tm="100000">
                                          <p:val>
                                            <p:fltVal val="0"/>
                                          </p:val>
                                        </p:tav>
                                      </p:tavLst>
                                    </p:anim>
                                    <p:anim calcmode="lin" valueType="num">
                                      <p:cBhvr>
                                        <p:cTn id="191" dur="3000"/>
                                        <p:tgtEl>
                                          <p:spTgt spid="10"/>
                                        </p:tgtEl>
                                        <p:attrNameLst>
                                          <p:attrName>ppt_x</p:attrName>
                                        </p:attrNameLst>
                                      </p:cBhvr>
                                      <p:tavLst>
                                        <p:tav tm="0">
                                          <p:val>
                                            <p:strVal val="ppt_x"/>
                                          </p:val>
                                        </p:tav>
                                        <p:tav tm="100000">
                                          <p:val>
                                            <p:fltVal val="0.5"/>
                                          </p:val>
                                        </p:tav>
                                      </p:tavLst>
                                    </p:anim>
                                    <p:anim calcmode="lin" valueType="num">
                                      <p:cBhvr>
                                        <p:cTn id="192" dur="3000"/>
                                        <p:tgtEl>
                                          <p:spTgt spid="10"/>
                                        </p:tgtEl>
                                        <p:attrNameLst>
                                          <p:attrName>ppt_y</p:attrName>
                                        </p:attrNameLst>
                                      </p:cBhvr>
                                      <p:tavLst>
                                        <p:tav tm="0">
                                          <p:val>
                                            <p:strVal val="ppt_y"/>
                                          </p:val>
                                        </p:tav>
                                        <p:tav tm="100000">
                                          <p:val>
                                            <p:fltVal val="0.5"/>
                                          </p:val>
                                        </p:tav>
                                      </p:tavLst>
                                    </p:anim>
                                    <p:set>
                                      <p:cBhvr>
                                        <p:cTn id="193" dur="1" fill="hold">
                                          <p:stCondLst>
                                            <p:cond delay="2999"/>
                                          </p:stCondLst>
                                        </p:cTn>
                                        <p:tgtEl>
                                          <p:spTgt spid="10"/>
                                        </p:tgtEl>
                                        <p:attrNameLst>
                                          <p:attrName>style.visibility</p:attrName>
                                        </p:attrNameLst>
                                      </p:cBhvr>
                                      <p:to>
                                        <p:strVal val="hidden"/>
                                      </p:to>
                                    </p:set>
                                  </p:childTnLst>
                                </p:cTn>
                              </p:par>
                              <p:par>
                                <p:cTn id="194" presetID="23" presetClass="exit" presetSubtype="544" fill="hold" nodeType="withEffect">
                                  <p:stCondLst>
                                    <p:cond delay="0"/>
                                  </p:stCondLst>
                                  <p:childTnLst>
                                    <p:anim calcmode="lin" valueType="num">
                                      <p:cBhvr>
                                        <p:cTn id="195" dur="3000"/>
                                        <p:tgtEl>
                                          <p:spTgt spid="11"/>
                                        </p:tgtEl>
                                        <p:attrNameLst>
                                          <p:attrName>ppt_w</p:attrName>
                                        </p:attrNameLst>
                                      </p:cBhvr>
                                      <p:tavLst>
                                        <p:tav tm="0">
                                          <p:val>
                                            <p:strVal val="ppt_w"/>
                                          </p:val>
                                        </p:tav>
                                        <p:tav tm="100000">
                                          <p:val>
                                            <p:fltVal val="0"/>
                                          </p:val>
                                        </p:tav>
                                      </p:tavLst>
                                    </p:anim>
                                    <p:anim calcmode="lin" valueType="num">
                                      <p:cBhvr>
                                        <p:cTn id="196" dur="3000"/>
                                        <p:tgtEl>
                                          <p:spTgt spid="11"/>
                                        </p:tgtEl>
                                        <p:attrNameLst>
                                          <p:attrName>ppt_h</p:attrName>
                                        </p:attrNameLst>
                                      </p:cBhvr>
                                      <p:tavLst>
                                        <p:tav tm="0">
                                          <p:val>
                                            <p:strVal val="ppt_h"/>
                                          </p:val>
                                        </p:tav>
                                        <p:tav tm="100000">
                                          <p:val>
                                            <p:fltVal val="0"/>
                                          </p:val>
                                        </p:tav>
                                      </p:tavLst>
                                    </p:anim>
                                    <p:anim calcmode="lin" valueType="num">
                                      <p:cBhvr>
                                        <p:cTn id="197" dur="3000"/>
                                        <p:tgtEl>
                                          <p:spTgt spid="11"/>
                                        </p:tgtEl>
                                        <p:attrNameLst>
                                          <p:attrName>ppt_x</p:attrName>
                                        </p:attrNameLst>
                                      </p:cBhvr>
                                      <p:tavLst>
                                        <p:tav tm="0">
                                          <p:val>
                                            <p:strVal val="ppt_x"/>
                                          </p:val>
                                        </p:tav>
                                        <p:tav tm="100000">
                                          <p:val>
                                            <p:fltVal val="0.5"/>
                                          </p:val>
                                        </p:tav>
                                      </p:tavLst>
                                    </p:anim>
                                    <p:anim calcmode="lin" valueType="num">
                                      <p:cBhvr>
                                        <p:cTn id="198" dur="3000"/>
                                        <p:tgtEl>
                                          <p:spTgt spid="11"/>
                                        </p:tgtEl>
                                        <p:attrNameLst>
                                          <p:attrName>ppt_y</p:attrName>
                                        </p:attrNameLst>
                                      </p:cBhvr>
                                      <p:tavLst>
                                        <p:tav tm="0">
                                          <p:val>
                                            <p:strVal val="ppt_y"/>
                                          </p:val>
                                        </p:tav>
                                        <p:tav tm="100000">
                                          <p:val>
                                            <p:fltVal val="0.5"/>
                                          </p:val>
                                        </p:tav>
                                      </p:tavLst>
                                    </p:anim>
                                    <p:set>
                                      <p:cBhvr>
                                        <p:cTn id="199" dur="1" fill="hold">
                                          <p:stCondLst>
                                            <p:cond delay="2999"/>
                                          </p:stCondLst>
                                        </p:cTn>
                                        <p:tgtEl>
                                          <p:spTgt spid="11"/>
                                        </p:tgtEl>
                                        <p:attrNameLst>
                                          <p:attrName>style.visibility</p:attrName>
                                        </p:attrNameLst>
                                      </p:cBhvr>
                                      <p:to>
                                        <p:strVal val="hidden"/>
                                      </p:to>
                                    </p:set>
                                  </p:childTnLst>
                                </p:cTn>
                              </p:par>
                              <p:par>
                                <p:cTn id="200" presetID="23" presetClass="exit" presetSubtype="544" fill="hold" nodeType="withEffect">
                                  <p:stCondLst>
                                    <p:cond delay="0"/>
                                  </p:stCondLst>
                                  <p:childTnLst>
                                    <p:anim calcmode="lin" valueType="num">
                                      <p:cBhvr>
                                        <p:cTn id="201" dur="3000"/>
                                        <p:tgtEl>
                                          <p:spTgt spid="12"/>
                                        </p:tgtEl>
                                        <p:attrNameLst>
                                          <p:attrName>ppt_w</p:attrName>
                                        </p:attrNameLst>
                                      </p:cBhvr>
                                      <p:tavLst>
                                        <p:tav tm="0">
                                          <p:val>
                                            <p:strVal val="ppt_w"/>
                                          </p:val>
                                        </p:tav>
                                        <p:tav tm="100000">
                                          <p:val>
                                            <p:fltVal val="0"/>
                                          </p:val>
                                        </p:tav>
                                      </p:tavLst>
                                    </p:anim>
                                    <p:anim calcmode="lin" valueType="num">
                                      <p:cBhvr>
                                        <p:cTn id="202" dur="3000"/>
                                        <p:tgtEl>
                                          <p:spTgt spid="12"/>
                                        </p:tgtEl>
                                        <p:attrNameLst>
                                          <p:attrName>ppt_h</p:attrName>
                                        </p:attrNameLst>
                                      </p:cBhvr>
                                      <p:tavLst>
                                        <p:tav tm="0">
                                          <p:val>
                                            <p:strVal val="ppt_h"/>
                                          </p:val>
                                        </p:tav>
                                        <p:tav tm="100000">
                                          <p:val>
                                            <p:fltVal val="0"/>
                                          </p:val>
                                        </p:tav>
                                      </p:tavLst>
                                    </p:anim>
                                    <p:anim calcmode="lin" valueType="num">
                                      <p:cBhvr>
                                        <p:cTn id="203" dur="3000"/>
                                        <p:tgtEl>
                                          <p:spTgt spid="12"/>
                                        </p:tgtEl>
                                        <p:attrNameLst>
                                          <p:attrName>ppt_x</p:attrName>
                                        </p:attrNameLst>
                                      </p:cBhvr>
                                      <p:tavLst>
                                        <p:tav tm="0">
                                          <p:val>
                                            <p:strVal val="ppt_x"/>
                                          </p:val>
                                        </p:tav>
                                        <p:tav tm="100000">
                                          <p:val>
                                            <p:fltVal val="0.5"/>
                                          </p:val>
                                        </p:tav>
                                      </p:tavLst>
                                    </p:anim>
                                    <p:anim calcmode="lin" valueType="num">
                                      <p:cBhvr>
                                        <p:cTn id="204" dur="3000"/>
                                        <p:tgtEl>
                                          <p:spTgt spid="12"/>
                                        </p:tgtEl>
                                        <p:attrNameLst>
                                          <p:attrName>ppt_y</p:attrName>
                                        </p:attrNameLst>
                                      </p:cBhvr>
                                      <p:tavLst>
                                        <p:tav tm="0">
                                          <p:val>
                                            <p:strVal val="ppt_y"/>
                                          </p:val>
                                        </p:tav>
                                        <p:tav tm="100000">
                                          <p:val>
                                            <p:fltVal val="0.5"/>
                                          </p:val>
                                        </p:tav>
                                      </p:tavLst>
                                    </p:anim>
                                    <p:set>
                                      <p:cBhvr>
                                        <p:cTn id="205" dur="1" fill="hold">
                                          <p:stCondLst>
                                            <p:cond delay="2999"/>
                                          </p:stCondLst>
                                        </p:cTn>
                                        <p:tgtEl>
                                          <p:spTgt spid="12"/>
                                        </p:tgtEl>
                                        <p:attrNameLst>
                                          <p:attrName>style.visibility</p:attrName>
                                        </p:attrNameLst>
                                      </p:cBhvr>
                                      <p:to>
                                        <p:strVal val="hidden"/>
                                      </p:to>
                                    </p:set>
                                  </p:childTnLst>
                                </p:cTn>
                              </p:par>
                              <p:par>
                                <p:cTn id="206" presetID="23" presetClass="exit" presetSubtype="544" fill="hold" nodeType="withEffect">
                                  <p:stCondLst>
                                    <p:cond delay="0"/>
                                  </p:stCondLst>
                                  <p:childTnLst>
                                    <p:anim calcmode="lin" valueType="num">
                                      <p:cBhvr>
                                        <p:cTn id="207" dur="3000"/>
                                        <p:tgtEl>
                                          <p:spTgt spid="13"/>
                                        </p:tgtEl>
                                        <p:attrNameLst>
                                          <p:attrName>ppt_w</p:attrName>
                                        </p:attrNameLst>
                                      </p:cBhvr>
                                      <p:tavLst>
                                        <p:tav tm="0">
                                          <p:val>
                                            <p:strVal val="ppt_w"/>
                                          </p:val>
                                        </p:tav>
                                        <p:tav tm="100000">
                                          <p:val>
                                            <p:fltVal val="0"/>
                                          </p:val>
                                        </p:tav>
                                      </p:tavLst>
                                    </p:anim>
                                    <p:anim calcmode="lin" valueType="num">
                                      <p:cBhvr>
                                        <p:cTn id="208" dur="3000"/>
                                        <p:tgtEl>
                                          <p:spTgt spid="13"/>
                                        </p:tgtEl>
                                        <p:attrNameLst>
                                          <p:attrName>ppt_h</p:attrName>
                                        </p:attrNameLst>
                                      </p:cBhvr>
                                      <p:tavLst>
                                        <p:tav tm="0">
                                          <p:val>
                                            <p:strVal val="ppt_h"/>
                                          </p:val>
                                        </p:tav>
                                        <p:tav tm="100000">
                                          <p:val>
                                            <p:fltVal val="0"/>
                                          </p:val>
                                        </p:tav>
                                      </p:tavLst>
                                    </p:anim>
                                    <p:anim calcmode="lin" valueType="num">
                                      <p:cBhvr>
                                        <p:cTn id="209" dur="3000"/>
                                        <p:tgtEl>
                                          <p:spTgt spid="13"/>
                                        </p:tgtEl>
                                        <p:attrNameLst>
                                          <p:attrName>ppt_x</p:attrName>
                                        </p:attrNameLst>
                                      </p:cBhvr>
                                      <p:tavLst>
                                        <p:tav tm="0">
                                          <p:val>
                                            <p:strVal val="ppt_x"/>
                                          </p:val>
                                        </p:tav>
                                        <p:tav tm="100000">
                                          <p:val>
                                            <p:fltVal val="0.5"/>
                                          </p:val>
                                        </p:tav>
                                      </p:tavLst>
                                    </p:anim>
                                    <p:anim calcmode="lin" valueType="num">
                                      <p:cBhvr>
                                        <p:cTn id="210" dur="3000"/>
                                        <p:tgtEl>
                                          <p:spTgt spid="13"/>
                                        </p:tgtEl>
                                        <p:attrNameLst>
                                          <p:attrName>ppt_y</p:attrName>
                                        </p:attrNameLst>
                                      </p:cBhvr>
                                      <p:tavLst>
                                        <p:tav tm="0">
                                          <p:val>
                                            <p:strVal val="ppt_y"/>
                                          </p:val>
                                        </p:tav>
                                        <p:tav tm="100000">
                                          <p:val>
                                            <p:fltVal val="0.5"/>
                                          </p:val>
                                        </p:tav>
                                      </p:tavLst>
                                    </p:anim>
                                    <p:set>
                                      <p:cBhvr>
                                        <p:cTn id="211" dur="1" fill="hold">
                                          <p:stCondLst>
                                            <p:cond delay="2999"/>
                                          </p:stCondLst>
                                        </p:cTn>
                                        <p:tgtEl>
                                          <p:spTgt spid="13"/>
                                        </p:tgtEl>
                                        <p:attrNameLst>
                                          <p:attrName>style.visibility</p:attrName>
                                        </p:attrNameLst>
                                      </p:cBhvr>
                                      <p:to>
                                        <p:strVal val="hidden"/>
                                      </p:to>
                                    </p:set>
                                  </p:childTnLst>
                                </p:cTn>
                              </p:par>
                              <p:par>
                                <p:cTn id="212" presetID="23" presetClass="exit" presetSubtype="544" fill="hold" nodeType="withEffect">
                                  <p:stCondLst>
                                    <p:cond delay="0"/>
                                  </p:stCondLst>
                                  <p:childTnLst>
                                    <p:anim calcmode="lin" valueType="num">
                                      <p:cBhvr>
                                        <p:cTn id="213" dur="3000"/>
                                        <p:tgtEl>
                                          <p:spTgt spid="14"/>
                                        </p:tgtEl>
                                        <p:attrNameLst>
                                          <p:attrName>ppt_w</p:attrName>
                                        </p:attrNameLst>
                                      </p:cBhvr>
                                      <p:tavLst>
                                        <p:tav tm="0">
                                          <p:val>
                                            <p:strVal val="ppt_w"/>
                                          </p:val>
                                        </p:tav>
                                        <p:tav tm="100000">
                                          <p:val>
                                            <p:fltVal val="0"/>
                                          </p:val>
                                        </p:tav>
                                      </p:tavLst>
                                    </p:anim>
                                    <p:anim calcmode="lin" valueType="num">
                                      <p:cBhvr>
                                        <p:cTn id="214" dur="3000"/>
                                        <p:tgtEl>
                                          <p:spTgt spid="14"/>
                                        </p:tgtEl>
                                        <p:attrNameLst>
                                          <p:attrName>ppt_h</p:attrName>
                                        </p:attrNameLst>
                                      </p:cBhvr>
                                      <p:tavLst>
                                        <p:tav tm="0">
                                          <p:val>
                                            <p:strVal val="ppt_h"/>
                                          </p:val>
                                        </p:tav>
                                        <p:tav tm="100000">
                                          <p:val>
                                            <p:fltVal val="0"/>
                                          </p:val>
                                        </p:tav>
                                      </p:tavLst>
                                    </p:anim>
                                    <p:anim calcmode="lin" valueType="num">
                                      <p:cBhvr>
                                        <p:cTn id="215" dur="3000"/>
                                        <p:tgtEl>
                                          <p:spTgt spid="14"/>
                                        </p:tgtEl>
                                        <p:attrNameLst>
                                          <p:attrName>ppt_x</p:attrName>
                                        </p:attrNameLst>
                                      </p:cBhvr>
                                      <p:tavLst>
                                        <p:tav tm="0">
                                          <p:val>
                                            <p:strVal val="ppt_x"/>
                                          </p:val>
                                        </p:tav>
                                        <p:tav tm="100000">
                                          <p:val>
                                            <p:fltVal val="0.5"/>
                                          </p:val>
                                        </p:tav>
                                      </p:tavLst>
                                    </p:anim>
                                    <p:anim calcmode="lin" valueType="num">
                                      <p:cBhvr>
                                        <p:cTn id="216" dur="3000"/>
                                        <p:tgtEl>
                                          <p:spTgt spid="14"/>
                                        </p:tgtEl>
                                        <p:attrNameLst>
                                          <p:attrName>ppt_y</p:attrName>
                                        </p:attrNameLst>
                                      </p:cBhvr>
                                      <p:tavLst>
                                        <p:tav tm="0">
                                          <p:val>
                                            <p:strVal val="ppt_y"/>
                                          </p:val>
                                        </p:tav>
                                        <p:tav tm="100000">
                                          <p:val>
                                            <p:fltVal val="0.5"/>
                                          </p:val>
                                        </p:tav>
                                      </p:tavLst>
                                    </p:anim>
                                    <p:set>
                                      <p:cBhvr>
                                        <p:cTn id="217" dur="1" fill="hold">
                                          <p:stCondLst>
                                            <p:cond delay="2999"/>
                                          </p:stCondLst>
                                        </p:cTn>
                                        <p:tgtEl>
                                          <p:spTgt spid="14"/>
                                        </p:tgtEl>
                                        <p:attrNameLst>
                                          <p:attrName>style.visibility</p:attrName>
                                        </p:attrNameLst>
                                      </p:cBhvr>
                                      <p:to>
                                        <p:strVal val="hidden"/>
                                      </p:to>
                                    </p:set>
                                  </p:childTnLst>
                                </p:cTn>
                              </p:par>
                              <p:par>
                                <p:cTn id="218" presetID="23" presetClass="exit" presetSubtype="544" fill="hold" nodeType="withEffect">
                                  <p:stCondLst>
                                    <p:cond delay="0"/>
                                  </p:stCondLst>
                                  <p:childTnLst>
                                    <p:anim calcmode="lin" valueType="num">
                                      <p:cBhvr>
                                        <p:cTn id="219" dur="3000"/>
                                        <p:tgtEl>
                                          <p:spTgt spid="15"/>
                                        </p:tgtEl>
                                        <p:attrNameLst>
                                          <p:attrName>ppt_w</p:attrName>
                                        </p:attrNameLst>
                                      </p:cBhvr>
                                      <p:tavLst>
                                        <p:tav tm="0">
                                          <p:val>
                                            <p:strVal val="ppt_w"/>
                                          </p:val>
                                        </p:tav>
                                        <p:tav tm="100000">
                                          <p:val>
                                            <p:fltVal val="0"/>
                                          </p:val>
                                        </p:tav>
                                      </p:tavLst>
                                    </p:anim>
                                    <p:anim calcmode="lin" valueType="num">
                                      <p:cBhvr>
                                        <p:cTn id="220" dur="3000"/>
                                        <p:tgtEl>
                                          <p:spTgt spid="15"/>
                                        </p:tgtEl>
                                        <p:attrNameLst>
                                          <p:attrName>ppt_h</p:attrName>
                                        </p:attrNameLst>
                                      </p:cBhvr>
                                      <p:tavLst>
                                        <p:tav tm="0">
                                          <p:val>
                                            <p:strVal val="ppt_h"/>
                                          </p:val>
                                        </p:tav>
                                        <p:tav tm="100000">
                                          <p:val>
                                            <p:fltVal val="0"/>
                                          </p:val>
                                        </p:tav>
                                      </p:tavLst>
                                    </p:anim>
                                    <p:anim calcmode="lin" valueType="num">
                                      <p:cBhvr>
                                        <p:cTn id="221" dur="3000"/>
                                        <p:tgtEl>
                                          <p:spTgt spid="15"/>
                                        </p:tgtEl>
                                        <p:attrNameLst>
                                          <p:attrName>ppt_x</p:attrName>
                                        </p:attrNameLst>
                                      </p:cBhvr>
                                      <p:tavLst>
                                        <p:tav tm="0">
                                          <p:val>
                                            <p:strVal val="ppt_x"/>
                                          </p:val>
                                        </p:tav>
                                        <p:tav tm="100000">
                                          <p:val>
                                            <p:fltVal val="0.5"/>
                                          </p:val>
                                        </p:tav>
                                      </p:tavLst>
                                    </p:anim>
                                    <p:anim calcmode="lin" valueType="num">
                                      <p:cBhvr>
                                        <p:cTn id="222" dur="3000"/>
                                        <p:tgtEl>
                                          <p:spTgt spid="15"/>
                                        </p:tgtEl>
                                        <p:attrNameLst>
                                          <p:attrName>ppt_y</p:attrName>
                                        </p:attrNameLst>
                                      </p:cBhvr>
                                      <p:tavLst>
                                        <p:tav tm="0">
                                          <p:val>
                                            <p:strVal val="ppt_y"/>
                                          </p:val>
                                        </p:tav>
                                        <p:tav tm="100000">
                                          <p:val>
                                            <p:fltVal val="0.5"/>
                                          </p:val>
                                        </p:tav>
                                      </p:tavLst>
                                    </p:anim>
                                    <p:set>
                                      <p:cBhvr>
                                        <p:cTn id="223" dur="1" fill="hold">
                                          <p:stCondLst>
                                            <p:cond delay="2999"/>
                                          </p:stCondLst>
                                        </p:cTn>
                                        <p:tgtEl>
                                          <p:spTgt spid="15"/>
                                        </p:tgtEl>
                                        <p:attrNameLst>
                                          <p:attrName>style.visibility</p:attrName>
                                        </p:attrNameLst>
                                      </p:cBhvr>
                                      <p:to>
                                        <p:strVal val="hidden"/>
                                      </p:to>
                                    </p:set>
                                  </p:childTnLst>
                                </p:cTn>
                              </p:par>
                              <p:par>
                                <p:cTn id="224" presetID="23" presetClass="exit" presetSubtype="544" fill="hold" nodeType="withEffect">
                                  <p:stCondLst>
                                    <p:cond delay="0"/>
                                  </p:stCondLst>
                                  <p:childTnLst>
                                    <p:anim calcmode="lin" valueType="num">
                                      <p:cBhvr>
                                        <p:cTn id="225" dur="3000"/>
                                        <p:tgtEl>
                                          <p:spTgt spid="16"/>
                                        </p:tgtEl>
                                        <p:attrNameLst>
                                          <p:attrName>ppt_w</p:attrName>
                                        </p:attrNameLst>
                                      </p:cBhvr>
                                      <p:tavLst>
                                        <p:tav tm="0">
                                          <p:val>
                                            <p:strVal val="ppt_w"/>
                                          </p:val>
                                        </p:tav>
                                        <p:tav tm="100000">
                                          <p:val>
                                            <p:fltVal val="0"/>
                                          </p:val>
                                        </p:tav>
                                      </p:tavLst>
                                    </p:anim>
                                    <p:anim calcmode="lin" valueType="num">
                                      <p:cBhvr>
                                        <p:cTn id="226" dur="3000"/>
                                        <p:tgtEl>
                                          <p:spTgt spid="16"/>
                                        </p:tgtEl>
                                        <p:attrNameLst>
                                          <p:attrName>ppt_h</p:attrName>
                                        </p:attrNameLst>
                                      </p:cBhvr>
                                      <p:tavLst>
                                        <p:tav tm="0">
                                          <p:val>
                                            <p:strVal val="ppt_h"/>
                                          </p:val>
                                        </p:tav>
                                        <p:tav tm="100000">
                                          <p:val>
                                            <p:fltVal val="0"/>
                                          </p:val>
                                        </p:tav>
                                      </p:tavLst>
                                    </p:anim>
                                    <p:anim calcmode="lin" valueType="num">
                                      <p:cBhvr>
                                        <p:cTn id="227" dur="3000"/>
                                        <p:tgtEl>
                                          <p:spTgt spid="16"/>
                                        </p:tgtEl>
                                        <p:attrNameLst>
                                          <p:attrName>ppt_x</p:attrName>
                                        </p:attrNameLst>
                                      </p:cBhvr>
                                      <p:tavLst>
                                        <p:tav tm="0">
                                          <p:val>
                                            <p:strVal val="ppt_x"/>
                                          </p:val>
                                        </p:tav>
                                        <p:tav tm="100000">
                                          <p:val>
                                            <p:fltVal val="0.5"/>
                                          </p:val>
                                        </p:tav>
                                      </p:tavLst>
                                    </p:anim>
                                    <p:anim calcmode="lin" valueType="num">
                                      <p:cBhvr>
                                        <p:cTn id="228" dur="3000"/>
                                        <p:tgtEl>
                                          <p:spTgt spid="16"/>
                                        </p:tgtEl>
                                        <p:attrNameLst>
                                          <p:attrName>ppt_y</p:attrName>
                                        </p:attrNameLst>
                                      </p:cBhvr>
                                      <p:tavLst>
                                        <p:tav tm="0">
                                          <p:val>
                                            <p:strVal val="ppt_y"/>
                                          </p:val>
                                        </p:tav>
                                        <p:tav tm="100000">
                                          <p:val>
                                            <p:fltVal val="0.5"/>
                                          </p:val>
                                        </p:tav>
                                      </p:tavLst>
                                    </p:anim>
                                    <p:set>
                                      <p:cBhvr>
                                        <p:cTn id="229" dur="1" fill="hold">
                                          <p:stCondLst>
                                            <p:cond delay="2999"/>
                                          </p:stCondLst>
                                        </p:cTn>
                                        <p:tgtEl>
                                          <p:spTgt spid="16"/>
                                        </p:tgtEl>
                                        <p:attrNameLst>
                                          <p:attrName>style.visibility</p:attrName>
                                        </p:attrNameLst>
                                      </p:cBhvr>
                                      <p:to>
                                        <p:strVal val="hidden"/>
                                      </p:to>
                                    </p:set>
                                  </p:childTnLst>
                                </p:cTn>
                              </p:par>
                              <p:par>
                                <p:cTn id="230" presetID="23" presetClass="exit" presetSubtype="544" fill="hold" nodeType="withEffect">
                                  <p:stCondLst>
                                    <p:cond delay="0"/>
                                  </p:stCondLst>
                                  <p:childTnLst>
                                    <p:anim calcmode="lin" valueType="num">
                                      <p:cBhvr>
                                        <p:cTn id="231" dur="3000"/>
                                        <p:tgtEl>
                                          <p:spTgt spid="17"/>
                                        </p:tgtEl>
                                        <p:attrNameLst>
                                          <p:attrName>ppt_w</p:attrName>
                                        </p:attrNameLst>
                                      </p:cBhvr>
                                      <p:tavLst>
                                        <p:tav tm="0">
                                          <p:val>
                                            <p:strVal val="ppt_w"/>
                                          </p:val>
                                        </p:tav>
                                        <p:tav tm="100000">
                                          <p:val>
                                            <p:fltVal val="0"/>
                                          </p:val>
                                        </p:tav>
                                      </p:tavLst>
                                    </p:anim>
                                    <p:anim calcmode="lin" valueType="num">
                                      <p:cBhvr>
                                        <p:cTn id="232" dur="3000"/>
                                        <p:tgtEl>
                                          <p:spTgt spid="17"/>
                                        </p:tgtEl>
                                        <p:attrNameLst>
                                          <p:attrName>ppt_h</p:attrName>
                                        </p:attrNameLst>
                                      </p:cBhvr>
                                      <p:tavLst>
                                        <p:tav tm="0">
                                          <p:val>
                                            <p:strVal val="ppt_h"/>
                                          </p:val>
                                        </p:tav>
                                        <p:tav tm="100000">
                                          <p:val>
                                            <p:fltVal val="0"/>
                                          </p:val>
                                        </p:tav>
                                      </p:tavLst>
                                    </p:anim>
                                    <p:anim calcmode="lin" valueType="num">
                                      <p:cBhvr>
                                        <p:cTn id="233" dur="3000"/>
                                        <p:tgtEl>
                                          <p:spTgt spid="17"/>
                                        </p:tgtEl>
                                        <p:attrNameLst>
                                          <p:attrName>ppt_x</p:attrName>
                                        </p:attrNameLst>
                                      </p:cBhvr>
                                      <p:tavLst>
                                        <p:tav tm="0">
                                          <p:val>
                                            <p:strVal val="ppt_x"/>
                                          </p:val>
                                        </p:tav>
                                        <p:tav tm="100000">
                                          <p:val>
                                            <p:fltVal val="0.5"/>
                                          </p:val>
                                        </p:tav>
                                      </p:tavLst>
                                    </p:anim>
                                    <p:anim calcmode="lin" valueType="num">
                                      <p:cBhvr>
                                        <p:cTn id="234" dur="3000"/>
                                        <p:tgtEl>
                                          <p:spTgt spid="17"/>
                                        </p:tgtEl>
                                        <p:attrNameLst>
                                          <p:attrName>ppt_y</p:attrName>
                                        </p:attrNameLst>
                                      </p:cBhvr>
                                      <p:tavLst>
                                        <p:tav tm="0">
                                          <p:val>
                                            <p:strVal val="ppt_y"/>
                                          </p:val>
                                        </p:tav>
                                        <p:tav tm="100000">
                                          <p:val>
                                            <p:fltVal val="0.5"/>
                                          </p:val>
                                        </p:tav>
                                      </p:tavLst>
                                    </p:anim>
                                    <p:set>
                                      <p:cBhvr>
                                        <p:cTn id="235" dur="1" fill="hold">
                                          <p:stCondLst>
                                            <p:cond delay="2999"/>
                                          </p:stCondLst>
                                        </p:cTn>
                                        <p:tgtEl>
                                          <p:spTgt spid="17"/>
                                        </p:tgtEl>
                                        <p:attrNameLst>
                                          <p:attrName>style.visibility</p:attrName>
                                        </p:attrNameLst>
                                      </p:cBhvr>
                                      <p:to>
                                        <p:strVal val="hidden"/>
                                      </p:to>
                                    </p:set>
                                  </p:childTnLst>
                                </p:cTn>
                              </p:par>
                              <p:par>
                                <p:cTn id="236" presetID="23" presetClass="exit" presetSubtype="544" fill="hold" nodeType="withEffect">
                                  <p:stCondLst>
                                    <p:cond delay="0"/>
                                  </p:stCondLst>
                                  <p:childTnLst>
                                    <p:anim calcmode="lin" valueType="num">
                                      <p:cBhvr>
                                        <p:cTn id="237" dur="3000"/>
                                        <p:tgtEl>
                                          <p:spTgt spid="18"/>
                                        </p:tgtEl>
                                        <p:attrNameLst>
                                          <p:attrName>ppt_w</p:attrName>
                                        </p:attrNameLst>
                                      </p:cBhvr>
                                      <p:tavLst>
                                        <p:tav tm="0">
                                          <p:val>
                                            <p:strVal val="ppt_w"/>
                                          </p:val>
                                        </p:tav>
                                        <p:tav tm="100000">
                                          <p:val>
                                            <p:fltVal val="0"/>
                                          </p:val>
                                        </p:tav>
                                      </p:tavLst>
                                    </p:anim>
                                    <p:anim calcmode="lin" valueType="num">
                                      <p:cBhvr>
                                        <p:cTn id="238" dur="3000"/>
                                        <p:tgtEl>
                                          <p:spTgt spid="18"/>
                                        </p:tgtEl>
                                        <p:attrNameLst>
                                          <p:attrName>ppt_h</p:attrName>
                                        </p:attrNameLst>
                                      </p:cBhvr>
                                      <p:tavLst>
                                        <p:tav tm="0">
                                          <p:val>
                                            <p:strVal val="ppt_h"/>
                                          </p:val>
                                        </p:tav>
                                        <p:tav tm="100000">
                                          <p:val>
                                            <p:fltVal val="0"/>
                                          </p:val>
                                        </p:tav>
                                      </p:tavLst>
                                    </p:anim>
                                    <p:anim calcmode="lin" valueType="num">
                                      <p:cBhvr>
                                        <p:cTn id="239" dur="3000"/>
                                        <p:tgtEl>
                                          <p:spTgt spid="18"/>
                                        </p:tgtEl>
                                        <p:attrNameLst>
                                          <p:attrName>ppt_x</p:attrName>
                                        </p:attrNameLst>
                                      </p:cBhvr>
                                      <p:tavLst>
                                        <p:tav tm="0">
                                          <p:val>
                                            <p:strVal val="ppt_x"/>
                                          </p:val>
                                        </p:tav>
                                        <p:tav tm="100000">
                                          <p:val>
                                            <p:fltVal val="0.5"/>
                                          </p:val>
                                        </p:tav>
                                      </p:tavLst>
                                    </p:anim>
                                    <p:anim calcmode="lin" valueType="num">
                                      <p:cBhvr>
                                        <p:cTn id="240" dur="3000"/>
                                        <p:tgtEl>
                                          <p:spTgt spid="18"/>
                                        </p:tgtEl>
                                        <p:attrNameLst>
                                          <p:attrName>ppt_y</p:attrName>
                                        </p:attrNameLst>
                                      </p:cBhvr>
                                      <p:tavLst>
                                        <p:tav tm="0">
                                          <p:val>
                                            <p:strVal val="ppt_y"/>
                                          </p:val>
                                        </p:tav>
                                        <p:tav tm="100000">
                                          <p:val>
                                            <p:fltVal val="0.5"/>
                                          </p:val>
                                        </p:tav>
                                      </p:tavLst>
                                    </p:anim>
                                    <p:set>
                                      <p:cBhvr>
                                        <p:cTn id="241" dur="1" fill="hold">
                                          <p:stCondLst>
                                            <p:cond delay="2999"/>
                                          </p:stCondLst>
                                        </p:cTn>
                                        <p:tgtEl>
                                          <p:spTgt spid="18"/>
                                        </p:tgtEl>
                                        <p:attrNameLst>
                                          <p:attrName>style.visibility</p:attrName>
                                        </p:attrNameLst>
                                      </p:cBhvr>
                                      <p:to>
                                        <p:strVal val="hidden"/>
                                      </p:to>
                                    </p:set>
                                  </p:childTnLst>
                                </p:cTn>
                              </p:par>
                              <p:par>
                                <p:cTn id="242" presetID="23" presetClass="exit" presetSubtype="544" fill="hold" nodeType="withEffect">
                                  <p:stCondLst>
                                    <p:cond delay="0"/>
                                  </p:stCondLst>
                                  <p:childTnLst>
                                    <p:anim calcmode="lin" valueType="num">
                                      <p:cBhvr>
                                        <p:cTn id="243" dur="3000"/>
                                        <p:tgtEl>
                                          <p:spTgt spid="19"/>
                                        </p:tgtEl>
                                        <p:attrNameLst>
                                          <p:attrName>ppt_w</p:attrName>
                                        </p:attrNameLst>
                                      </p:cBhvr>
                                      <p:tavLst>
                                        <p:tav tm="0">
                                          <p:val>
                                            <p:strVal val="ppt_w"/>
                                          </p:val>
                                        </p:tav>
                                        <p:tav tm="100000">
                                          <p:val>
                                            <p:fltVal val="0"/>
                                          </p:val>
                                        </p:tav>
                                      </p:tavLst>
                                    </p:anim>
                                    <p:anim calcmode="lin" valueType="num">
                                      <p:cBhvr>
                                        <p:cTn id="244" dur="3000"/>
                                        <p:tgtEl>
                                          <p:spTgt spid="19"/>
                                        </p:tgtEl>
                                        <p:attrNameLst>
                                          <p:attrName>ppt_h</p:attrName>
                                        </p:attrNameLst>
                                      </p:cBhvr>
                                      <p:tavLst>
                                        <p:tav tm="0">
                                          <p:val>
                                            <p:strVal val="ppt_h"/>
                                          </p:val>
                                        </p:tav>
                                        <p:tav tm="100000">
                                          <p:val>
                                            <p:fltVal val="0"/>
                                          </p:val>
                                        </p:tav>
                                      </p:tavLst>
                                    </p:anim>
                                    <p:anim calcmode="lin" valueType="num">
                                      <p:cBhvr>
                                        <p:cTn id="245" dur="3000"/>
                                        <p:tgtEl>
                                          <p:spTgt spid="19"/>
                                        </p:tgtEl>
                                        <p:attrNameLst>
                                          <p:attrName>ppt_x</p:attrName>
                                        </p:attrNameLst>
                                      </p:cBhvr>
                                      <p:tavLst>
                                        <p:tav tm="0">
                                          <p:val>
                                            <p:strVal val="ppt_x"/>
                                          </p:val>
                                        </p:tav>
                                        <p:tav tm="100000">
                                          <p:val>
                                            <p:fltVal val="0.5"/>
                                          </p:val>
                                        </p:tav>
                                      </p:tavLst>
                                    </p:anim>
                                    <p:anim calcmode="lin" valueType="num">
                                      <p:cBhvr>
                                        <p:cTn id="246" dur="3000"/>
                                        <p:tgtEl>
                                          <p:spTgt spid="19"/>
                                        </p:tgtEl>
                                        <p:attrNameLst>
                                          <p:attrName>ppt_y</p:attrName>
                                        </p:attrNameLst>
                                      </p:cBhvr>
                                      <p:tavLst>
                                        <p:tav tm="0">
                                          <p:val>
                                            <p:strVal val="ppt_y"/>
                                          </p:val>
                                        </p:tav>
                                        <p:tav tm="100000">
                                          <p:val>
                                            <p:fltVal val="0.5"/>
                                          </p:val>
                                        </p:tav>
                                      </p:tavLst>
                                    </p:anim>
                                    <p:set>
                                      <p:cBhvr>
                                        <p:cTn id="247" dur="1" fill="hold">
                                          <p:stCondLst>
                                            <p:cond delay="2999"/>
                                          </p:stCondLst>
                                        </p:cTn>
                                        <p:tgtEl>
                                          <p:spTgt spid="19"/>
                                        </p:tgtEl>
                                        <p:attrNameLst>
                                          <p:attrName>style.visibility</p:attrName>
                                        </p:attrNameLst>
                                      </p:cBhvr>
                                      <p:to>
                                        <p:strVal val="hidden"/>
                                      </p:to>
                                    </p:set>
                                  </p:childTnLst>
                                </p:cTn>
                              </p:par>
                              <p:par>
                                <p:cTn id="248" presetID="23" presetClass="exit" presetSubtype="544" fill="hold" nodeType="withEffect">
                                  <p:stCondLst>
                                    <p:cond delay="0"/>
                                  </p:stCondLst>
                                  <p:childTnLst>
                                    <p:anim calcmode="lin" valueType="num">
                                      <p:cBhvr>
                                        <p:cTn id="249" dur="3000"/>
                                        <p:tgtEl>
                                          <p:spTgt spid="20"/>
                                        </p:tgtEl>
                                        <p:attrNameLst>
                                          <p:attrName>ppt_w</p:attrName>
                                        </p:attrNameLst>
                                      </p:cBhvr>
                                      <p:tavLst>
                                        <p:tav tm="0">
                                          <p:val>
                                            <p:strVal val="ppt_w"/>
                                          </p:val>
                                        </p:tav>
                                        <p:tav tm="100000">
                                          <p:val>
                                            <p:fltVal val="0"/>
                                          </p:val>
                                        </p:tav>
                                      </p:tavLst>
                                    </p:anim>
                                    <p:anim calcmode="lin" valueType="num">
                                      <p:cBhvr>
                                        <p:cTn id="250" dur="3000"/>
                                        <p:tgtEl>
                                          <p:spTgt spid="20"/>
                                        </p:tgtEl>
                                        <p:attrNameLst>
                                          <p:attrName>ppt_h</p:attrName>
                                        </p:attrNameLst>
                                      </p:cBhvr>
                                      <p:tavLst>
                                        <p:tav tm="0">
                                          <p:val>
                                            <p:strVal val="ppt_h"/>
                                          </p:val>
                                        </p:tav>
                                        <p:tav tm="100000">
                                          <p:val>
                                            <p:fltVal val="0"/>
                                          </p:val>
                                        </p:tav>
                                      </p:tavLst>
                                    </p:anim>
                                    <p:anim calcmode="lin" valueType="num">
                                      <p:cBhvr>
                                        <p:cTn id="251" dur="3000"/>
                                        <p:tgtEl>
                                          <p:spTgt spid="20"/>
                                        </p:tgtEl>
                                        <p:attrNameLst>
                                          <p:attrName>ppt_x</p:attrName>
                                        </p:attrNameLst>
                                      </p:cBhvr>
                                      <p:tavLst>
                                        <p:tav tm="0">
                                          <p:val>
                                            <p:strVal val="ppt_x"/>
                                          </p:val>
                                        </p:tav>
                                        <p:tav tm="100000">
                                          <p:val>
                                            <p:fltVal val="0.5"/>
                                          </p:val>
                                        </p:tav>
                                      </p:tavLst>
                                    </p:anim>
                                    <p:anim calcmode="lin" valueType="num">
                                      <p:cBhvr>
                                        <p:cTn id="252" dur="3000"/>
                                        <p:tgtEl>
                                          <p:spTgt spid="20"/>
                                        </p:tgtEl>
                                        <p:attrNameLst>
                                          <p:attrName>ppt_y</p:attrName>
                                        </p:attrNameLst>
                                      </p:cBhvr>
                                      <p:tavLst>
                                        <p:tav tm="0">
                                          <p:val>
                                            <p:strVal val="ppt_y"/>
                                          </p:val>
                                        </p:tav>
                                        <p:tav tm="100000">
                                          <p:val>
                                            <p:fltVal val="0.5"/>
                                          </p:val>
                                        </p:tav>
                                      </p:tavLst>
                                    </p:anim>
                                    <p:set>
                                      <p:cBhvr>
                                        <p:cTn id="253" dur="1" fill="hold">
                                          <p:stCondLst>
                                            <p:cond delay="2999"/>
                                          </p:stCondLst>
                                        </p:cTn>
                                        <p:tgtEl>
                                          <p:spTgt spid="20"/>
                                        </p:tgtEl>
                                        <p:attrNameLst>
                                          <p:attrName>style.visibility</p:attrName>
                                        </p:attrNameLst>
                                      </p:cBhvr>
                                      <p:to>
                                        <p:strVal val="hidden"/>
                                      </p:to>
                                    </p:set>
                                  </p:childTnLst>
                                </p:cTn>
                              </p:par>
                              <p:par>
                                <p:cTn id="254" presetID="23" presetClass="exit" presetSubtype="544" fill="hold" nodeType="withEffect">
                                  <p:stCondLst>
                                    <p:cond delay="0"/>
                                  </p:stCondLst>
                                  <p:childTnLst>
                                    <p:anim calcmode="lin" valueType="num">
                                      <p:cBhvr>
                                        <p:cTn id="255" dur="3000"/>
                                        <p:tgtEl>
                                          <p:spTgt spid="21"/>
                                        </p:tgtEl>
                                        <p:attrNameLst>
                                          <p:attrName>ppt_w</p:attrName>
                                        </p:attrNameLst>
                                      </p:cBhvr>
                                      <p:tavLst>
                                        <p:tav tm="0">
                                          <p:val>
                                            <p:strVal val="ppt_w"/>
                                          </p:val>
                                        </p:tav>
                                        <p:tav tm="100000">
                                          <p:val>
                                            <p:fltVal val="0"/>
                                          </p:val>
                                        </p:tav>
                                      </p:tavLst>
                                    </p:anim>
                                    <p:anim calcmode="lin" valueType="num">
                                      <p:cBhvr>
                                        <p:cTn id="256" dur="3000"/>
                                        <p:tgtEl>
                                          <p:spTgt spid="21"/>
                                        </p:tgtEl>
                                        <p:attrNameLst>
                                          <p:attrName>ppt_h</p:attrName>
                                        </p:attrNameLst>
                                      </p:cBhvr>
                                      <p:tavLst>
                                        <p:tav tm="0">
                                          <p:val>
                                            <p:strVal val="ppt_h"/>
                                          </p:val>
                                        </p:tav>
                                        <p:tav tm="100000">
                                          <p:val>
                                            <p:fltVal val="0"/>
                                          </p:val>
                                        </p:tav>
                                      </p:tavLst>
                                    </p:anim>
                                    <p:anim calcmode="lin" valueType="num">
                                      <p:cBhvr>
                                        <p:cTn id="257" dur="3000"/>
                                        <p:tgtEl>
                                          <p:spTgt spid="21"/>
                                        </p:tgtEl>
                                        <p:attrNameLst>
                                          <p:attrName>ppt_x</p:attrName>
                                        </p:attrNameLst>
                                      </p:cBhvr>
                                      <p:tavLst>
                                        <p:tav tm="0">
                                          <p:val>
                                            <p:strVal val="ppt_x"/>
                                          </p:val>
                                        </p:tav>
                                        <p:tav tm="100000">
                                          <p:val>
                                            <p:fltVal val="0.5"/>
                                          </p:val>
                                        </p:tav>
                                      </p:tavLst>
                                    </p:anim>
                                    <p:anim calcmode="lin" valueType="num">
                                      <p:cBhvr>
                                        <p:cTn id="258" dur="3000"/>
                                        <p:tgtEl>
                                          <p:spTgt spid="21"/>
                                        </p:tgtEl>
                                        <p:attrNameLst>
                                          <p:attrName>ppt_y</p:attrName>
                                        </p:attrNameLst>
                                      </p:cBhvr>
                                      <p:tavLst>
                                        <p:tav tm="0">
                                          <p:val>
                                            <p:strVal val="ppt_y"/>
                                          </p:val>
                                        </p:tav>
                                        <p:tav tm="100000">
                                          <p:val>
                                            <p:fltVal val="0.5"/>
                                          </p:val>
                                        </p:tav>
                                      </p:tavLst>
                                    </p:anim>
                                    <p:set>
                                      <p:cBhvr>
                                        <p:cTn id="259" dur="1" fill="hold">
                                          <p:stCondLst>
                                            <p:cond delay="2999"/>
                                          </p:stCondLst>
                                        </p:cTn>
                                        <p:tgtEl>
                                          <p:spTgt spid="21"/>
                                        </p:tgtEl>
                                        <p:attrNameLst>
                                          <p:attrName>style.visibility</p:attrName>
                                        </p:attrNameLst>
                                      </p:cBhvr>
                                      <p:to>
                                        <p:strVal val="hidden"/>
                                      </p:to>
                                    </p:set>
                                  </p:childTnLst>
                                </p:cTn>
                              </p:par>
                              <p:par>
                                <p:cTn id="260" presetID="8" presetClass="emph" presetSubtype="0" autoRev="1" fill="hold" grpId="3" nodeType="withEffect" nodePh="1">
                                  <p:stCondLst>
                                    <p:cond delay="0"/>
                                  </p:stCondLst>
                                  <p:endCondLst>
                                    <p:cond evt="begin" delay="0">
                                      <p:tn val="260"/>
                                    </p:cond>
                                  </p:endCondLst>
                                  <p:childTnLst>
                                    <p:animRot by="10800000">
                                      <p:cBhvr>
                                        <p:cTn id="261" dur="3000" fill="hold"/>
                                        <p:tgtEl>
                                          <p:spTgt spid="4"/>
                                        </p:tgtEl>
                                        <p:attrNameLst>
                                          <p:attrName>r</p:attrName>
                                        </p:attrNameLst>
                                      </p:cBhvr>
                                    </p:animRot>
                                  </p:childTnLst>
                                </p:cTn>
                              </p:par>
                              <p:par>
                                <p:cTn id="262" presetID="8" presetClass="emph" presetSubtype="0" autoRev="1" fill="hold" nodeType="withEffect">
                                  <p:stCondLst>
                                    <p:cond delay="0"/>
                                  </p:stCondLst>
                                  <p:childTnLst>
                                    <p:animRot by="10800000">
                                      <p:cBhvr>
                                        <p:cTn id="263" dur="3000" fill="hold"/>
                                        <p:tgtEl>
                                          <p:spTgt spid="5"/>
                                        </p:tgtEl>
                                        <p:attrNameLst>
                                          <p:attrName>r</p:attrName>
                                        </p:attrNameLst>
                                      </p:cBhvr>
                                    </p:animRot>
                                  </p:childTnLst>
                                </p:cTn>
                              </p:par>
                              <p:par>
                                <p:cTn id="264" presetID="8" presetClass="emph" presetSubtype="0" autoRev="1" fill="hold" nodeType="withEffect">
                                  <p:stCondLst>
                                    <p:cond delay="0"/>
                                  </p:stCondLst>
                                  <p:childTnLst>
                                    <p:animRot by="10800000">
                                      <p:cBhvr>
                                        <p:cTn id="265" dur="3000" fill="hold"/>
                                        <p:tgtEl>
                                          <p:spTgt spid="6"/>
                                        </p:tgtEl>
                                        <p:attrNameLst>
                                          <p:attrName>r</p:attrName>
                                        </p:attrNameLst>
                                      </p:cBhvr>
                                    </p:animRot>
                                  </p:childTnLst>
                                </p:cTn>
                              </p:par>
                              <p:par>
                                <p:cTn id="266" presetID="8" presetClass="emph" presetSubtype="0" autoRev="1" fill="hold" nodeType="withEffect">
                                  <p:stCondLst>
                                    <p:cond delay="0"/>
                                  </p:stCondLst>
                                  <p:childTnLst>
                                    <p:animRot by="10800000">
                                      <p:cBhvr>
                                        <p:cTn id="267" dur="3000" fill="hold"/>
                                        <p:tgtEl>
                                          <p:spTgt spid="7"/>
                                        </p:tgtEl>
                                        <p:attrNameLst>
                                          <p:attrName>r</p:attrName>
                                        </p:attrNameLst>
                                      </p:cBhvr>
                                    </p:animRot>
                                  </p:childTnLst>
                                </p:cTn>
                              </p:par>
                              <p:par>
                                <p:cTn id="268" presetID="8" presetClass="emph" presetSubtype="0" autoRev="1" fill="hold" nodeType="withEffect">
                                  <p:stCondLst>
                                    <p:cond delay="0"/>
                                  </p:stCondLst>
                                  <p:childTnLst>
                                    <p:animRot by="10800000">
                                      <p:cBhvr>
                                        <p:cTn id="269" dur="3000" fill="hold"/>
                                        <p:tgtEl>
                                          <p:spTgt spid="8"/>
                                        </p:tgtEl>
                                        <p:attrNameLst>
                                          <p:attrName>r</p:attrName>
                                        </p:attrNameLst>
                                      </p:cBhvr>
                                    </p:animRot>
                                  </p:childTnLst>
                                </p:cTn>
                              </p:par>
                              <p:par>
                                <p:cTn id="270" presetID="8" presetClass="emph" presetSubtype="0" autoRev="1" fill="hold" nodeType="withEffect">
                                  <p:stCondLst>
                                    <p:cond delay="0"/>
                                  </p:stCondLst>
                                  <p:childTnLst>
                                    <p:animRot by="10800000">
                                      <p:cBhvr>
                                        <p:cTn id="271" dur="3000" fill="hold"/>
                                        <p:tgtEl>
                                          <p:spTgt spid="9"/>
                                        </p:tgtEl>
                                        <p:attrNameLst>
                                          <p:attrName>r</p:attrName>
                                        </p:attrNameLst>
                                      </p:cBhvr>
                                    </p:animRot>
                                  </p:childTnLst>
                                </p:cTn>
                              </p:par>
                              <p:par>
                                <p:cTn id="272" presetID="8" presetClass="emph" presetSubtype="0" autoRev="1" fill="hold" nodeType="withEffect">
                                  <p:stCondLst>
                                    <p:cond delay="0"/>
                                  </p:stCondLst>
                                  <p:childTnLst>
                                    <p:animRot by="10800000">
                                      <p:cBhvr>
                                        <p:cTn id="273" dur="3000" fill="hold"/>
                                        <p:tgtEl>
                                          <p:spTgt spid="10"/>
                                        </p:tgtEl>
                                        <p:attrNameLst>
                                          <p:attrName>r</p:attrName>
                                        </p:attrNameLst>
                                      </p:cBhvr>
                                    </p:animRot>
                                  </p:childTnLst>
                                </p:cTn>
                              </p:par>
                              <p:par>
                                <p:cTn id="274" presetID="8" presetClass="emph" presetSubtype="0" autoRev="1" fill="hold" nodeType="withEffect">
                                  <p:stCondLst>
                                    <p:cond delay="0"/>
                                  </p:stCondLst>
                                  <p:childTnLst>
                                    <p:animRot by="10800000">
                                      <p:cBhvr>
                                        <p:cTn id="275" dur="3000" fill="hold"/>
                                        <p:tgtEl>
                                          <p:spTgt spid="11"/>
                                        </p:tgtEl>
                                        <p:attrNameLst>
                                          <p:attrName>r</p:attrName>
                                        </p:attrNameLst>
                                      </p:cBhvr>
                                    </p:animRot>
                                  </p:childTnLst>
                                </p:cTn>
                              </p:par>
                              <p:par>
                                <p:cTn id="276" presetID="8" presetClass="emph" presetSubtype="0" autoRev="1" fill="hold" nodeType="withEffect">
                                  <p:stCondLst>
                                    <p:cond delay="0"/>
                                  </p:stCondLst>
                                  <p:childTnLst>
                                    <p:animRot by="10800000">
                                      <p:cBhvr>
                                        <p:cTn id="277" dur="3000" fill="hold"/>
                                        <p:tgtEl>
                                          <p:spTgt spid="12"/>
                                        </p:tgtEl>
                                        <p:attrNameLst>
                                          <p:attrName>r</p:attrName>
                                        </p:attrNameLst>
                                      </p:cBhvr>
                                    </p:animRot>
                                  </p:childTnLst>
                                </p:cTn>
                              </p:par>
                              <p:par>
                                <p:cTn id="278" presetID="8" presetClass="emph" presetSubtype="0" autoRev="1" fill="hold" nodeType="withEffect">
                                  <p:stCondLst>
                                    <p:cond delay="0"/>
                                  </p:stCondLst>
                                  <p:childTnLst>
                                    <p:animRot by="10800000">
                                      <p:cBhvr>
                                        <p:cTn id="279" dur="3000" fill="hold"/>
                                        <p:tgtEl>
                                          <p:spTgt spid="13"/>
                                        </p:tgtEl>
                                        <p:attrNameLst>
                                          <p:attrName>r</p:attrName>
                                        </p:attrNameLst>
                                      </p:cBhvr>
                                    </p:animRot>
                                  </p:childTnLst>
                                </p:cTn>
                              </p:par>
                              <p:par>
                                <p:cTn id="280" presetID="8" presetClass="emph" presetSubtype="0" autoRev="1" fill="hold" nodeType="withEffect">
                                  <p:stCondLst>
                                    <p:cond delay="0"/>
                                  </p:stCondLst>
                                  <p:childTnLst>
                                    <p:animRot by="10800000">
                                      <p:cBhvr>
                                        <p:cTn id="281" dur="3000" fill="hold"/>
                                        <p:tgtEl>
                                          <p:spTgt spid="14"/>
                                        </p:tgtEl>
                                        <p:attrNameLst>
                                          <p:attrName>r</p:attrName>
                                        </p:attrNameLst>
                                      </p:cBhvr>
                                    </p:animRot>
                                  </p:childTnLst>
                                </p:cTn>
                              </p:par>
                              <p:par>
                                <p:cTn id="282" presetID="8" presetClass="emph" presetSubtype="0" autoRev="1" fill="hold" nodeType="withEffect">
                                  <p:stCondLst>
                                    <p:cond delay="0"/>
                                  </p:stCondLst>
                                  <p:childTnLst>
                                    <p:animRot by="10800000">
                                      <p:cBhvr>
                                        <p:cTn id="283" dur="3000" fill="hold"/>
                                        <p:tgtEl>
                                          <p:spTgt spid="15"/>
                                        </p:tgtEl>
                                        <p:attrNameLst>
                                          <p:attrName>r</p:attrName>
                                        </p:attrNameLst>
                                      </p:cBhvr>
                                    </p:animRot>
                                  </p:childTnLst>
                                </p:cTn>
                              </p:par>
                              <p:par>
                                <p:cTn id="284" presetID="8" presetClass="emph" presetSubtype="0" autoRev="1" fill="hold" nodeType="withEffect">
                                  <p:stCondLst>
                                    <p:cond delay="0"/>
                                  </p:stCondLst>
                                  <p:childTnLst>
                                    <p:animRot by="10800000">
                                      <p:cBhvr>
                                        <p:cTn id="285" dur="3000" fill="hold"/>
                                        <p:tgtEl>
                                          <p:spTgt spid="16"/>
                                        </p:tgtEl>
                                        <p:attrNameLst>
                                          <p:attrName>r</p:attrName>
                                        </p:attrNameLst>
                                      </p:cBhvr>
                                    </p:animRot>
                                  </p:childTnLst>
                                </p:cTn>
                              </p:par>
                              <p:par>
                                <p:cTn id="286" presetID="8" presetClass="emph" presetSubtype="0" autoRev="1" fill="hold" nodeType="withEffect">
                                  <p:stCondLst>
                                    <p:cond delay="0"/>
                                  </p:stCondLst>
                                  <p:childTnLst>
                                    <p:animRot by="10800000">
                                      <p:cBhvr>
                                        <p:cTn id="287" dur="3000" fill="hold"/>
                                        <p:tgtEl>
                                          <p:spTgt spid="17"/>
                                        </p:tgtEl>
                                        <p:attrNameLst>
                                          <p:attrName>r</p:attrName>
                                        </p:attrNameLst>
                                      </p:cBhvr>
                                    </p:animRot>
                                  </p:childTnLst>
                                </p:cTn>
                              </p:par>
                              <p:par>
                                <p:cTn id="288" presetID="8" presetClass="emph" presetSubtype="0" autoRev="1" fill="hold" nodeType="withEffect">
                                  <p:stCondLst>
                                    <p:cond delay="0"/>
                                  </p:stCondLst>
                                  <p:childTnLst>
                                    <p:animRot by="10800000">
                                      <p:cBhvr>
                                        <p:cTn id="289" dur="3000" fill="hold"/>
                                        <p:tgtEl>
                                          <p:spTgt spid="18"/>
                                        </p:tgtEl>
                                        <p:attrNameLst>
                                          <p:attrName>r</p:attrName>
                                        </p:attrNameLst>
                                      </p:cBhvr>
                                    </p:animRot>
                                  </p:childTnLst>
                                </p:cTn>
                              </p:par>
                              <p:par>
                                <p:cTn id="290" presetID="8" presetClass="emph" presetSubtype="0" autoRev="1" fill="hold" nodeType="withEffect">
                                  <p:stCondLst>
                                    <p:cond delay="0"/>
                                  </p:stCondLst>
                                  <p:childTnLst>
                                    <p:animRot by="10800000">
                                      <p:cBhvr>
                                        <p:cTn id="291" dur="3000" fill="hold"/>
                                        <p:tgtEl>
                                          <p:spTgt spid="19"/>
                                        </p:tgtEl>
                                        <p:attrNameLst>
                                          <p:attrName>r</p:attrName>
                                        </p:attrNameLst>
                                      </p:cBhvr>
                                    </p:animRot>
                                  </p:childTnLst>
                                </p:cTn>
                              </p:par>
                              <p:par>
                                <p:cTn id="292" presetID="8" presetClass="emph" presetSubtype="0" autoRev="1" fill="hold" nodeType="withEffect">
                                  <p:stCondLst>
                                    <p:cond delay="0"/>
                                  </p:stCondLst>
                                  <p:childTnLst>
                                    <p:animRot by="10800000">
                                      <p:cBhvr>
                                        <p:cTn id="293" dur="3000" fill="hold"/>
                                        <p:tgtEl>
                                          <p:spTgt spid="20"/>
                                        </p:tgtEl>
                                        <p:attrNameLst>
                                          <p:attrName>r</p:attrName>
                                        </p:attrNameLst>
                                      </p:cBhvr>
                                    </p:animRot>
                                  </p:childTnLst>
                                </p:cTn>
                              </p:par>
                              <p:par>
                                <p:cTn id="294" presetID="8" presetClass="emph" presetSubtype="0" autoRev="1" fill="hold" nodeType="withEffect">
                                  <p:stCondLst>
                                    <p:cond delay="0"/>
                                  </p:stCondLst>
                                  <p:childTnLst>
                                    <p:animRot by="10800000">
                                      <p:cBhvr>
                                        <p:cTn id="295" dur="3000" fill="hold"/>
                                        <p:tgtEl>
                                          <p:spTgt spid="21"/>
                                        </p:tgtEl>
                                        <p:attrNameLst>
                                          <p:attrName>r</p:attrName>
                                        </p:attrNameLst>
                                      </p:cBhvr>
                                    </p:animRot>
                                  </p:childTnLst>
                                </p:cTn>
                              </p:par>
                              <p:par>
                                <p:cTn id="296" presetID="23" presetClass="entr" presetSubtype="288"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3000" fill="hold"/>
                                        <p:tgtEl>
                                          <p:spTgt spid="2"/>
                                        </p:tgtEl>
                                        <p:attrNameLst>
                                          <p:attrName>ppt_w</p:attrName>
                                        </p:attrNameLst>
                                      </p:cBhvr>
                                      <p:tavLst>
                                        <p:tav tm="0">
                                          <p:val>
                                            <p:strVal val="4/3*#ppt_w"/>
                                          </p:val>
                                        </p:tav>
                                        <p:tav tm="100000">
                                          <p:val>
                                            <p:strVal val="#ppt_w"/>
                                          </p:val>
                                        </p:tav>
                                      </p:tavLst>
                                    </p:anim>
                                    <p:anim calcmode="lin" valueType="num">
                                      <p:cBhvr>
                                        <p:cTn id="299" dur="3000" fill="hold"/>
                                        <p:tgtEl>
                                          <p:spTgt spid="2"/>
                                        </p:tgtEl>
                                        <p:attrNameLst>
                                          <p:attrName>ppt_h</p:attrName>
                                        </p:attrNameLst>
                                      </p:cBhvr>
                                      <p:tavLst>
                                        <p:tav tm="0">
                                          <p:val>
                                            <p:strVal val="4/3*#ppt_h"/>
                                          </p:val>
                                        </p:tav>
                                        <p:tav tm="100000">
                                          <p:val>
                                            <p:strVal val="#ppt_h"/>
                                          </p:val>
                                        </p:tav>
                                      </p:tavLst>
                                    </p:anim>
                                  </p:childTnLst>
                                </p:cTn>
                              </p:par>
                              <p:par>
                                <p:cTn id="300" presetID="21" presetClass="entr" presetSubtype="8" fill="hold" nodeType="withEffect">
                                  <p:stCondLst>
                                    <p:cond delay="0"/>
                                  </p:stCondLst>
                                  <p:childTnLst>
                                    <p:set>
                                      <p:cBhvr>
                                        <p:cTn id="301" dur="1" fill="hold">
                                          <p:stCondLst>
                                            <p:cond delay="0"/>
                                          </p:stCondLst>
                                        </p:cTn>
                                        <p:tgtEl>
                                          <p:spTgt spid="2"/>
                                        </p:tgtEl>
                                        <p:attrNameLst>
                                          <p:attrName>style.visibility</p:attrName>
                                        </p:attrNameLst>
                                      </p:cBhvr>
                                      <p:to>
                                        <p:strVal val="visible"/>
                                      </p:to>
                                    </p:set>
                                    <p:animEffect transition="in" filter="wheel(8)">
                                      <p:cBhvr>
                                        <p:cTn id="302"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4" grpId="2"/>
      <p:bldP spid="4" grpId="3"/>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50000">
              <a:srgbClr val="FFA3FF">
                <a:shade val="67500"/>
                <a:satMod val="115000"/>
              </a:srgbClr>
            </a:gs>
            <a:gs pos="100000">
              <a:srgbClr val="FFA3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gyt.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13c3c6f3afb391591298bcda4fb2b498.jpg"/>
          <p:cNvPicPr>
            <a:picLocks noChangeAspect="1"/>
          </p:cNvPicPr>
          <p:nvPr/>
        </p:nvPicPr>
        <p:blipFill>
          <a:blip r:embed="rId3"/>
          <a:stretch>
            <a:fillRect/>
          </a:stretch>
        </p:blipFill>
        <p:spPr>
          <a:xfrm>
            <a:off x="4643438" y="0"/>
            <a:ext cx="857256" cy="857256"/>
          </a:xfrm>
          <a:prstGeom prst="star12">
            <a:avLst/>
          </a:prstGeom>
          <a:effectLst>
            <a:glow rad="63500">
              <a:schemeClr val="accent1">
                <a:satMod val="175000"/>
                <a:alpha val="40000"/>
              </a:schemeClr>
            </a:glow>
            <a:reflection blurRad="6350" stA="50000" endA="295" endPos="92000" dist="101600" dir="5400000" sy="-100000" algn="bl" rotWithShape="0"/>
            <a:softEdge rad="31750"/>
          </a:effectLst>
        </p:spPr>
      </p:pic>
      <p:pic>
        <p:nvPicPr>
          <p:cNvPr id="7" name="6 Imagen" descr="13c3c6f3afb391591298bcda4fb2b498.jpg"/>
          <p:cNvPicPr>
            <a:picLocks noChangeAspect="1"/>
          </p:cNvPicPr>
          <p:nvPr/>
        </p:nvPicPr>
        <p:blipFill>
          <a:blip r:embed="rId3"/>
          <a:stretch>
            <a:fillRect/>
          </a:stretch>
        </p:blipFill>
        <p:spPr>
          <a:xfrm>
            <a:off x="0" y="4286244"/>
            <a:ext cx="857256" cy="857256"/>
          </a:xfrm>
          <a:prstGeom prst="star12">
            <a:avLst/>
          </a:prstGeom>
          <a:effectLst>
            <a:glow rad="63500">
              <a:schemeClr val="accent1">
                <a:satMod val="175000"/>
                <a:alpha val="40000"/>
              </a:schemeClr>
            </a:glow>
            <a:reflection blurRad="6350" stA="50000" endA="295" endPos="92000" dist="101600" dir="5400000" sy="-100000" algn="bl" rotWithShape="0"/>
            <a:softEdge rad="31750"/>
          </a:effectLst>
        </p:spPr>
      </p:pic>
      <p:pic>
        <p:nvPicPr>
          <p:cNvPr id="8" name="7 Imagen" descr="13c3c6f3afb391591298bcda4fb2b498.jpg"/>
          <p:cNvPicPr>
            <a:picLocks noChangeAspect="1"/>
          </p:cNvPicPr>
          <p:nvPr/>
        </p:nvPicPr>
        <p:blipFill>
          <a:blip r:embed="rId3"/>
          <a:stretch>
            <a:fillRect/>
          </a:stretch>
        </p:blipFill>
        <p:spPr>
          <a:xfrm>
            <a:off x="8286744" y="4286244"/>
            <a:ext cx="857256" cy="857256"/>
          </a:xfrm>
          <a:prstGeom prst="star12">
            <a:avLst/>
          </a:prstGeom>
          <a:effectLst>
            <a:glow rad="63500">
              <a:schemeClr val="accent1">
                <a:satMod val="175000"/>
                <a:alpha val="40000"/>
              </a:schemeClr>
            </a:glow>
            <a:reflection blurRad="6350" stA="50000" endA="295" endPos="92000" dist="101600" dir="5400000" sy="-100000" algn="bl" rotWithShape="0"/>
            <a:softEdge rad="31750"/>
          </a:effectLst>
        </p:spPr>
      </p:pic>
      <p:pic>
        <p:nvPicPr>
          <p:cNvPr id="9" name="8 Imagen" descr="13c3c6f3afb391591298bcda4fb2b498.jpg"/>
          <p:cNvPicPr>
            <a:picLocks noChangeAspect="1"/>
          </p:cNvPicPr>
          <p:nvPr/>
        </p:nvPicPr>
        <p:blipFill>
          <a:blip r:embed="rId3"/>
          <a:stretch>
            <a:fillRect/>
          </a:stretch>
        </p:blipFill>
        <p:spPr>
          <a:xfrm>
            <a:off x="5072066" y="1071552"/>
            <a:ext cx="857256" cy="857256"/>
          </a:xfrm>
          <a:prstGeom prst="star12">
            <a:avLst/>
          </a:prstGeom>
          <a:effectLst>
            <a:glow rad="63500">
              <a:schemeClr val="accent1">
                <a:satMod val="175000"/>
                <a:alpha val="40000"/>
              </a:schemeClr>
            </a:glow>
            <a:reflection blurRad="6350" stA="50000" endA="295" endPos="92000" dist="101600" dir="5400000" sy="-100000" algn="bl" rotWithShape="0"/>
            <a:softEdge rad="31750"/>
          </a:effectLst>
        </p:spPr>
      </p:pic>
      <p:pic>
        <p:nvPicPr>
          <p:cNvPr id="10" name="9 Imagen" descr="13c3c6f3afb391591298bcda4fb2b498.jpg"/>
          <p:cNvPicPr>
            <a:picLocks noChangeAspect="1"/>
          </p:cNvPicPr>
          <p:nvPr/>
        </p:nvPicPr>
        <p:blipFill>
          <a:blip r:embed="rId3"/>
          <a:stretch>
            <a:fillRect/>
          </a:stretch>
        </p:blipFill>
        <p:spPr>
          <a:xfrm>
            <a:off x="3571868" y="0"/>
            <a:ext cx="857256" cy="857256"/>
          </a:xfrm>
          <a:prstGeom prst="star12">
            <a:avLst/>
          </a:prstGeom>
          <a:effectLst>
            <a:glow rad="63500">
              <a:schemeClr val="accent1">
                <a:satMod val="175000"/>
                <a:alpha val="40000"/>
              </a:schemeClr>
            </a:glow>
            <a:reflection blurRad="6350" stA="50000" endA="295" endPos="92000" dist="101600" dir="5400000" sy="-100000" algn="bl" rotWithShape="0"/>
            <a:softEdge rad="31750"/>
          </a:effectLst>
        </p:spPr>
      </p:pic>
      <p:pic>
        <p:nvPicPr>
          <p:cNvPr id="11" name="10 Imagen" descr="13c3c6f3afb391591298bcda4fb2b498.jpg"/>
          <p:cNvPicPr>
            <a:picLocks noChangeAspect="1"/>
          </p:cNvPicPr>
          <p:nvPr/>
        </p:nvPicPr>
        <p:blipFill>
          <a:blip r:embed="rId3"/>
          <a:stretch>
            <a:fillRect/>
          </a:stretch>
        </p:blipFill>
        <p:spPr>
          <a:xfrm>
            <a:off x="2928926" y="1000114"/>
            <a:ext cx="857256" cy="857256"/>
          </a:xfrm>
          <a:prstGeom prst="star12">
            <a:avLst/>
          </a:prstGeom>
          <a:effectLst>
            <a:glow rad="63500">
              <a:schemeClr val="accent1">
                <a:satMod val="175000"/>
                <a:alpha val="40000"/>
              </a:schemeClr>
            </a:glow>
            <a:reflection blurRad="6350" stA="50000" endA="295" endPos="92000" dist="101600" dir="5400000" sy="-100000" algn="bl" rotWithShape="0"/>
            <a:softEdge rad="31750"/>
          </a:effectLst>
        </p:spPr>
      </p:pic>
      <p:pic>
        <p:nvPicPr>
          <p:cNvPr id="12" name="11 Imagen" descr="13c3c6f3afb391591298bcda4fb2b498.jpg"/>
          <p:cNvPicPr>
            <a:picLocks noChangeAspect="1"/>
          </p:cNvPicPr>
          <p:nvPr/>
        </p:nvPicPr>
        <p:blipFill>
          <a:blip r:embed="rId3"/>
          <a:stretch>
            <a:fillRect/>
          </a:stretch>
        </p:blipFill>
        <p:spPr>
          <a:xfrm>
            <a:off x="5715008" y="2143122"/>
            <a:ext cx="857256" cy="857256"/>
          </a:xfrm>
          <a:prstGeom prst="star12">
            <a:avLst/>
          </a:prstGeom>
          <a:effectLst>
            <a:glow rad="63500">
              <a:schemeClr val="accent1">
                <a:satMod val="175000"/>
                <a:alpha val="40000"/>
              </a:schemeClr>
            </a:glow>
            <a:reflection blurRad="6350" stA="50000" endA="295" endPos="92000" dist="101600" dir="5400000" sy="-100000" algn="bl" rotWithShape="0"/>
            <a:softEdge rad="31750"/>
          </a:effectLst>
        </p:spPr>
      </p:pic>
      <p:pic>
        <p:nvPicPr>
          <p:cNvPr id="13" name="12 Imagen" descr="13c3c6f3afb391591298bcda4fb2b498.jpg"/>
          <p:cNvPicPr>
            <a:picLocks noChangeAspect="1"/>
          </p:cNvPicPr>
          <p:nvPr/>
        </p:nvPicPr>
        <p:blipFill>
          <a:blip r:embed="rId3"/>
          <a:stretch>
            <a:fillRect/>
          </a:stretch>
        </p:blipFill>
        <p:spPr>
          <a:xfrm>
            <a:off x="2285984" y="2071684"/>
            <a:ext cx="857256" cy="857256"/>
          </a:xfrm>
          <a:prstGeom prst="star12">
            <a:avLst/>
          </a:prstGeom>
          <a:effectLst>
            <a:glow rad="63500">
              <a:schemeClr val="accent1">
                <a:satMod val="175000"/>
                <a:alpha val="40000"/>
              </a:schemeClr>
            </a:glow>
            <a:reflection blurRad="6350" stA="50000" endA="295" endPos="92000" dist="101600" dir="5400000" sy="-100000" algn="bl" rotWithShape="0"/>
            <a:softEdge rad="31750"/>
          </a:effectLst>
        </p:spPr>
      </p:pic>
      <p:pic>
        <p:nvPicPr>
          <p:cNvPr id="14" name="13 Imagen" descr="13c3c6f3afb391591298bcda4fb2b498.jpg"/>
          <p:cNvPicPr>
            <a:picLocks noChangeAspect="1"/>
          </p:cNvPicPr>
          <p:nvPr/>
        </p:nvPicPr>
        <p:blipFill>
          <a:blip r:embed="rId3"/>
          <a:stretch>
            <a:fillRect/>
          </a:stretch>
        </p:blipFill>
        <p:spPr>
          <a:xfrm>
            <a:off x="6357950" y="2928940"/>
            <a:ext cx="857256" cy="857256"/>
          </a:xfrm>
          <a:prstGeom prst="star12">
            <a:avLst/>
          </a:prstGeom>
          <a:effectLst>
            <a:glow rad="63500">
              <a:schemeClr val="accent1">
                <a:satMod val="175000"/>
                <a:alpha val="40000"/>
              </a:schemeClr>
            </a:glow>
            <a:reflection blurRad="6350" stA="50000" endA="295" endPos="92000" dist="101600" dir="5400000" sy="-100000" algn="bl" rotWithShape="0"/>
            <a:softEdge rad="31750"/>
          </a:effectLst>
        </p:spPr>
      </p:pic>
      <p:pic>
        <p:nvPicPr>
          <p:cNvPr id="15" name="14 Imagen" descr="13c3c6f3afb391591298bcda4fb2b498.jpg"/>
          <p:cNvPicPr>
            <a:picLocks noChangeAspect="1"/>
          </p:cNvPicPr>
          <p:nvPr/>
        </p:nvPicPr>
        <p:blipFill>
          <a:blip r:embed="rId3"/>
          <a:stretch>
            <a:fillRect/>
          </a:stretch>
        </p:blipFill>
        <p:spPr>
          <a:xfrm>
            <a:off x="1571604" y="3000378"/>
            <a:ext cx="857256" cy="857256"/>
          </a:xfrm>
          <a:prstGeom prst="star12">
            <a:avLst/>
          </a:prstGeom>
          <a:effectLst>
            <a:glow rad="63500">
              <a:schemeClr val="accent1">
                <a:satMod val="175000"/>
                <a:alpha val="40000"/>
              </a:schemeClr>
            </a:glow>
            <a:reflection blurRad="6350" stA="50000" endA="295" endPos="92000" dist="101600" dir="5400000" sy="-100000" algn="bl" rotWithShape="0"/>
            <a:softEdge rad="31750"/>
          </a:effectLst>
        </p:spPr>
      </p:pic>
      <p:pic>
        <p:nvPicPr>
          <p:cNvPr id="16" name="15 Imagen" descr="13c3c6f3afb391591298bcda4fb2b498.jpg"/>
          <p:cNvPicPr>
            <a:picLocks noChangeAspect="1"/>
          </p:cNvPicPr>
          <p:nvPr/>
        </p:nvPicPr>
        <p:blipFill>
          <a:blip r:embed="rId3"/>
          <a:stretch>
            <a:fillRect/>
          </a:stretch>
        </p:blipFill>
        <p:spPr>
          <a:xfrm>
            <a:off x="7358082" y="3714758"/>
            <a:ext cx="857256" cy="857256"/>
          </a:xfrm>
          <a:prstGeom prst="star12">
            <a:avLst/>
          </a:prstGeom>
          <a:effectLst>
            <a:glow rad="63500">
              <a:schemeClr val="accent1">
                <a:satMod val="175000"/>
                <a:alpha val="40000"/>
              </a:schemeClr>
            </a:glow>
            <a:reflection blurRad="6350" stA="50000" endA="295" endPos="92000" dist="101600" dir="5400000" sy="-100000" algn="bl" rotWithShape="0"/>
            <a:softEdge rad="31750"/>
          </a:effectLst>
        </p:spPr>
      </p:pic>
      <p:pic>
        <p:nvPicPr>
          <p:cNvPr id="17" name="16 Imagen" descr="13c3c6f3afb391591298bcda4fb2b498.jpg"/>
          <p:cNvPicPr>
            <a:picLocks noChangeAspect="1"/>
          </p:cNvPicPr>
          <p:nvPr/>
        </p:nvPicPr>
        <p:blipFill>
          <a:blip r:embed="rId3"/>
          <a:stretch>
            <a:fillRect/>
          </a:stretch>
        </p:blipFill>
        <p:spPr>
          <a:xfrm>
            <a:off x="785786" y="3714758"/>
            <a:ext cx="857256" cy="857256"/>
          </a:xfrm>
          <a:prstGeom prst="star12">
            <a:avLst/>
          </a:prstGeom>
          <a:effectLst>
            <a:glow rad="63500">
              <a:schemeClr val="accent1">
                <a:satMod val="175000"/>
                <a:alpha val="40000"/>
              </a:schemeClr>
            </a:glow>
            <a:reflection blurRad="6350" stA="50000" endA="295" endPos="92000" dist="101600" dir="5400000" sy="-100000" algn="bl" rotWithShape="0"/>
            <a:softEdge rad="31750"/>
          </a:effectLst>
        </p:spPr>
      </p:pic>
      <p:pic>
        <p:nvPicPr>
          <p:cNvPr id="18" name="17 Imagen" descr="gyt.jpeg"/>
          <p:cNvPicPr>
            <a:picLocks noGrp="1" noChangeAspect="1"/>
          </p:cNvPicPr>
          <p:nvPr isPhoto="1"/>
        </p:nvPicPr>
        <p:blipFill>
          <a:blip r:embed="rId2">
            <a:lum/>
          </a:blip>
          <a:stretch>
            <a:fillRect/>
          </a:stretch>
        </p:blipFill>
        <p:spPr>
          <a:xfrm>
            <a:off x="0" y="0"/>
            <a:ext cx="9144000" cy="5929336"/>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7"/>
                                        </p:tgtEl>
                                        <p:attrNameLst>
                                          <p:attrName>style.visibility</p:attrName>
                                        </p:attrNameLst>
                                      </p:cBhvr>
                                      <p:to>
                                        <p:strVal val="visible"/>
                                      </p:to>
                                    </p:set>
                                    <p:anim calcmode="lin" valueType="num">
                                      <p:cBhvr additive="base">
                                        <p:cTn id="9" dur="3000" fill="hold"/>
                                        <p:tgtEl>
                                          <p:spTgt spid="7"/>
                                        </p:tgtEl>
                                        <p:attrNameLst>
                                          <p:attrName>ppt_x</p:attrName>
                                        </p:attrNameLst>
                                      </p:cBhvr>
                                      <p:tavLst>
                                        <p:tav tm="0">
                                          <p:val>
                                            <p:strVal val="1+#ppt_w/2"/>
                                          </p:val>
                                        </p:tav>
                                        <p:tav tm="100000">
                                          <p:val>
                                            <p:strVal val="#ppt_x"/>
                                          </p:val>
                                        </p:tav>
                                      </p:tavLst>
                                    </p:anim>
                                    <p:anim calcmode="lin" valueType="num">
                                      <p:cBhvr additive="base">
                                        <p:cTn id="10" dur="3000" fill="hold"/>
                                        <p:tgtEl>
                                          <p:spTgt spid="7"/>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3000" fill="hold"/>
                                        <p:tgtEl>
                                          <p:spTgt spid="10"/>
                                        </p:tgtEl>
                                        <p:attrNameLst>
                                          <p:attrName>ppt_x</p:attrName>
                                        </p:attrNameLst>
                                      </p:cBhvr>
                                      <p:tavLst>
                                        <p:tav tm="0">
                                          <p:val>
                                            <p:strVal val="1+#ppt_w/2"/>
                                          </p:val>
                                        </p:tav>
                                        <p:tav tm="100000">
                                          <p:val>
                                            <p:strVal val="#ppt_x"/>
                                          </p:val>
                                        </p:tav>
                                      </p:tavLst>
                                    </p:anim>
                                    <p:anim calcmode="lin" valueType="num">
                                      <p:cBhvr additive="base">
                                        <p:cTn id="14" dur="3000" fill="hold"/>
                                        <p:tgtEl>
                                          <p:spTgt spid="10"/>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3000" fill="hold"/>
                                        <p:tgtEl>
                                          <p:spTgt spid="11"/>
                                        </p:tgtEl>
                                        <p:attrNameLst>
                                          <p:attrName>ppt_x</p:attrName>
                                        </p:attrNameLst>
                                      </p:cBhvr>
                                      <p:tavLst>
                                        <p:tav tm="0">
                                          <p:val>
                                            <p:strVal val="1+#ppt_w/2"/>
                                          </p:val>
                                        </p:tav>
                                        <p:tav tm="100000">
                                          <p:val>
                                            <p:strVal val="#ppt_x"/>
                                          </p:val>
                                        </p:tav>
                                      </p:tavLst>
                                    </p:anim>
                                    <p:anim calcmode="lin" valueType="num">
                                      <p:cBhvr additive="base">
                                        <p:cTn id="18" dur="3000" fill="hold"/>
                                        <p:tgtEl>
                                          <p:spTgt spid="11"/>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3000" fill="hold"/>
                                        <p:tgtEl>
                                          <p:spTgt spid="13"/>
                                        </p:tgtEl>
                                        <p:attrNameLst>
                                          <p:attrName>ppt_x</p:attrName>
                                        </p:attrNameLst>
                                      </p:cBhvr>
                                      <p:tavLst>
                                        <p:tav tm="0">
                                          <p:val>
                                            <p:strVal val="1+#ppt_w/2"/>
                                          </p:val>
                                        </p:tav>
                                        <p:tav tm="100000">
                                          <p:val>
                                            <p:strVal val="#ppt_x"/>
                                          </p:val>
                                        </p:tav>
                                      </p:tavLst>
                                    </p:anim>
                                    <p:anim calcmode="lin" valueType="num">
                                      <p:cBhvr additive="base">
                                        <p:cTn id="22" dur="3000" fill="hold"/>
                                        <p:tgtEl>
                                          <p:spTgt spid="13"/>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3000" fill="hold"/>
                                        <p:tgtEl>
                                          <p:spTgt spid="15"/>
                                        </p:tgtEl>
                                        <p:attrNameLst>
                                          <p:attrName>ppt_x</p:attrName>
                                        </p:attrNameLst>
                                      </p:cBhvr>
                                      <p:tavLst>
                                        <p:tav tm="0">
                                          <p:val>
                                            <p:strVal val="1+#ppt_w/2"/>
                                          </p:val>
                                        </p:tav>
                                        <p:tav tm="100000">
                                          <p:val>
                                            <p:strVal val="#ppt_x"/>
                                          </p:val>
                                        </p:tav>
                                      </p:tavLst>
                                    </p:anim>
                                    <p:anim calcmode="lin" valueType="num">
                                      <p:cBhvr additive="base">
                                        <p:cTn id="26" dur="3000" fill="hold"/>
                                        <p:tgtEl>
                                          <p:spTgt spid="15"/>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3000" fill="hold"/>
                                        <p:tgtEl>
                                          <p:spTgt spid="17"/>
                                        </p:tgtEl>
                                        <p:attrNameLst>
                                          <p:attrName>ppt_x</p:attrName>
                                        </p:attrNameLst>
                                      </p:cBhvr>
                                      <p:tavLst>
                                        <p:tav tm="0">
                                          <p:val>
                                            <p:strVal val="1+#ppt_w/2"/>
                                          </p:val>
                                        </p:tav>
                                        <p:tav tm="100000">
                                          <p:val>
                                            <p:strVal val="#ppt_x"/>
                                          </p:val>
                                        </p:tav>
                                      </p:tavLst>
                                    </p:anim>
                                    <p:anim calcmode="lin" valueType="num">
                                      <p:cBhvr additive="base">
                                        <p:cTn id="30" dur="3000" fill="hold"/>
                                        <p:tgtEl>
                                          <p:spTgt spid="17"/>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3000" fill="hold"/>
                                        <p:tgtEl>
                                          <p:spTgt spid="6"/>
                                        </p:tgtEl>
                                        <p:attrNameLst>
                                          <p:attrName>ppt_x</p:attrName>
                                        </p:attrNameLst>
                                      </p:cBhvr>
                                      <p:tavLst>
                                        <p:tav tm="0">
                                          <p:val>
                                            <p:strVal val="0-#ppt_w/2"/>
                                          </p:val>
                                        </p:tav>
                                        <p:tav tm="100000">
                                          <p:val>
                                            <p:strVal val="#ppt_x"/>
                                          </p:val>
                                        </p:tav>
                                      </p:tavLst>
                                    </p:anim>
                                    <p:anim calcmode="lin" valueType="num">
                                      <p:cBhvr additive="base">
                                        <p:cTn id="34" dur="3000" fill="hold"/>
                                        <p:tgtEl>
                                          <p:spTgt spid="6"/>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3000" fill="hold"/>
                                        <p:tgtEl>
                                          <p:spTgt spid="8"/>
                                        </p:tgtEl>
                                        <p:attrNameLst>
                                          <p:attrName>ppt_x</p:attrName>
                                        </p:attrNameLst>
                                      </p:cBhvr>
                                      <p:tavLst>
                                        <p:tav tm="0">
                                          <p:val>
                                            <p:strVal val="0-#ppt_w/2"/>
                                          </p:val>
                                        </p:tav>
                                        <p:tav tm="100000">
                                          <p:val>
                                            <p:strVal val="#ppt_x"/>
                                          </p:val>
                                        </p:tav>
                                      </p:tavLst>
                                    </p:anim>
                                    <p:anim calcmode="lin" valueType="num">
                                      <p:cBhvr additive="base">
                                        <p:cTn id="38" dur="3000" fill="hold"/>
                                        <p:tgtEl>
                                          <p:spTgt spid="8"/>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3000" fill="hold"/>
                                        <p:tgtEl>
                                          <p:spTgt spid="9"/>
                                        </p:tgtEl>
                                        <p:attrNameLst>
                                          <p:attrName>ppt_x</p:attrName>
                                        </p:attrNameLst>
                                      </p:cBhvr>
                                      <p:tavLst>
                                        <p:tav tm="0">
                                          <p:val>
                                            <p:strVal val="0-#ppt_w/2"/>
                                          </p:val>
                                        </p:tav>
                                        <p:tav tm="100000">
                                          <p:val>
                                            <p:strVal val="#ppt_x"/>
                                          </p:val>
                                        </p:tav>
                                      </p:tavLst>
                                    </p:anim>
                                    <p:anim calcmode="lin" valueType="num">
                                      <p:cBhvr additive="base">
                                        <p:cTn id="42" dur="3000" fill="hold"/>
                                        <p:tgtEl>
                                          <p:spTgt spid="9"/>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0" fill="hold"/>
                                        <p:tgtEl>
                                          <p:spTgt spid="12"/>
                                        </p:tgtEl>
                                        <p:attrNameLst>
                                          <p:attrName>ppt_x</p:attrName>
                                        </p:attrNameLst>
                                      </p:cBhvr>
                                      <p:tavLst>
                                        <p:tav tm="0">
                                          <p:val>
                                            <p:strVal val="0-#ppt_w/2"/>
                                          </p:val>
                                        </p:tav>
                                        <p:tav tm="100000">
                                          <p:val>
                                            <p:strVal val="#ppt_x"/>
                                          </p:val>
                                        </p:tav>
                                      </p:tavLst>
                                    </p:anim>
                                    <p:anim calcmode="lin" valueType="num">
                                      <p:cBhvr additive="base">
                                        <p:cTn id="46" dur="3000" fill="hold"/>
                                        <p:tgtEl>
                                          <p:spTgt spid="12"/>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3000" fill="hold"/>
                                        <p:tgtEl>
                                          <p:spTgt spid="14"/>
                                        </p:tgtEl>
                                        <p:attrNameLst>
                                          <p:attrName>ppt_x</p:attrName>
                                        </p:attrNameLst>
                                      </p:cBhvr>
                                      <p:tavLst>
                                        <p:tav tm="0">
                                          <p:val>
                                            <p:strVal val="0-#ppt_w/2"/>
                                          </p:val>
                                        </p:tav>
                                        <p:tav tm="100000">
                                          <p:val>
                                            <p:strVal val="#ppt_x"/>
                                          </p:val>
                                        </p:tav>
                                      </p:tavLst>
                                    </p:anim>
                                    <p:anim calcmode="lin" valueType="num">
                                      <p:cBhvr additive="base">
                                        <p:cTn id="50" dur="3000" fill="hold"/>
                                        <p:tgtEl>
                                          <p:spTgt spid="14"/>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3000" fill="hold"/>
                                        <p:tgtEl>
                                          <p:spTgt spid="16"/>
                                        </p:tgtEl>
                                        <p:attrNameLst>
                                          <p:attrName>ppt_x</p:attrName>
                                        </p:attrNameLst>
                                      </p:cBhvr>
                                      <p:tavLst>
                                        <p:tav tm="0">
                                          <p:val>
                                            <p:strVal val="0-#ppt_w/2"/>
                                          </p:val>
                                        </p:tav>
                                        <p:tav tm="100000">
                                          <p:val>
                                            <p:strVal val="#ppt_x"/>
                                          </p:val>
                                        </p:tav>
                                      </p:tavLst>
                                    </p:anim>
                                    <p:anim calcmode="lin" valueType="num">
                                      <p:cBhvr additive="base">
                                        <p:cTn id="54" dur="3000" fill="hold"/>
                                        <p:tgtEl>
                                          <p:spTgt spid="16"/>
                                        </p:tgtEl>
                                        <p:attrNameLst>
                                          <p:attrName>ppt_y</p:attrName>
                                        </p:attrNameLst>
                                      </p:cBhvr>
                                      <p:tavLst>
                                        <p:tav tm="0">
                                          <p:val>
                                            <p:strVal val="0-#ppt_h/2"/>
                                          </p:val>
                                        </p:tav>
                                        <p:tav tm="100000">
                                          <p:val>
                                            <p:strVal val="#ppt_y"/>
                                          </p:val>
                                        </p:tav>
                                      </p:tavLst>
                                    </p:anim>
                                  </p:childTnLst>
                                </p:cTn>
                              </p:par>
                              <p:par>
                                <p:cTn id="55" presetID="8" presetClass="emph" presetSubtype="0" autoRev="1" fill="hold" nodeType="withEffect">
                                  <p:stCondLst>
                                    <p:cond delay="0"/>
                                  </p:stCondLst>
                                  <p:childTnLst>
                                    <p:animRot by="21600000">
                                      <p:cBhvr>
                                        <p:cTn id="56" dur="3000" fill="hold"/>
                                        <p:tgtEl>
                                          <p:spTgt spid="6"/>
                                        </p:tgtEl>
                                        <p:attrNameLst>
                                          <p:attrName>r</p:attrName>
                                        </p:attrNameLst>
                                      </p:cBhvr>
                                    </p:animRot>
                                  </p:childTnLst>
                                </p:cTn>
                              </p:par>
                              <p:par>
                                <p:cTn id="57" presetID="8" presetClass="emph" presetSubtype="0" autoRev="1" fill="hold" nodeType="withEffect">
                                  <p:stCondLst>
                                    <p:cond delay="0"/>
                                  </p:stCondLst>
                                  <p:childTnLst>
                                    <p:animRot by="21600000">
                                      <p:cBhvr>
                                        <p:cTn id="58" dur="3000" fill="hold"/>
                                        <p:tgtEl>
                                          <p:spTgt spid="8"/>
                                        </p:tgtEl>
                                        <p:attrNameLst>
                                          <p:attrName>r</p:attrName>
                                        </p:attrNameLst>
                                      </p:cBhvr>
                                    </p:animRot>
                                  </p:childTnLst>
                                </p:cTn>
                              </p:par>
                              <p:par>
                                <p:cTn id="59" presetID="8" presetClass="emph" presetSubtype="0" autoRev="1" fill="hold" nodeType="withEffect">
                                  <p:stCondLst>
                                    <p:cond delay="0"/>
                                  </p:stCondLst>
                                  <p:childTnLst>
                                    <p:animRot by="21600000">
                                      <p:cBhvr>
                                        <p:cTn id="60" dur="3000" fill="hold"/>
                                        <p:tgtEl>
                                          <p:spTgt spid="9"/>
                                        </p:tgtEl>
                                        <p:attrNameLst>
                                          <p:attrName>r</p:attrName>
                                        </p:attrNameLst>
                                      </p:cBhvr>
                                    </p:animRot>
                                  </p:childTnLst>
                                </p:cTn>
                              </p:par>
                              <p:par>
                                <p:cTn id="61" presetID="8" presetClass="emph" presetSubtype="0" autoRev="1" fill="hold" nodeType="withEffect">
                                  <p:stCondLst>
                                    <p:cond delay="0"/>
                                  </p:stCondLst>
                                  <p:childTnLst>
                                    <p:animRot by="21600000">
                                      <p:cBhvr>
                                        <p:cTn id="62" dur="3000" fill="hold"/>
                                        <p:tgtEl>
                                          <p:spTgt spid="12"/>
                                        </p:tgtEl>
                                        <p:attrNameLst>
                                          <p:attrName>r</p:attrName>
                                        </p:attrNameLst>
                                      </p:cBhvr>
                                    </p:animRot>
                                  </p:childTnLst>
                                </p:cTn>
                              </p:par>
                              <p:par>
                                <p:cTn id="63" presetID="8" presetClass="emph" presetSubtype="0" autoRev="1" fill="hold" nodeType="withEffect">
                                  <p:stCondLst>
                                    <p:cond delay="0"/>
                                  </p:stCondLst>
                                  <p:childTnLst>
                                    <p:animRot by="21600000">
                                      <p:cBhvr>
                                        <p:cTn id="64" dur="3000" fill="hold"/>
                                        <p:tgtEl>
                                          <p:spTgt spid="14"/>
                                        </p:tgtEl>
                                        <p:attrNameLst>
                                          <p:attrName>r</p:attrName>
                                        </p:attrNameLst>
                                      </p:cBhvr>
                                    </p:animRot>
                                  </p:childTnLst>
                                </p:cTn>
                              </p:par>
                              <p:par>
                                <p:cTn id="65" presetID="8" presetClass="emph" presetSubtype="0" autoRev="1" fill="hold" nodeType="withEffect">
                                  <p:stCondLst>
                                    <p:cond delay="0"/>
                                  </p:stCondLst>
                                  <p:childTnLst>
                                    <p:animRot by="21600000">
                                      <p:cBhvr>
                                        <p:cTn id="66" dur="3000" fill="hold"/>
                                        <p:tgtEl>
                                          <p:spTgt spid="16"/>
                                        </p:tgtEl>
                                        <p:attrNameLst>
                                          <p:attrName>r</p:attrName>
                                        </p:attrNameLst>
                                      </p:cBhvr>
                                    </p:animRot>
                                  </p:childTnLst>
                                </p:cTn>
                              </p:par>
                              <p:par>
                                <p:cTn id="67" presetID="8" presetClass="emph" presetSubtype="0" autoRev="1" fill="hold" nodeType="withEffect">
                                  <p:stCondLst>
                                    <p:cond delay="0"/>
                                  </p:stCondLst>
                                  <p:childTnLst>
                                    <p:animRot by="-21600000">
                                      <p:cBhvr>
                                        <p:cTn id="68" dur="3000" fill="hold"/>
                                        <p:tgtEl>
                                          <p:spTgt spid="7"/>
                                        </p:tgtEl>
                                        <p:attrNameLst>
                                          <p:attrName>r</p:attrName>
                                        </p:attrNameLst>
                                      </p:cBhvr>
                                    </p:animRot>
                                  </p:childTnLst>
                                </p:cTn>
                              </p:par>
                              <p:par>
                                <p:cTn id="69" presetID="8" presetClass="emph" presetSubtype="0" autoRev="1" fill="hold" nodeType="withEffect">
                                  <p:stCondLst>
                                    <p:cond delay="0"/>
                                  </p:stCondLst>
                                  <p:childTnLst>
                                    <p:animRot by="-21600000">
                                      <p:cBhvr>
                                        <p:cTn id="70" dur="3000" fill="hold"/>
                                        <p:tgtEl>
                                          <p:spTgt spid="10"/>
                                        </p:tgtEl>
                                        <p:attrNameLst>
                                          <p:attrName>r</p:attrName>
                                        </p:attrNameLst>
                                      </p:cBhvr>
                                    </p:animRot>
                                  </p:childTnLst>
                                </p:cTn>
                              </p:par>
                              <p:par>
                                <p:cTn id="71" presetID="8" presetClass="emph" presetSubtype="0" autoRev="1" fill="hold" nodeType="withEffect">
                                  <p:stCondLst>
                                    <p:cond delay="0"/>
                                  </p:stCondLst>
                                  <p:childTnLst>
                                    <p:animRot by="-21600000">
                                      <p:cBhvr>
                                        <p:cTn id="72" dur="3000" fill="hold"/>
                                        <p:tgtEl>
                                          <p:spTgt spid="11"/>
                                        </p:tgtEl>
                                        <p:attrNameLst>
                                          <p:attrName>r</p:attrName>
                                        </p:attrNameLst>
                                      </p:cBhvr>
                                    </p:animRot>
                                  </p:childTnLst>
                                </p:cTn>
                              </p:par>
                              <p:par>
                                <p:cTn id="73" presetID="8" presetClass="emph" presetSubtype="0" autoRev="1" fill="hold" nodeType="withEffect">
                                  <p:stCondLst>
                                    <p:cond delay="0"/>
                                  </p:stCondLst>
                                  <p:childTnLst>
                                    <p:animRot by="-21600000">
                                      <p:cBhvr>
                                        <p:cTn id="74" dur="3000" fill="hold"/>
                                        <p:tgtEl>
                                          <p:spTgt spid="13"/>
                                        </p:tgtEl>
                                        <p:attrNameLst>
                                          <p:attrName>r</p:attrName>
                                        </p:attrNameLst>
                                      </p:cBhvr>
                                    </p:animRot>
                                  </p:childTnLst>
                                </p:cTn>
                              </p:par>
                              <p:par>
                                <p:cTn id="75" presetID="8" presetClass="emph" presetSubtype="0" autoRev="1" fill="hold" nodeType="withEffect">
                                  <p:stCondLst>
                                    <p:cond delay="0"/>
                                  </p:stCondLst>
                                  <p:childTnLst>
                                    <p:animRot by="-21600000">
                                      <p:cBhvr>
                                        <p:cTn id="76" dur="3000" fill="hold"/>
                                        <p:tgtEl>
                                          <p:spTgt spid="15"/>
                                        </p:tgtEl>
                                        <p:attrNameLst>
                                          <p:attrName>r</p:attrName>
                                        </p:attrNameLst>
                                      </p:cBhvr>
                                    </p:animRot>
                                  </p:childTnLst>
                                </p:cTn>
                              </p:par>
                              <p:par>
                                <p:cTn id="77" presetID="8" presetClass="emph" presetSubtype="0" autoRev="1" fill="hold" nodeType="withEffect">
                                  <p:stCondLst>
                                    <p:cond delay="0"/>
                                  </p:stCondLst>
                                  <p:childTnLst>
                                    <p:animRot by="-21600000">
                                      <p:cBhvr>
                                        <p:cTn id="78" dur="3000" fill="hold"/>
                                        <p:tgtEl>
                                          <p:spTgt spid="17"/>
                                        </p:tgtEl>
                                        <p:attrNameLst>
                                          <p:attrName>r</p:attrName>
                                        </p:attrNameLst>
                                      </p:cBhvr>
                                    </p:animRot>
                                  </p:childTnLst>
                                </p:cTn>
                              </p:par>
                            </p:childTnLst>
                          </p:cTn>
                        </p:par>
                        <p:par>
                          <p:cTn id="79" fill="hold">
                            <p:stCondLst>
                              <p:cond delay="6000"/>
                            </p:stCondLst>
                            <p:childTnLst>
                              <p:par>
                                <p:cTn id="80" presetID="2" presetClass="exit" presetSubtype="12" fill="hold" nodeType="afterEffect">
                                  <p:stCondLst>
                                    <p:cond delay="0"/>
                                  </p:stCondLst>
                                  <p:childTnLst>
                                    <p:anim calcmode="lin" valueType="num">
                                      <p:cBhvr additive="base">
                                        <p:cTn id="81" dur="3000"/>
                                        <p:tgtEl>
                                          <p:spTgt spid="7"/>
                                        </p:tgtEl>
                                        <p:attrNameLst>
                                          <p:attrName>ppt_x</p:attrName>
                                        </p:attrNameLst>
                                      </p:cBhvr>
                                      <p:tavLst>
                                        <p:tav tm="0">
                                          <p:val>
                                            <p:strVal val="ppt_x"/>
                                          </p:val>
                                        </p:tav>
                                        <p:tav tm="100000">
                                          <p:val>
                                            <p:strVal val="0-ppt_w/2"/>
                                          </p:val>
                                        </p:tav>
                                      </p:tavLst>
                                    </p:anim>
                                    <p:anim calcmode="lin" valueType="num">
                                      <p:cBhvr additive="base">
                                        <p:cTn id="82" dur="3000"/>
                                        <p:tgtEl>
                                          <p:spTgt spid="7"/>
                                        </p:tgtEl>
                                        <p:attrNameLst>
                                          <p:attrName>ppt_y</p:attrName>
                                        </p:attrNameLst>
                                      </p:cBhvr>
                                      <p:tavLst>
                                        <p:tav tm="0">
                                          <p:val>
                                            <p:strVal val="ppt_y"/>
                                          </p:val>
                                        </p:tav>
                                        <p:tav tm="100000">
                                          <p:val>
                                            <p:strVal val="1+ppt_h/2"/>
                                          </p:val>
                                        </p:tav>
                                      </p:tavLst>
                                    </p:anim>
                                    <p:set>
                                      <p:cBhvr>
                                        <p:cTn id="83" dur="1" fill="hold">
                                          <p:stCondLst>
                                            <p:cond delay="2999"/>
                                          </p:stCondLst>
                                        </p:cTn>
                                        <p:tgtEl>
                                          <p:spTgt spid="7"/>
                                        </p:tgtEl>
                                        <p:attrNameLst>
                                          <p:attrName>style.visibility</p:attrName>
                                        </p:attrNameLst>
                                      </p:cBhvr>
                                      <p:to>
                                        <p:strVal val="hidden"/>
                                      </p:to>
                                    </p:set>
                                  </p:childTnLst>
                                </p:cTn>
                              </p:par>
                              <p:par>
                                <p:cTn id="84" presetID="2" presetClass="exit" presetSubtype="12" fill="hold" nodeType="withEffect">
                                  <p:stCondLst>
                                    <p:cond delay="0"/>
                                  </p:stCondLst>
                                  <p:childTnLst>
                                    <p:anim calcmode="lin" valueType="num">
                                      <p:cBhvr additive="base">
                                        <p:cTn id="85" dur="3000"/>
                                        <p:tgtEl>
                                          <p:spTgt spid="10"/>
                                        </p:tgtEl>
                                        <p:attrNameLst>
                                          <p:attrName>ppt_x</p:attrName>
                                        </p:attrNameLst>
                                      </p:cBhvr>
                                      <p:tavLst>
                                        <p:tav tm="0">
                                          <p:val>
                                            <p:strVal val="ppt_x"/>
                                          </p:val>
                                        </p:tav>
                                        <p:tav tm="100000">
                                          <p:val>
                                            <p:strVal val="0-ppt_w/2"/>
                                          </p:val>
                                        </p:tav>
                                      </p:tavLst>
                                    </p:anim>
                                    <p:anim calcmode="lin" valueType="num">
                                      <p:cBhvr additive="base">
                                        <p:cTn id="86" dur="3000"/>
                                        <p:tgtEl>
                                          <p:spTgt spid="10"/>
                                        </p:tgtEl>
                                        <p:attrNameLst>
                                          <p:attrName>ppt_y</p:attrName>
                                        </p:attrNameLst>
                                      </p:cBhvr>
                                      <p:tavLst>
                                        <p:tav tm="0">
                                          <p:val>
                                            <p:strVal val="ppt_y"/>
                                          </p:val>
                                        </p:tav>
                                        <p:tav tm="100000">
                                          <p:val>
                                            <p:strVal val="1+ppt_h/2"/>
                                          </p:val>
                                        </p:tav>
                                      </p:tavLst>
                                    </p:anim>
                                    <p:set>
                                      <p:cBhvr>
                                        <p:cTn id="87" dur="1" fill="hold">
                                          <p:stCondLst>
                                            <p:cond delay="2999"/>
                                          </p:stCondLst>
                                        </p:cTn>
                                        <p:tgtEl>
                                          <p:spTgt spid="10"/>
                                        </p:tgtEl>
                                        <p:attrNameLst>
                                          <p:attrName>style.visibility</p:attrName>
                                        </p:attrNameLst>
                                      </p:cBhvr>
                                      <p:to>
                                        <p:strVal val="hidden"/>
                                      </p:to>
                                    </p:set>
                                  </p:childTnLst>
                                </p:cTn>
                              </p:par>
                              <p:par>
                                <p:cTn id="88" presetID="2" presetClass="exit" presetSubtype="12" fill="hold" nodeType="withEffect">
                                  <p:stCondLst>
                                    <p:cond delay="0"/>
                                  </p:stCondLst>
                                  <p:childTnLst>
                                    <p:anim calcmode="lin" valueType="num">
                                      <p:cBhvr additive="base">
                                        <p:cTn id="89" dur="3000"/>
                                        <p:tgtEl>
                                          <p:spTgt spid="11"/>
                                        </p:tgtEl>
                                        <p:attrNameLst>
                                          <p:attrName>ppt_x</p:attrName>
                                        </p:attrNameLst>
                                      </p:cBhvr>
                                      <p:tavLst>
                                        <p:tav tm="0">
                                          <p:val>
                                            <p:strVal val="ppt_x"/>
                                          </p:val>
                                        </p:tav>
                                        <p:tav tm="100000">
                                          <p:val>
                                            <p:strVal val="0-ppt_w/2"/>
                                          </p:val>
                                        </p:tav>
                                      </p:tavLst>
                                    </p:anim>
                                    <p:anim calcmode="lin" valueType="num">
                                      <p:cBhvr additive="base">
                                        <p:cTn id="90" dur="3000"/>
                                        <p:tgtEl>
                                          <p:spTgt spid="11"/>
                                        </p:tgtEl>
                                        <p:attrNameLst>
                                          <p:attrName>ppt_y</p:attrName>
                                        </p:attrNameLst>
                                      </p:cBhvr>
                                      <p:tavLst>
                                        <p:tav tm="0">
                                          <p:val>
                                            <p:strVal val="ppt_y"/>
                                          </p:val>
                                        </p:tav>
                                        <p:tav tm="100000">
                                          <p:val>
                                            <p:strVal val="1+ppt_h/2"/>
                                          </p:val>
                                        </p:tav>
                                      </p:tavLst>
                                    </p:anim>
                                    <p:set>
                                      <p:cBhvr>
                                        <p:cTn id="91" dur="1" fill="hold">
                                          <p:stCondLst>
                                            <p:cond delay="2999"/>
                                          </p:stCondLst>
                                        </p:cTn>
                                        <p:tgtEl>
                                          <p:spTgt spid="11"/>
                                        </p:tgtEl>
                                        <p:attrNameLst>
                                          <p:attrName>style.visibility</p:attrName>
                                        </p:attrNameLst>
                                      </p:cBhvr>
                                      <p:to>
                                        <p:strVal val="hidden"/>
                                      </p:to>
                                    </p:set>
                                  </p:childTnLst>
                                </p:cTn>
                              </p:par>
                              <p:par>
                                <p:cTn id="92" presetID="2" presetClass="exit" presetSubtype="12" fill="hold" nodeType="withEffect">
                                  <p:stCondLst>
                                    <p:cond delay="0"/>
                                  </p:stCondLst>
                                  <p:childTnLst>
                                    <p:anim calcmode="lin" valueType="num">
                                      <p:cBhvr additive="base">
                                        <p:cTn id="93" dur="3000"/>
                                        <p:tgtEl>
                                          <p:spTgt spid="13"/>
                                        </p:tgtEl>
                                        <p:attrNameLst>
                                          <p:attrName>ppt_x</p:attrName>
                                        </p:attrNameLst>
                                      </p:cBhvr>
                                      <p:tavLst>
                                        <p:tav tm="0">
                                          <p:val>
                                            <p:strVal val="ppt_x"/>
                                          </p:val>
                                        </p:tav>
                                        <p:tav tm="100000">
                                          <p:val>
                                            <p:strVal val="0-ppt_w/2"/>
                                          </p:val>
                                        </p:tav>
                                      </p:tavLst>
                                    </p:anim>
                                    <p:anim calcmode="lin" valueType="num">
                                      <p:cBhvr additive="base">
                                        <p:cTn id="94" dur="3000"/>
                                        <p:tgtEl>
                                          <p:spTgt spid="13"/>
                                        </p:tgtEl>
                                        <p:attrNameLst>
                                          <p:attrName>ppt_y</p:attrName>
                                        </p:attrNameLst>
                                      </p:cBhvr>
                                      <p:tavLst>
                                        <p:tav tm="0">
                                          <p:val>
                                            <p:strVal val="ppt_y"/>
                                          </p:val>
                                        </p:tav>
                                        <p:tav tm="100000">
                                          <p:val>
                                            <p:strVal val="1+ppt_h/2"/>
                                          </p:val>
                                        </p:tav>
                                      </p:tavLst>
                                    </p:anim>
                                    <p:set>
                                      <p:cBhvr>
                                        <p:cTn id="95" dur="1" fill="hold">
                                          <p:stCondLst>
                                            <p:cond delay="2999"/>
                                          </p:stCondLst>
                                        </p:cTn>
                                        <p:tgtEl>
                                          <p:spTgt spid="13"/>
                                        </p:tgtEl>
                                        <p:attrNameLst>
                                          <p:attrName>style.visibility</p:attrName>
                                        </p:attrNameLst>
                                      </p:cBhvr>
                                      <p:to>
                                        <p:strVal val="hidden"/>
                                      </p:to>
                                    </p:set>
                                  </p:childTnLst>
                                </p:cTn>
                              </p:par>
                              <p:par>
                                <p:cTn id="96" presetID="2" presetClass="exit" presetSubtype="12" fill="hold" nodeType="withEffect">
                                  <p:stCondLst>
                                    <p:cond delay="0"/>
                                  </p:stCondLst>
                                  <p:childTnLst>
                                    <p:anim calcmode="lin" valueType="num">
                                      <p:cBhvr additive="base">
                                        <p:cTn id="97" dur="3000"/>
                                        <p:tgtEl>
                                          <p:spTgt spid="15"/>
                                        </p:tgtEl>
                                        <p:attrNameLst>
                                          <p:attrName>ppt_x</p:attrName>
                                        </p:attrNameLst>
                                      </p:cBhvr>
                                      <p:tavLst>
                                        <p:tav tm="0">
                                          <p:val>
                                            <p:strVal val="ppt_x"/>
                                          </p:val>
                                        </p:tav>
                                        <p:tav tm="100000">
                                          <p:val>
                                            <p:strVal val="0-ppt_w/2"/>
                                          </p:val>
                                        </p:tav>
                                      </p:tavLst>
                                    </p:anim>
                                    <p:anim calcmode="lin" valueType="num">
                                      <p:cBhvr additive="base">
                                        <p:cTn id="98" dur="3000"/>
                                        <p:tgtEl>
                                          <p:spTgt spid="15"/>
                                        </p:tgtEl>
                                        <p:attrNameLst>
                                          <p:attrName>ppt_y</p:attrName>
                                        </p:attrNameLst>
                                      </p:cBhvr>
                                      <p:tavLst>
                                        <p:tav tm="0">
                                          <p:val>
                                            <p:strVal val="ppt_y"/>
                                          </p:val>
                                        </p:tav>
                                        <p:tav tm="100000">
                                          <p:val>
                                            <p:strVal val="1+ppt_h/2"/>
                                          </p:val>
                                        </p:tav>
                                      </p:tavLst>
                                    </p:anim>
                                    <p:set>
                                      <p:cBhvr>
                                        <p:cTn id="99" dur="1" fill="hold">
                                          <p:stCondLst>
                                            <p:cond delay="2999"/>
                                          </p:stCondLst>
                                        </p:cTn>
                                        <p:tgtEl>
                                          <p:spTgt spid="15"/>
                                        </p:tgtEl>
                                        <p:attrNameLst>
                                          <p:attrName>style.visibility</p:attrName>
                                        </p:attrNameLst>
                                      </p:cBhvr>
                                      <p:to>
                                        <p:strVal val="hidden"/>
                                      </p:to>
                                    </p:set>
                                  </p:childTnLst>
                                </p:cTn>
                              </p:par>
                              <p:par>
                                <p:cTn id="100" presetID="2" presetClass="exit" presetSubtype="12" fill="hold" nodeType="withEffect">
                                  <p:stCondLst>
                                    <p:cond delay="0"/>
                                  </p:stCondLst>
                                  <p:childTnLst>
                                    <p:anim calcmode="lin" valueType="num">
                                      <p:cBhvr additive="base">
                                        <p:cTn id="101" dur="3000"/>
                                        <p:tgtEl>
                                          <p:spTgt spid="17"/>
                                        </p:tgtEl>
                                        <p:attrNameLst>
                                          <p:attrName>ppt_x</p:attrName>
                                        </p:attrNameLst>
                                      </p:cBhvr>
                                      <p:tavLst>
                                        <p:tav tm="0">
                                          <p:val>
                                            <p:strVal val="ppt_x"/>
                                          </p:val>
                                        </p:tav>
                                        <p:tav tm="100000">
                                          <p:val>
                                            <p:strVal val="0-ppt_w/2"/>
                                          </p:val>
                                        </p:tav>
                                      </p:tavLst>
                                    </p:anim>
                                    <p:anim calcmode="lin" valueType="num">
                                      <p:cBhvr additive="base">
                                        <p:cTn id="102" dur="3000"/>
                                        <p:tgtEl>
                                          <p:spTgt spid="17"/>
                                        </p:tgtEl>
                                        <p:attrNameLst>
                                          <p:attrName>ppt_y</p:attrName>
                                        </p:attrNameLst>
                                      </p:cBhvr>
                                      <p:tavLst>
                                        <p:tav tm="0">
                                          <p:val>
                                            <p:strVal val="ppt_y"/>
                                          </p:val>
                                        </p:tav>
                                        <p:tav tm="100000">
                                          <p:val>
                                            <p:strVal val="1+ppt_h/2"/>
                                          </p:val>
                                        </p:tav>
                                      </p:tavLst>
                                    </p:anim>
                                    <p:set>
                                      <p:cBhvr>
                                        <p:cTn id="103" dur="1" fill="hold">
                                          <p:stCondLst>
                                            <p:cond delay="2999"/>
                                          </p:stCondLst>
                                        </p:cTn>
                                        <p:tgtEl>
                                          <p:spTgt spid="17"/>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3000"/>
                                        <p:tgtEl>
                                          <p:spTgt spid="6"/>
                                        </p:tgtEl>
                                        <p:attrNameLst>
                                          <p:attrName>ppt_x</p:attrName>
                                        </p:attrNameLst>
                                      </p:cBhvr>
                                      <p:tavLst>
                                        <p:tav tm="0">
                                          <p:val>
                                            <p:strVal val="ppt_x"/>
                                          </p:val>
                                        </p:tav>
                                        <p:tav tm="100000">
                                          <p:val>
                                            <p:strVal val="1+ppt_w/2"/>
                                          </p:val>
                                        </p:tav>
                                      </p:tavLst>
                                    </p:anim>
                                    <p:anim calcmode="lin" valueType="num">
                                      <p:cBhvr additive="base">
                                        <p:cTn id="106" dur="3000"/>
                                        <p:tgtEl>
                                          <p:spTgt spid="6"/>
                                        </p:tgtEl>
                                        <p:attrNameLst>
                                          <p:attrName>ppt_y</p:attrName>
                                        </p:attrNameLst>
                                      </p:cBhvr>
                                      <p:tavLst>
                                        <p:tav tm="0">
                                          <p:val>
                                            <p:strVal val="ppt_y"/>
                                          </p:val>
                                        </p:tav>
                                        <p:tav tm="100000">
                                          <p:val>
                                            <p:strVal val="1+ppt_h/2"/>
                                          </p:val>
                                        </p:tav>
                                      </p:tavLst>
                                    </p:anim>
                                    <p:set>
                                      <p:cBhvr>
                                        <p:cTn id="107" dur="1" fill="hold">
                                          <p:stCondLst>
                                            <p:cond delay="2999"/>
                                          </p:stCondLst>
                                        </p:cTn>
                                        <p:tgtEl>
                                          <p:spTgt spid="6"/>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3000"/>
                                        <p:tgtEl>
                                          <p:spTgt spid="8"/>
                                        </p:tgtEl>
                                        <p:attrNameLst>
                                          <p:attrName>ppt_x</p:attrName>
                                        </p:attrNameLst>
                                      </p:cBhvr>
                                      <p:tavLst>
                                        <p:tav tm="0">
                                          <p:val>
                                            <p:strVal val="ppt_x"/>
                                          </p:val>
                                        </p:tav>
                                        <p:tav tm="100000">
                                          <p:val>
                                            <p:strVal val="1+ppt_w/2"/>
                                          </p:val>
                                        </p:tav>
                                      </p:tavLst>
                                    </p:anim>
                                    <p:anim calcmode="lin" valueType="num">
                                      <p:cBhvr additive="base">
                                        <p:cTn id="110" dur="3000"/>
                                        <p:tgtEl>
                                          <p:spTgt spid="8"/>
                                        </p:tgtEl>
                                        <p:attrNameLst>
                                          <p:attrName>ppt_y</p:attrName>
                                        </p:attrNameLst>
                                      </p:cBhvr>
                                      <p:tavLst>
                                        <p:tav tm="0">
                                          <p:val>
                                            <p:strVal val="ppt_y"/>
                                          </p:val>
                                        </p:tav>
                                        <p:tav tm="100000">
                                          <p:val>
                                            <p:strVal val="1+ppt_h/2"/>
                                          </p:val>
                                        </p:tav>
                                      </p:tavLst>
                                    </p:anim>
                                    <p:set>
                                      <p:cBhvr>
                                        <p:cTn id="111" dur="1" fill="hold">
                                          <p:stCondLst>
                                            <p:cond delay="2999"/>
                                          </p:stCondLst>
                                        </p:cTn>
                                        <p:tgtEl>
                                          <p:spTgt spid="8"/>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3000"/>
                                        <p:tgtEl>
                                          <p:spTgt spid="9"/>
                                        </p:tgtEl>
                                        <p:attrNameLst>
                                          <p:attrName>ppt_x</p:attrName>
                                        </p:attrNameLst>
                                      </p:cBhvr>
                                      <p:tavLst>
                                        <p:tav tm="0">
                                          <p:val>
                                            <p:strVal val="ppt_x"/>
                                          </p:val>
                                        </p:tav>
                                        <p:tav tm="100000">
                                          <p:val>
                                            <p:strVal val="1+ppt_w/2"/>
                                          </p:val>
                                        </p:tav>
                                      </p:tavLst>
                                    </p:anim>
                                    <p:anim calcmode="lin" valueType="num">
                                      <p:cBhvr additive="base">
                                        <p:cTn id="114" dur="3000"/>
                                        <p:tgtEl>
                                          <p:spTgt spid="9"/>
                                        </p:tgtEl>
                                        <p:attrNameLst>
                                          <p:attrName>ppt_y</p:attrName>
                                        </p:attrNameLst>
                                      </p:cBhvr>
                                      <p:tavLst>
                                        <p:tav tm="0">
                                          <p:val>
                                            <p:strVal val="ppt_y"/>
                                          </p:val>
                                        </p:tav>
                                        <p:tav tm="100000">
                                          <p:val>
                                            <p:strVal val="1+ppt_h/2"/>
                                          </p:val>
                                        </p:tav>
                                      </p:tavLst>
                                    </p:anim>
                                    <p:set>
                                      <p:cBhvr>
                                        <p:cTn id="115" dur="1" fill="hold">
                                          <p:stCondLst>
                                            <p:cond delay="2999"/>
                                          </p:stCondLst>
                                        </p:cTn>
                                        <p:tgtEl>
                                          <p:spTgt spid="9"/>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3000"/>
                                        <p:tgtEl>
                                          <p:spTgt spid="12"/>
                                        </p:tgtEl>
                                        <p:attrNameLst>
                                          <p:attrName>ppt_x</p:attrName>
                                        </p:attrNameLst>
                                      </p:cBhvr>
                                      <p:tavLst>
                                        <p:tav tm="0">
                                          <p:val>
                                            <p:strVal val="ppt_x"/>
                                          </p:val>
                                        </p:tav>
                                        <p:tav tm="100000">
                                          <p:val>
                                            <p:strVal val="1+ppt_w/2"/>
                                          </p:val>
                                        </p:tav>
                                      </p:tavLst>
                                    </p:anim>
                                    <p:anim calcmode="lin" valueType="num">
                                      <p:cBhvr additive="base">
                                        <p:cTn id="118" dur="3000"/>
                                        <p:tgtEl>
                                          <p:spTgt spid="12"/>
                                        </p:tgtEl>
                                        <p:attrNameLst>
                                          <p:attrName>ppt_y</p:attrName>
                                        </p:attrNameLst>
                                      </p:cBhvr>
                                      <p:tavLst>
                                        <p:tav tm="0">
                                          <p:val>
                                            <p:strVal val="ppt_y"/>
                                          </p:val>
                                        </p:tav>
                                        <p:tav tm="100000">
                                          <p:val>
                                            <p:strVal val="1+ppt_h/2"/>
                                          </p:val>
                                        </p:tav>
                                      </p:tavLst>
                                    </p:anim>
                                    <p:set>
                                      <p:cBhvr>
                                        <p:cTn id="119" dur="1" fill="hold">
                                          <p:stCondLst>
                                            <p:cond delay="2999"/>
                                          </p:stCondLst>
                                        </p:cTn>
                                        <p:tgtEl>
                                          <p:spTgt spid="12"/>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3000"/>
                                        <p:tgtEl>
                                          <p:spTgt spid="14"/>
                                        </p:tgtEl>
                                        <p:attrNameLst>
                                          <p:attrName>ppt_x</p:attrName>
                                        </p:attrNameLst>
                                      </p:cBhvr>
                                      <p:tavLst>
                                        <p:tav tm="0">
                                          <p:val>
                                            <p:strVal val="ppt_x"/>
                                          </p:val>
                                        </p:tav>
                                        <p:tav tm="100000">
                                          <p:val>
                                            <p:strVal val="1+ppt_w/2"/>
                                          </p:val>
                                        </p:tav>
                                      </p:tavLst>
                                    </p:anim>
                                    <p:anim calcmode="lin" valueType="num">
                                      <p:cBhvr additive="base">
                                        <p:cTn id="122" dur="3000"/>
                                        <p:tgtEl>
                                          <p:spTgt spid="14"/>
                                        </p:tgtEl>
                                        <p:attrNameLst>
                                          <p:attrName>ppt_y</p:attrName>
                                        </p:attrNameLst>
                                      </p:cBhvr>
                                      <p:tavLst>
                                        <p:tav tm="0">
                                          <p:val>
                                            <p:strVal val="ppt_y"/>
                                          </p:val>
                                        </p:tav>
                                        <p:tav tm="100000">
                                          <p:val>
                                            <p:strVal val="1+ppt_h/2"/>
                                          </p:val>
                                        </p:tav>
                                      </p:tavLst>
                                    </p:anim>
                                    <p:set>
                                      <p:cBhvr>
                                        <p:cTn id="123" dur="1" fill="hold">
                                          <p:stCondLst>
                                            <p:cond delay="2999"/>
                                          </p:stCondLst>
                                        </p:cTn>
                                        <p:tgtEl>
                                          <p:spTgt spid="14"/>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3000"/>
                                        <p:tgtEl>
                                          <p:spTgt spid="16"/>
                                        </p:tgtEl>
                                        <p:attrNameLst>
                                          <p:attrName>ppt_x</p:attrName>
                                        </p:attrNameLst>
                                      </p:cBhvr>
                                      <p:tavLst>
                                        <p:tav tm="0">
                                          <p:val>
                                            <p:strVal val="ppt_x"/>
                                          </p:val>
                                        </p:tav>
                                        <p:tav tm="100000">
                                          <p:val>
                                            <p:strVal val="1+ppt_w/2"/>
                                          </p:val>
                                        </p:tav>
                                      </p:tavLst>
                                    </p:anim>
                                    <p:anim calcmode="lin" valueType="num">
                                      <p:cBhvr additive="base">
                                        <p:cTn id="126" dur="3000"/>
                                        <p:tgtEl>
                                          <p:spTgt spid="16"/>
                                        </p:tgtEl>
                                        <p:attrNameLst>
                                          <p:attrName>ppt_y</p:attrName>
                                        </p:attrNameLst>
                                      </p:cBhvr>
                                      <p:tavLst>
                                        <p:tav tm="0">
                                          <p:val>
                                            <p:strVal val="ppt_y"/>
                                          </p:val>
                                        </p:tav>
                                        <p:tav tm="100000">
                                          <p:val>
                                            <p:strVal val="1+ppt_h/2"/>
                                          </p:val>
                                        </p:tav>
                                      </p:tavLst>
                                    </p:anim>
                                    <p:set>
                                      <p:cBhvr>
                                        <p:cTn id="127" dur="1" fill="hold">
                                          <p:stCondLst>
                                            <p:cond delay="2999"/>
                                          </p:stCondLst>
                                        </p:cTn>
                                        <p:tgtEl>
                                          <p:spTgt spid="16"/>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3000" fill="hold"/>
                                        <p:tgtEl>
                                          <p:spTgt spid="6"/>
                                        </p:tgtEl>
                                        <p:attrNameLst>
                                          <p:attrName>r</p:attrName>
                                        </p:attrNameLst>
                                      </p:cBhvr>
                                    </p:animRot>
                                  </p:childTnLst>
                                </p:cTn>
                              </p:par>
                              <p:par>
                                <p:cTn id="130" presetID="8" presetClass="emph" presetSubtype="0" autoRev="1" fill="hold" nodeType="withEffect">
                                  <p:stCondLst>
                                    <p:cond delay="0"/>
                                  </p:stCondLst>
                                  <p:childTnLst>
                                    <p:animRot by="21600000">
                                      <p:cBhvr>
                                        <p:cTn id="131" dur="3000" fill="hold"/>
                                        <p:tgtEl>
                                          <p:spTgt spid="8"/>
                                        </p:tgtEl>
                                        <p:attrNameLst>
                                          <p:attrName>r</p:attrName>
                                        </p:attrNameLst>
                                      </p:cBhvr>
                                    </p:animRot>
                                  </p:childTnLst>
                                </p:cTn>
                              </p:par>
                              <p:par>
                                <p:cTn id="132" presetID="8" presetClass="emph" presetSubtype="0" autoRev="1" fill="hold" nodeType="withEffect">
                                  <p:stCondLst>
                                    <p:cond delay="0"/>
                                  </p:stCondLst>
                                  <p:childTnLst>
                                    <p:animRot by="21600000">
                                      <p:cBhvr>
                                        <p:cTn id="133" dur="3000" fill="hold"/>
                                        <p:tgtEl>
                                          <p:spTgt spid="9"/>
                                        </p:tgtEl>
                                        <p:attrNameLst>
                                          <p:attrName>r</p:attrName>
                                        </p:attrNameLst>
                                      </p:cBhvr>
                                    </p:animRot>
                                  </p:childTnLst>
                                </p:cTn>
                              </p:par>
                              <p:par>
                                <p:cTn id="134" presetID="8" presetClass="emph" presetSubtype="0" autoRev="1" fill="hold" nodeType="withEffect">
                                  <p:stCondLst>
                                    <p:cond delay="0"/>
                                  </p:stCondLst>
                                  <p:childTnLst>
                                    <p:animRot by="21600000">
                                      <p:cBhvr>
                                        <p:cTn id="135" dur="3000" fill="hold"/>
                                        <p:tgtEl>
                                          <p:spTgt spid="12"/>
                                        </p:tgtEl>
                                        <p:attrNameLst>
                                          <p:attrName>r</p:attrName>
                                        </p:attrNameLst>
                                      </p:cBhvr>
                                    </p:animRot>
                                  </p:childTnLst>
                                </p:cTn>
                              </p:par>
                              <p:par>
                                <p:cTn id="136" presetID="8" presetClass="emph" presetSubtype="0" autoRev="1" fill="hold" nodeType="withEffect">
                                  <p:stCondLst>
                                    <p:cond delay="0"/>
                                  </p:stCondLst>
                                  <p:childTnLst>
                                    <p:animRot by="21600000">
                                      <p:cBhvr>
                                        <p:cTn id="137" dur="3000" fill="hold"/>
                                        <p:tgtEl>
                                          <p:spTgt spid="14"/>
                                        </p:tgtEl>
                                        <p:attrNameLst>
                                          <p:attrName>r</p:attrName>
                                        </p:attrNameLst>
                                      </p:cBhvr>
                                    </p:animRot>
                                  </p:childTnLst>
                                </p:cTn>
                              </p:par>
                              <p:par>
                                <p:cTn id="138" presetID="8" presetClass="emph" presetSubtype="0" autoRev="1" fill="hold" nodeType="withEffect">
                                  <p:stCondLst>
                                    <p:cond delay="0"/>
                                  </p:stCondLst>
                                  <p:childTnLst>
                                    <p:animRot by="21600000">
                                      <p:cBhvr>
                                        <p:cTn id="139" dur="3000" fill="hold"/>
                                        <p:tgtEl>
                                          <p:spTgt spid="16"/>
                                        </p:tgtEl>
                                        <p:attrNameLst>
                                          <p:attrName>r</p:attrName>
                                        </p:attrNameLst>
                                      </p:cBhvr>
                                    </p:animRot>
                                  </p:childTnLst>
                                </p:cTn>
                              </p:par>
                              <p:par>
                                <p:cTn id="140" presetID="17" presetClass="entr" presetSubtype="10"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 calcmode="lin" valueType="num">
                                      <p:cBhvr>
                                        <p:cTn id="142" dur="3000" fill="hold"/>
                                        <p:tgtEl>
                                          <p:spTgt spid="2"/>
                                        </p:tgtEl>
                                        <p:attrNameLst>
                                          <p:attrName>ppt_w</p:attrName>
                                        </p:attrNameLst>
                                      </p:cBhvr>
                                      <p:tavLst>
                                        <p:tav tm="0">
                                          <p:val>
                                            <p:fltVal val="0"/>
                                          </p:val>
                                        </p:tav>
                                        <p:tav tm="100000">
                                          <p:val>
                                            <p:strVal val="#ppt_w"/>
                                          </p:val>
                                        </p:tav>
                                      </p:tavLst>
                                    </p:anim>
                                    <p:anim calcmode="lin" valueType="num">
                                      <p:cBhvr>
                                        <p:cTn id="143" dur="3000" fill="hold"/>
                                        <p:tgtEl>
                                          <p:spTgt spid="2"/>
                                        </p:tgtEl>
                                        <p:attrNameLst>
                                          <p:attrName>ppt_h</p:attrName>
                                        </p:attrNameLst>
                                      </p:cBhvr>
                                      <p:tavLst>
                                        <p:tav tm="0">
                                          <p:val>
                                            <p:strVal val="#ppt_h"/>
                                          </p:val>
                                        </p:tav>
                                        <p:tav tm="100000">
                                          <p:val>
                                            <p:strVal val="#ppt_h"/>
                                          </p:val>
                                        </p:tav>
                                      </p:tavLst>
                                    </p:anim>
                                  </p:childTnLst>
                                </p:cTn>
                              </p:par>
                              <p:par>
                                <p:cTn id="144" presetID="3" presetClass="entr" presetSubtype="5" fill="hold" nodeType="withEffect">
                                  <p:stCondLst>
                                    <p:cond delay="0"/>
                                  </p:stCondLst>
                                  <p:childTnLst>
                                    <p:set>
                                      <p:cBhvr>
                                        <p:cTn id="145" dur="1" fill="hold">
                                          <p:stCondLst>
                                            <p:cond delay="0"/>
                                          </p:stCondLst>
                                        </p:cTn>
                                        <p:tgtEl>
                                          <p:spTgt spid="2"/>
                                        </p:tgtEl>
                                        <p:attrNameLst>
                                          <p:attrName>style.visibility</p:attrName>
                                        </p:attrNameLst>
                                      </p:cBhvr>
                                      <p:to>
                                        <p:strVal val="visible"/>
                                      </p:to>
                                    </p:set>
                                    <p:animEffect transition="in" filter="blinds(vertical)">
                                      <p:cBhvr>
                                        <p:cTn id="146"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3a83235e5a84cdabe92b9b23d84d43f2.jpg"/>
          <p:cNvPicPr>
            <a:picLocks noChangeAspect="1"/>
          </p:cNvPicPr>
          <p:nvPr/>
        </p:nvPicPr>
        <p:blipFill>
          <a:blip r:embed="rId2"/>
          <a:stretch>
            <a:fillRect/>
          </a:stretch>
        </p:blipFill>
        <p:spPr>
          <a:xfrm>
            <a:off x="0" y="0"/>
            <a:ext cx="9144000" cy="5143499"/>
          </a:xfrm>
          <a:prstGeom prst="rect">
            <a:avLst/>
          </a:prstGeom>
        </p:spPr>
      </p:pic>
      <p:sp>
        <p:nvSpPr>
          <p:cNvPr id="4" name="3 CuadroTexto"/>
          <p:cNvSpPr txBox="1"/>
          <p:nvPr/>
        </p:nvSpPr>
        <p:spPr>
          <a:xfrm>
            <a:off x="642910" y="571486"/>
            <a:ext cx="7500990" cy="1477328"/>
          </a:xfrm>
          <a:prstGeom prst="rect">
            <a:avLst/>
          </a:prstGeom>
          <a:noFill/>
        </p:spPr>
        <p:txBody>
          <a:bodyPr wrap="square" rtlCol="0">
            <a:spAutoFit/>
          </a:bodyPr>
          <a:lstStyle/>
          <a:p>
            <a:r>
              <a:rPr lang="es-PE" dirty="0" smtClean="0">
                <a:solidFill>
                  <a:srgbClr val="FFD85B"/>
                </a:solidFill>
                <a:effectLst>
                  <a:outerShdw blurRad="38100" dist="38100" dir="2700000" algn="tl">
                    <a:srgbClr val="000000">
                      <a:alpha val="43137"/>
                    </a:srgbClr>
                  </a:outerShdw>
                </a:effectLst>
              </a:rPr>
              <a:t>En los huertos, los frutales se llenaron de promesas de cosecha. Los manzanos, perales y ciruelos florecieron con fuerza, cubriéndose de flores blancas y rosadas que anticipaban deliciosos frutos en los meses por venir. Era un recordatorio de la generosidad de la naturaleza y la recompensa que llegaba tras la paciencia del invierno.</a:t>
            </a:r>
          </a:p>
          <a:p>
            <a:endParaRPr lang="es-PE" dirty="0">
              <a:solidFill>
                <a:srgbClr val="FFD85B"/>
              </a:solidFill>
              <a:effectLst>
                <a:outerShdw blurRad="38100" dist="38100" dir="2700000" algn="tl">
                  <a:srgbClr val="000000">
                    <a:alpha val="43137"/>
                  </a:srgbClr>
                </a:outerShdw>
              </a:effectLst>
            </a:endParaRPr>
          </a:p>
        </p:txBody>
      </p:sp>
      <p:sp>
        <p:nvSpPr>
          <p:cNvPr id="5" name="4 Rectángulo"/>
          <p:cNvSpPr/>
          <p:nvPr/>
        </p:nvSpPr>
        <p:spPr>
          <a:xfrm>
            <a:off x="0" y="0"/>
            <a:ext cx="285720" cy="5143500"/>
          </a:xfrm>
          <a:prstGeom prst="rect">
            <a:avLst/>
          </a:prstGeom>
          <a:blipFill dpi="0" rotWithShape="1">
            <a:blip r:embed="rId3">
              <a:duotone>
                <a:prstClr val="black"/>
                <a:schemeClr val="accent6">
                  <a:tint val="45000"/>
                  <a:satMod val="400000"/>
                </a:schemeClr>
              </a:duotone>
              <a:lum bright="20000" contrast="20000"/>
            </a:blip>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8858280" y="0"/>
            <a:ext cx="285720" cy="5143500"/>
          </a:xfrm>
          <a:prstGeom prst="rect">
            <a:avLst/>
          </a:prstGeom>
          <a:blipFill dpi="0" rotWithShape="1">
            <a:blip r:embed="rId3">
              <a:duotone>
                <a:prstClr val="black"/>
                <a:schemeClr val="accent6">
                  <a:tint val="45000"/>
                  <a:satMod val="400000"/>
                </a:schemeClr>
              </a:duotone>
              <a:lum bright="20000" contrast="20000"/>
            </a:blip>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FF66FF"/>
            </a:gs>
            <a:gs pos="50000">
              <a:srgbClr val="FFD85B">
                <a:shade val="67500"/>
                <a:satMod val="115000"/>
              </a:srgbClr>
            </a:gs>
            <a:gs pos="100000">
              <a:srgbClr val="FFD85B">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ght.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9b991c7f3d7eb27d0b2cb8a607193723-curvas-coloridas-icono-de---rbita-by-vexels.png"/>
          <p:cNvPicPr>
            <a:picLocks noChangeAspect="1"/>
          </p:cNvPicPr>
          <p:nvPr/>
        </p:nvPicPr>
        <p:blipFill>
          <a:blip r:embed="rId3" cstate="print"/>
          <a:stretch>
            <a:fillRect/>
          </a:stretch>
        </p:blipFill>
        <p:spPr>
          <a:xfrm>
            <a:off x="8477119" y="0"/>
            <a:ext cx="666881" cy="656878"/>
          </a:xfrm>
          <a:prstGeom prst="rect">
            <a:avLst/>
          </a:prstGeom>
        </p:spPr>
      </p:pic>
      <p:pic>
        <p:nvPicPr>
          <p:cNvPr id="5" name="4 Imagen" descr="9b991c7f3d7eb27d0b2cb8a607193723-curvas-coloridas-icono-de---rbita-by-vexels.png"/>
          <p:cNvPicPr>
            <a:picLocks noChangeAspect="1"/>
          </p:cNvPicPr>
          <p:nvPr/>
        </p:nvPicPr>
        <p:blipFill>
          <a:blip r:embed="rId3" cstate="print"/>
          <a:stretch>
            <a:fillRect/>
          </a:stretch>
        </p:blipFill>
        <p:spPr>
          <a:xfrm>
            <a:off x="0" y="1928808"/>
            <a:ext cx="666881" cy="656878"/>
          </a:xfrm>
          <a:prstGeom prst="rect">
            <a:avLst/>
          </a:prstGeom>
        </p:spPr>
      </p:pic>
      <p:pic>
        <p:nvPicPr>
          <p:cNvPr id="6" name="5 Imagen" descr="9b991c7f3d7eb27d0b2cb8a607193723-curvas-coloridas-icono-de---rbita-by-vexels.png"/>
          <p:cNvPicPr>
            <a:picLocks noChangeAspect="1"/>
          </p:cNvPicPr>
          <p:nvPr/>
        </p:nvPicPr>
        <p:blipFill>
          <a:blip r:embed="rId4" cstate="print"/>
          <a:stretch>
            <a:fillRect/>
          </a:stretch>
        </p:blipFill>
        <p:spPr>
          <a:xfrm flipV="1">
            <a:off x="0" y="2571750"/>
            <a:ext cx="666881" cy="690920"/>
          </a:xfrm>
          <a:prstGeom prst="rect">
            <a:avLst/>
          </a:prstGeom>
        </p:spPr>
      </p:pic>
      <p:pic>
        <p:nvPicPr>
          <p:cNvPr id="7" name="6 Imagen" descr="9b991c7f3d7eb27d0b2cb8a607193723-curvas-coloridas-icono-de---rbita-by-vexels.png"/>
          <p:cNvPicPr>
            <a:picLocks noChangeAspect="1"/>
          </p:cNvPicPr>
          <p:nvPr/>
        </p:nvPicPr>
        <p:blipFill>
          <a:blip r:embed="rId4" cstate="print"/>
          <a:stretch>
            <a:fillRect/>
          </a:stretch>
        </p:blipFill>
        <p:spPr>
          <a:xfrm flipV="1">
            <a:off x="8477119" y="4452580"/>
            <a:ext cx="666881" cy="690920"/>
          </a:xfrm>
          <a:prstGeom prst="rect">
            <a:avLst/>
          </a:prstGeom>
        </p:spPr>
      </p:pic>
      <p:pic>
        <p:nvPicPr>
          <p:cNvPr id="8" name="7 Imagen" descr="9b991c7f3d7eb27d0b2cb8a607193723-curvas-coloridas-icono-de---rbita-by-vexels.png"/>
          <p:cNvPicPr>
            <a:picLocks noChangeAspect="1"/>
          </p:cNvPicPr>
          <p:nvPr/>
        </p:nvPicPr>
        <p:blipFill>
          <a:blip r:embed="rId3" cstate="print"/>
          <a:stretch>
            <a:fillRect/>
          </a:stretch>
        </p:blipFill>
        <p:spPr>
          <a:xfrm>
            <a:off x="1071538" y="1857370"/>
            <a:ext cx="666881" cy="656878"/>
          </a:xfrm>
          <a:prstGeom prst="rect">
            <a:avLst/>
          </a:prstGeom>
        </p:spPr>
      </p:pic>
      <p:pic>
        <p:nvPicPr>
          <p:cNvPr id="9" name="8 Imagen" descr="9b991c7f3d7eb27d0b2cb8a607193723-curvas-coloridas-icono-de---rbita-by-vexels.png"/>
          <p:cNvPicPr>
            <a:picLocks noChangeAspect="1"/>
          </p:cNvPicPr>
          <p:nvPr/>
        </p:nvPicPr>
        <p:blipFill>
          <a:blip r:embed="rId4" cstate="print"/>
          <a:stretch>
            <a:fillRect/>
          </a:stretch>
        </p:blipFill>
        <p:spPr>
          <a:xfrm flipV="1">
            <a:off x="1071538" y="2714626"/>
            <a:ext cx="666881" cy="690920"/>
          </a:xfrm>
          <a:prstGeom prst="rect">
            <a:avLst/>
          </a:prstGeom>
        </p:spPr>
      </p:pic>
      <p:pic>
        <p:nvPicPr>
          <p:cNvPr id="10" name="9 Imagen" descr="9b991c7f3d7eb27d0b2cb8a607193723-curvas-coloridas-icono-de---rbita-by-vexels.png"/>
          <p:cNvPicPr>
            <a:picLocks noChangeAspect="1"/>
          </p:cNvPicPr>
          <p:nvPr/>
        </p:nvPicPr>
        <p:blipFill>
          <a:blip r:embed="rId3" cstate="print"/>
          <a:stretch>
            <a:fillRect/>
          </a:stretch>
        </p:blipFill>
        <p:spPr>
          <a:xfrm>
            <a:off x="1928794" y="1714494"/>
            <a:ext cx="666881" cy="656878"/>
          </a:xfrm>
          <a:prstGeom prst="rect">
            <a:avLst/>
          </a:prstGeom>
        </p:spPr>
      </p:pic>
      <p:pic>
        <p:nvPicPr>
          <p:cNvPr id="11" name="10 Imagen" descr="9b991c7f3d7eb27d0b2cb8a607193723-curvas-coloridas-icono-de---rbita-by-vexels.png"/>
          <p:cNvPicPr>
            <a:picLocks noChangeAspect="1"/>
          </p:cNvPicPr>
          <p:nvPr/>
        </p:nvPicPr>
        <p:blipFill>
          <a:blip r:embed="rId3" cstate="print"/>
          <a:stretch>
            <a:fillRect/>
          </a:stretch>
        </p:blipFill>
        <p:spPr>
          <a:xfrm>
            <a:off x="2786050" y="1571618"/>
            <a:ext cx="666881" cy="656878"/>
          </a:xfrm>
          <a:prstGeom prst="rect">
            <a:avLst/>
          </a:prstGeom>
        </p:spPr>
      </p:pic>
      <p:pic>
        <p:nvPicPr>
          <p:cNvPr id="12" name="11 Imagen" descr="9b991c7f3d7eb27d0b2cb8a607193723-curvas-coloridas-icono-de---rbita-by-vexels.png"/>
          <p:cNvPicPr>
            <a:picLocks noChangeAspect="1"/>
          </p:cNvPicPr>
          <p:nvPr/>
        </p:nvPicPr>
        <p:blipFill>
          <a:blip r:embed="rId3" cstate="print"/>
          <a:stretch>
            <a:fillRect/>
          </a:stretch>
        </p:blipFill>
        <p:spPr>
          <a:xfrm>
            <a:off x="3714744" y="1428742"/>
            <a:ext cx="666881" cy="656878"/>
          </a:xfrm>
          <a:prstGeom prst="rect">
            <a:avLst/>
          </a:prstGeom>
        </p:spPr>
      </p:pic>
      <p:pic>
        <p:nvPicPr>
          <p:cNvPr id="13" name="12 Imagen" descr="9b991c7f3d7eb27d0b2cb8a607193723-curvas-coloridas-icono-de---rbita-by-vexels.png"/>
          <p:cNvPicPr>
            <a:picLocks noChangeAspect="1"/>
          </p:cNvPicPr>
          <p:nvPr/>
        </p:nvPicPr>
        <p:blipFill>
          <a:blip r:embed="rId3" cstate="print"/>
          <a:stretch>
            <a:fillRect/>
          </a:stretch>
        </p:blipFill>
        <p:spPr>
          <a:xfrm>
            <a:off x="4572000" y="1357304"/>
            <a:ext cx="666881" cy="656878"/>
          </a:xfrm>
          <a:prstGeom prst="rect">
            <a:avLst/>
          </a:prstGeom>
        </p:spPr>
      </p:pic>
      <p:pic>
        <p:nvPicPr>
          <p:cNvPr id="14" name="13 Imagen" descr="9b991c7f3d7eb27d0b2cb8a607193723-curvas-coloridas-icono-de---rbita-by-vexels.png"/>
          <p:cNvPicPr>
            <a:picLocks noChangeAspect="1"/>
          </p:cNvPicPr>
          <p:nvPr/>
        </p:nvPicPr>
        <p:blipFill>
          <a:blip r:embed="rId3" cstate="print"/>
          <a:stretch>
            <a:fillRect/>
          </a:stretch>
        </p:blipFill>
        <p:spPr>
          <a:xfrm>
            <a:off x="5429256" y="1142990"/>
            <a:ext cx="666881" cy="656878"/>
          </a:xfrm>
          <a:prstGeom prst="rect">
            <a:avLst/>
          </a:prstGeom>
        </p:spPr>
      </p:pic>
      <p:pic>
        <p:nvPicPr>
          <p:cNvPr id="15" name="14 Imagen" descr="9b991c7f3d7eb27d0b2cb8a607193723-curvas-coloridas-icono-de---rbita-by-vexels.png"/>
          <p:cNvPicPr>
            <a:picLocks noChangeAspect="1"/>
          </p:cNvPicPr>
          <p:nvPr/>
        </p:nvPicPr>
        <p:blipFill>
          <a:blip r:embed="rId3" cstate="print"/>
          <a:stretch>
            <a:fillRect/>
          </a:stretch>
        </p:blipFill>
        <p:spPr>
          <a:xfrm>
            <a:off x="6429388" y="857238"/>
            <a:ext cx="666881" cy="656878"/>
          </a:xfrm>
          <a:prstGeom prst="rect">
            <a:avLst/>
          </a:prstGeom>
        </p:spPr>
      </p:pic>
      <p:pic>
        <p:nvPicPr>
          <p:cNvPr id="16" name="15 Imagen" descr="9b991c7f3d7eb27d0b2cb8a607193723-curvas-coloridas-icono-de---rbita-by-vexels.png"/>
          <p:cNvPicPr>
            <a:picLocks noChangeAspect="1"/>
          </p:cNvPicPr>
          <p:nvPr/>
        </p:nvPicPr>
        <p:blipFill>
          <a:blip r:embed="rId3" cstate="print"/>
          <a:stretch>
            <a:fillRect/>
          </a:stretch>
        </p:blipFill>
        <p:spPr>
          <a:xfrm>
            <a:off x="7429520" y="357172"/>
            <a:ext cx="666881" cy="656878"/>
          </a:xfrm>
          <a:prstGeom prst="rect">
            <a:avLst/>
          </a:prstGeom>
        </p:spPr>
      </p:pic>
      <p:pic>
        <p:nvPicPr>
          <p:cNvPr id="17" name="16 Imagen" descr="9b991c7f3d7eb27d0b2cb8a607193723-curvas-coloridas-icono-de---rbita-by-vexels.png"/>
          <p:cNvPicPr>
            <a:picLocks noChangeAspect="1"/>
          </p:cNvPicPr>
          <p:nvPr/>
        </p:nvPicPr>
        <p:blipFill>
          <a:blip r:embed="rId4" cstate="print"/>
          <a:stretch>
            <a:fillRect/>
          </a:stretch>
        </p:blipFill>
        <p:spPr>
          <a:xfrm flipV="1">
            <a:off x="1928826" y="2857502"/>
            <a:ext cx="666881" cy="690920"/>
          </a:xfrm>
          <a:prstGeom prst="rect">
            <a:avLst/>
          </a:prstGeom>
        </p:spPr>
      </p:pic>
      <p:pic>
        <p:nvPicPr>
          <p:cNvPr id="18" name="17 Imagen" descr="9b991c7f3d7eb27d0b2cb8a607193723-curvas-coloridas-icono-de---rbita-by-vexels.png"/>
          <p:cNvPicPr>
            <a:picLocks noChangeAspect="1"/>
          </p:cNvPicPr>
          <p:nvPr/>
        </p:nvPicPr>
        <p:blipFill>
          <a:blip r:embed="rId4" cstate="print"/>
          <a:stretch>
            <a:fillRect/>
          </a:stretch>
        </p:blipFill>
        <p:spPr>
          <a:xfrm flipV="1">
            <a:off x="3071802" y="2857502"/>
            <a:ext cx="666881" cy="690920"/>
          </a:xfrm>
          <a:prstGeom prst="rect">
            <a:avLst/>
          </a:prstGeom>
        </p:spPr>
      </p:pic>
      <p:pic>
        <p:nvPicPr>
          <p:cNvPr id="19" name="18 Imagen" descr="9b991c7f3d7eb27d0b2cb8a607193723-curvas-coloridas-icono-de---rbita-by-vexels.png"/>
          <p:cNvPicPr>
            <a:picLocks noChangeAspect="1"/>
          </p:cNvPicPr>
          <p:nvPr/>
        </p:nvPicPr>
        <p:blipFill>
          <a:blip r:embed="rId4" cstate="print"/>
          <a:stretch>
            <a:fillRect/>
          </a:stretch>
        </p:blipFill>
        <p:spPr>
          <a:xfrm flipV="1">
            <a:off x="4143372" y="3071816"/>
            <a:ext cx="666881" cy="690920"/>
          </a:xfrm>
          <a:prstGeom prst="rect">
            <a:avLst/>
          </a:prstGeom>
        </p:spPr>
      </p:pic>
      <p:pic>
        <p:nvPicPr>
          <p:cNvPr id="20" name="19 Imagen" descr="9b991c7f3d7eb27d0b2cb8a607193723-curvas-coloridas-icono-de---rbita-by-vexels.png"/>
          <p:cNvPicPr>
            <a:picLocks noChangeAspect="1"/>
          </p:cNvPicPr>
          <p:nvPr/>
        </p:nvPicPr>
        <p:blipFill>
          <a:blip r:embed="rId4" cstate="print"/>
          <a:stretch>
            <a:fillRect/>
          </a:stretch>
        </p:blipFill>
        <p:spPr>
          <a:xfrm flipV="1">
            <a:off x="5000628" y="3214692"/>
            <a:ext cx="666881" cy="690920"/>
          </a:xfrm>
          <a:prstGeom prst="rect">
            <a:avLst/>
          </a:prstGeom>
        </p:spPr>
      </p:pic>
      <p:pic>
        <p:nvPicPr>
          <p:cNvPr id="21" name="20 Imagen" descr="9b991c7f3d7eb27d0b2cb8a607193723-curvas-coloridas-icono-de---rbita-by-vexels.png"/>
          <p:cNvPicPr>
            <a:picLocks noChangeAspect="1"/>
          </p:cNvPicPr>
          <p:nvPr/>
        </p:nvPicPr>
        <p:blipFill>
          <a:blip r:embed="rId4" cstate="print"/>
          <a:stretch>
            <a:fillRect/>
          </a:stretch>
        </p:blipFill>
        <p:spPr>
          <a:xfrm flipV="1">
            <a:off x="6000760" y="3429006"/>
            <a:ext cx="666881" cy="690920"/>
          </a:xfrm>
          <a:prstGeom prst="rect">
            <a:avLst/>
          </a:prstGeom>
        </p:spPr>
      </p:pic>
      <p:pic>
        <p:nvPicPr>
          <p:cNvPr id="22" name="21 Imagen" descr="9b991c7f3d7eb27d0b2cb8a607193723-curvas-coloridas-icono-de---rbita-by-vexels.png"/>
          <p:cNvPicPr>
            <a:picLocks noChangeAspect="1"/>
          </p:cNvPicPr>
          <p:nvPr/>
        </p:nvPicPr>
        <p:blipFill>
          <a:blip r:embed="rId4" cstate="print"/>
          <a:stretch>
            <a:fillRect/>
          </a:stretch>
        </p:blipFill>
        <p:spPr>
          <a:xfrm flipV="1">
            <a:off x="6858016" y="3643320"/>
            <a:ext cx="666881" cy="690920"/>
          </a:xfrm>
          <a:prstGeom prst="rect">
            <a:avLst/>
          </a:prstGeom>
        </p:spPr>
      </p:pic>
      <p:pic>
        <p:nvPicPr>
          <p:cNvPr id="23" name="22 Imagen" descr="9b991c7f3d7eb27d0b2cb8a607193723-curvas-coloridas-icono-de---rbita-by-vexels.png"/>
          <p:cNvPicPr>
            <a:picLocks noChangeAspect="1"/>
          </p:cNvPicPr>
          <p:nvPr/>
        </p:nvPicPr>
        <p:blipFill>
          <a:blip r:embed="rId4" cstate="print"/>
          <a:stretch>
            <a:fillRect/>
          </a:stretch>
        </p:blipFill>
        <p:spPr>
          <a:xfrm flipV="1">
            <a:off x="7715272" y="3929072"/>
            <a:ext cx="666881" cy="690920"/>
          </a:xfrm>
          <a:prstGeom prst="rect">
            <a:avLst/>
          </a:prstGeom>
        </p:spPr>
      </p:pic>
      <p:pic>
        <p:nvPicPr>
          <p:cNvPr id="24" name="23 Imagen" descr="ght.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0-#ppt_w/2"/>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0-#ppt_w/2"/>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0-#ppt_w/2"/>
                                          </p:val>
                                        </p:tav>
                                        <p:tav tm="100000">
                                          <p:val>
                                            <p:strVal val="#ppt_x"/>
                                          </p:val>
                                        </p:tav>
                                      </p:tavLst>
                                    </p:anim>
                                    <p:anim calcmode="lin" valueType="num">
                                      <p:cBhvr additive="base">
                                        <p:cTn id="18" dur="3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3000" fill="hold"/>
                                        <p:tgtEl>
                                          <p:spTgt spid="10"/>
                                        </p:tgtEl>
                                        <p:attrNameLst>
                                          <p:attrName>ppt_x</p:attrName>
                                        </p:attrNameLst>
                                      </p:cBhvr>
                                      <p:tavLst>
                                        <p:tav tm="0">
                                          <p:val>
                                            <p:strVal val="0-#ppt_w/2"/>
                                          </p:val>
                                        </p:tav>
                                        <p:tav tm="100000">
                                          <p:val>
                                            <p:strVal val="#ppt_x"/>
                                          </p:val>
                                        </p:tav>
                                      </p:tavLst>
                                    </p:anim>
                                    <p:anim calcmode="lin" valueType="num">
                                      <p:cBhvr additive="base">
                                        <p:cTn id="22" dur="3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3000" fill="hold"/>
                                        <p:tgtEl>
                                          <p:spTgt spid="11"/>
                                        </p:tgtEl>
                                        <p:attrNameLst>
                                          <p:attrName>ppt_x</p:attrName>
                                        </p:attrNameLst>
                                      </p:cBhvr>
                                      <p:tavLst>
                                        <p:tav tm="0">
                                          <p:val>
                                            <p:strVal val="0-#ppt_w/2"/>
                                          </p:val>
                                        </p:tav>
                                        <p:tav tm="100000">
                                          <p:val>
                                            <p:strVal val="#ppt_x"/>
                                          </p:val>
                                        </p:tav>
                                      </p:tavLst>
                                    </p:anim>
                                    <p:anim calcmode="lin" valueType="num">
                                      <p:cBhvr additive="base">
                                        <p:cTn id="26" dur="3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3000" fill="hold"/>
                                        <p:tgtEl>
                                          <p:spTgt spid="12"/>
                                        </p:tgtEl>
                                        <p:attrNameLst>
                                          <p:attrName>ppt_x</p:attrName>
                                        </p:attrNameLst>
                                      </p:cBhvr>
                                      <p:tavLst>
                                        <p:tav tm="0">
                                          <p:val>
                                            <p:strVal val="0-#ppt_w/2"/>
                                          </p:val>
                                        </p:tav>
                                        <p:tav tm="100000">
                                          <p:val>
                                            <p:strVal val="#ppt_x"/>
                                          </p:val>
                                        </p:tav>
                                      </p:tavLst>
                                    </p:anim>
                                    <p:anim calcmode="lin" valueType="num">
                                      <p:cBhvr additive="base">
                                        <p:cTn id="30" dur="3000" fill="hold"/>
                                        <p:tgtEl>
                                          <p:spTgt spid="12"/>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3000" fill="hold"/>
                                        <p:tgtEl>
                                          <p:spTgt spid="13"/>
                                        </p:tgtEl>
                                        <p:attrNameLst>
                                          <p:attrName>ppt_x</p:attrName>
                                        </p:attrNameLst>
                                      </p:cBhvr>
                                      <p:tavLst>
                                        <p:tav tm="0">
                                          <p:val>
                                            <p:strVal val="0-#ppt_w/2"/>
                                          </p:val>
                                        </p:tav>
                                        <p:tav tm="100000">
                                          <p:val>
                                            <p:strVal val="#ppt_x"/>
                                          </p:val>
                                        </p:tav>
                                      </p:tavLst>
                                    </p:anim>
                                    <p:anim calcmode="lin" valueType="num">
                                      <p:cBhvr additive="base">
                                        <p:cTn id="34" dur="3000" fill="hold"/>
                                        <p:tgtEl>
                                          <p:spTgt spid="13"/>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3000" fill="hold"/>
                                        <p:tgtEl>
                                          <p:spTgt spid="14"/>
                                        </p:tgtEl>
                                        <p:attrNameLst>
                                          <p:attrName>ppt_x</p:attrName>
                                        </p:attrNameLst>
                                      </p:cBhvr>
                                      <p:tavLst>
                                        <p:tav tm="0">
                                          <p:val>
                                            <p:strVal val="0-#ppt_w/2"/>
                                          </p:val>
                                        </p:tav>
                                        <p:tav tm="100000">
                                          <p:val>
                                            <p:strVal val="#ppt_x"/>
                                          </p:val>
                                        </p:tav>
                                      </p:tavLst>
                                    </p:anim>
                                    <p:anim calcmode="lin" valueType="num">
                                      <p:cBhvr additive="base">
                                        <p:cTn id="38" dur="3000" fill="hold"/>
                                        <p:tgtEl>
                                          <p:spTgt spid="14"/>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3000" fill="hold"/>
                                        <p:tgtEl>
                                          <p:spTgt spid="15"/>
                                        </p:tgtEl>
                                        <p:attrNameLst>
                                          <p:attrName>ppt_x</p:attrName>
                                        </p:attrNameLst>
                                      </p:cBhvr>
                                      <p:tavLst>
                                        <p:tav tm="0">
                                          <p:val>
                                            <p:strVal val="0-#ppt_w/2"/>
                                          </p:val>
                                        </p:tav>
                                        <p:tav tm="100000">
                                          <p:val>
                                            <p:strVal val="#ppt_x"/>
                                          </p:val>
                                        </p:tav>
                                      </p:tavLst>
                                    </p:anim>
                                    <p:anim calcmode="lin" valueType="num">
                                      <p:cBhvr additive="base">
                                        <p:cTn id="42" dur="3000" fill="hold"/>
                                        <p:tgtEl>
                                          <p:spTgt spid="15"/>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3000" fill="hold"/>
                                        <p:tgtEl>
                                          <p:spTgt spid="16"/>
                                        </p:tgtEl>
                                        <p:attrNameLst>
                                          <p:attrName>ppt_x</p:attrName>
                                        </p:attrNameLst>
                                      </p:cBhvr>
                                      <p:tavLst>
                                        <p:tav tm="0">
                                          <p:val>
                                            <p:strVal val="0-#ppt_w/2"/>
                                          </p:val>
                                        </p:tav>
                                        <p:tav tm="100000">
                                          <p:val>
                                            <p:strVal val="#ppt_x"/>
                                          </p:val>
                                        </p:tav>
                                      </p:tavLst>
                                    </p:anim>
                                    <p:anim calcmode="lin" valueType="num">
                                      <p:cBhvr additive="base">
                                        <p:cTn id="46" dur="3000" fill="hold"/>
                                        <p:tgtEl>
                                          <p:spTgt spid="16"/>
                                        </p:tgtEl>
                                        <p:attrNameLst>
                                          <p:attrName>ppt_y</p:attrName>
                                        </p:attrNameLst>
                                      </p:cBhvr>
                                      <p:tavLst>
                                        <p:tav tm="0">
                                          <p:val>
                                            <p:strVal val="1+#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3000" fill="hold"/>
                                        <p:tgtEl>
                                          <p:spTgt spid="6"/>
                                        </p:tgtEl>
                                        <p:attrNameLst>
                                          <p:attrName>ppt_x</p:attrName>
                                        </p:attrNameLst>
                                      </p:cBhvr>
                                      <p:tavLst>
                                        <p:tav tm="0">
                                          <p:val>
                                            <p:strVal val="0-#ppt_w/2"/>
                                          </p:val>
                                        </p:tav>
                                        <p:tav tm="100000">
                                          <p:val>
                                            <p:strVal val="#ppt_x"/>
                                          </p:val>
                                        </p:tav>
                                      </p:tavLst>
                                    </p:anim>
                                    <p:anim calcmode="lin" valueType="num">
                                      <p:cBhvr additive="base">
                                        <p:cTn id="50" dur="3000" fill="hold"/>
                                        <p:tgtEl>
                                          <p:spTgt spid="6"/>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3000" fill="hold"/>
                                        <p:tgtEl>
                                          <p:spTgt spid="7"/>
                                        </p:tgtEl>
                                        <p:attrNameLst>
                                          <p:attrName>ppt_x</p:attrName>
                                        </p:attrNameLst>
                                      </p:cBhvr>
                                      <p:tavLst>
                                        <p:tav tm="0">
                                          <p:val>
                                            <p:strVal val="0-#ppt_w/2"/>
                                          </p:val>
                                        </p:tav>
                                        <p:tav tm="100000">
                                          <p:val>
                                            <p:strVal val="#ppt_x"/>
                                          </p:val>
                                        </p:tav>
                                      </p:tavLst>
                                    </p:anim>
                                    <p:anim calcmode="lin" valueType="num">
                                      <p:cBhvr additive="base">
                                        <p:cTn id="54" dur="3000" fill="hold"/>
                                        <p:tgtEl>
                                          <p:spTgt spid="7"/>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additive="base">
                                        <p:cTn id="57" dur="3000" fill="hold"/>
                                        <p:tgtEl>
                                          <p:spTgt spid="9"/>
                                        </p:tgtEl>
                                        <p:attrNameLst>
                                          <p:attrName>ppt_x</p:attrName>
                                        </p:attrNameLst>
                                      </p:cBhvr>
                                      <p:tavLst>
                                        <p:tav tm="0">
                                          <p:val>
                                            <p:strVal val="0-#ppt_w/2"/>
                                          </p:val>
                                        </p:tav>
                                        <p:tav tm="100000">
                                          <p:val>
                                            <p:strVal val="#ppt_x"/>
                                          </p:val>
                                        </p:tav>
                                      </p:tavLst>
                                    </p:anim>
                                    <p:anim calcmode="lin" valueType="num">
                                      <p:cBhvr additive="base">
                                        <p:cTn id="58" dur="3000" fill="hold"/>
                                        <p:tgtEl>
                                          <p:spTgt spid="9"/>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3000" fill="hold"/>
                                        <p:tgtEl>
                                          <p:spTgt spid="17"/>
                                        </p:tgtEl>
                                        <p:attrNameLst>
                                          <p:attrName>ppt_x</p:attrName>
                                        </p:attrNameLst>
                                      </p:cBhvr>
                                      <p:tavLst>
                                        <p:tav tm="0">
                                          <p:val>
                                            <p:strVal val="0-#ppt_w/2"/>
                                          </p:val>
                                        </p:tav>
                                        <p:tav tm="100000">
                                          <p:val>
                                            <p:strVal val="#ppt_x"/>
                                          </p:val>
                                        </p:tav>
                                      </p:tavLst>
                                    </p:anim>
                                    <p:anim calcmode="lin" valueType="num">
                                      <p:cBhvr additive="base">
                                        <p:cTn id="62" dur="3000" fill="hold"/>
                                        <p:tgtEl>
                                          <p:spTgt spid="17"/>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3000" fill="hold"/>
                                        <p:tgtEl>
                                          <p:spTgt spid="18"/>
                                        </p:tgtEl>
                                        <p:attrNameLst>
                                          <p:attrName>ppt_x</p:attrName>
                                        </p:attrNameLst>
                                      </p:cBhvr>
                                      <p:tavLst>
                                        <p:tav tm="0">
                                          <p:val>
                                            <p:strVal val="0-#ppt_w/2"/>
                                          </p:val>
                                        </p:tav>
                                        <p:tav tm="100000">
                                          <p:val>
                                            <p:strVal val="#ppt_x"/>
                                          </p:val>
                                        </p:tav>
                                      </p:tavLst>
                                    </p:anim>
                                    <p:anim calcmode="lin" valueType="num">
                                      <p:cBhvr additive="base">
                                        <p:cTn id="66" dur="3000" fill="hold"/>
                                        <p:tgtEl>
                                          <p:spTgt spid="18"/>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3000" fill="hold"/>
                                        <p:tgtEl>
                                          <p:spTgt spid="19"/>
                                        </p:tgtEl>
                                        <p:attrNameLst>
                                          <p:attrName>ppt_x</p:attrName>
                                        </p:attrNameLst>
                                      </p:cBhvr>
                                      <p:tavLst>
                                        <p:tav tm="0">
                                          <p:val>
                                            <p:strVal val="0-#ppt_w/2"/>
                                          </p:val>
                                        </p:tav>
                                        <p:tav tm="100000">
                                          <p:val>
                                            <p:strVal val="#ppt_x"/>
                                          </p:val>
                                        </p:tav>
                                      </p:tavLst>
                                    </p:anim>
                                    <p:anim calcmode="lin" valueType="num">
                                      <p:cBhvr additive="base">
                                        <p:cTn id="70" dur="3000" fill="hold"/>
                                        <p:tgtEl>
                                          <p:spTgt spid="19"/>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3000" fill="hold"/>
                                        <p:tgtEl>
                                          <p:spTgt spid="20"/>
                                        </p:tgtEl>
                                        <p:attrNameLst>
                                          <p:attrName>ppt_x</p:attrName>
                                        </p:attrNameLst>
                                      </p:cBhvr>
                                      <p:tavLst>
                                        <p:tav tm="0">
                                          <p:val>
                                            <p:strVal val="0-#ppt_w/2"/>
                                          </p:val>
                                        </p:tav>
                                        <p:tav tm="100000">
                                          <p:val>
                                            <p:strVal val="#ppt_x"/>
                                          </p:val>
                                        </p:tav>
                                      </p:tavLst>
                                    </p:anim>
                                    <p:anim calcmode="lin" valueType="num">
                                      <p:cBhvr additive="base">
                                        <p:cTn id="74" dur="3000" fill="hold"/>
                                        <p:tgtEl>
                                          <p:spTgt spid="20"/>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3000" fill="hold"/>
                                        <p:tgtEl>
                                          <p:spTgt spid="21"/>
                                        </p:tgtEl>
                                        <p:attrNameLst>
                                          <p:attrName>ppt_x</p:attrName>
                                        </p:attrNameLst>
                                      </p:cBhvr>
                                      <p:tavLst>
                                        <p:tav tm="0">
                                          <p:val>
                                            <p:strVal val="0-#ppt_w/2"/>
                                          </p:val>
                                        </p:tav>
                                        <p:tav tm="100000">
                                          <p:val>
                                            <p:strVal val="#ppt_x"/>
                                          </p:val>
                                        </p:tav>
                                      </p:tavLst>
                                    </p:anim>
                                    <p:anim calcmode="lin" valueType="num">
                                      <p:cBhvr additive="base">
                                        <p:cTn id="78" dur="3000" fill="hold"/>
                                        <p:tgtEl>
                                          <p:spTgt spid="21"/>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3000" fill="hold"/>
                                        <p:tgtEl>
                                          <p:spTgt spid="22"/>
                                        </p:tgtEl>
                                        <p:attrNameLst>
                                          <p:attrName>ppt_x</p:attrName>
                                        </p:attrNameLst>
                                      </p:cBhvr>
                                      <p:tavLst>
                                        <p:tav tm="0">
                                          <p:val>
                                            <p:strVal val="0-#ppt_w/2"/>
                                          </p:val>
                                        </p:tav>
                                        <p:tav tm="100000">
                                          <p:val>
                                            <p:strVal val="#ppt_x"/>
                                          </p:val>
                                        </p:tav>
                                      </p:tavLst>
                                    </p:anim>
                                    <p:anim calcmode="lin" valueType="num">
                                      <p:cBhvr additive="base">
                                        <p:cTn id="82" dur="3000" fill="hold"/>
                                        <p:tgtEl>
                                          <p:spTgt spid="22"/>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3000" fill="hold"/>
                                        <p:tgtEl>
                                          <p:spTgt spid="23"/>
                                        </p:tgtEl>
                                        <p:attrNameLst>
                                          <p:attrName>ppt_x</p:attrName>
                                        </p:attrNameLst>
                                      </p:cBhvr>
                                      <p:tavLst>
                                        <p:tav tm="0">
                                          <p:val>
                                            <p:strVal val="0-#ppt_w/2"/>
                                          </p:val>
                                        </p:tav>
                                        <p:tav tm="100000">
                                          <p:val>
                                            <p:strVal val="#ppt_x"/>
                                          </p:val>
                                        </p:tav>
                                      </p:tavLst>
                                    </p:anim>
                                    <p:anim calcmode="lin" valueType="num">
                                      <p:cBhvr additive="base">
                                        <p:cTn id="86" dur="3000" fill="hold"/>
                                        <p:tgtEl>
                                          <p:spTgt spid="23"/>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3000" fill="hold"/>
                                        <p:tgtEl>
                                          <p:spTgt spid="6"/>
                                        </p:tgtEl>
                                        <p:attrNameLst>
                                          <p:attrName>r</p:attrName>
                                        </p:attrNameLst>
                                      </p:cBhvr>
                                    </p:animRot>
                                  </p:childTnLst>
                                </p:cTn>
                              </p:par>
                              <p:par>
                                <p:cTn id="89" presetID="8" presetClass="emph" presetSubtype="0" autoRev="1" fill="hold" nodeType="withEffect">
                                  <p:stCondLst>
                                    <p:cond delay="0"/>
                                  </p:stCondLst>
                                  <p:childTnLst>
                                    <p:animRot by="21600000">
                                      <p:cBhvr>
                                        <p:cTn id="90" dur="3000" fill="hold"/>
                                        <p:tgtEl>
                                          <p:spTgt spid="7"/>
                                        </p:tgtEl>
                                        <p:attrNameLst>
                                          <p:attrName>r</p:attrName>
                                        </p:attrNameLst>
                                      </p:cBhvr>
                                    </p:animRot>
                                  </p:childTnLst>
                                </p:cTn>
                              </p:par>
                              <p:par>
                                <p:cTn id="91" presetID="8" presetClass="emph" presetSubtype="0" autoRev="1" fill="hold" nodeType="withEffect">
                                  <p:stCondLst>
                                    <p:cond delay="0"/>
                                  </p:stCondLst>
                                  <p:childTnLst>
                                    <p:animRot by="21600000">
                                      <p:cBhvr>
                                        <p:cTn id="92" dur="3000" fill="hold"/>
                                        <p:tgtEl>
                                          <p:spTgt spid="9"/>
                                        </p:tgtEl>
                                        <p:attrNameLst>
                                          <p:attrName>r</p:attrName>
                                        </p:attrNameLst>
                                      </p:cBhvr>
                                    </p:animRot>
                                  </p:childTnLst>
                                </p:cTn>
                              </p:par>
                              <p:par>
                                <p:cTn id="93" presetID="8" presetClass="emph" presetSubtype="0" autoRev="1" fill="hold" nodeType="withEffect">
                                  <p:stCondLst>
                                    <p:cond delay="0"/>
                                  </p:stCondLst>
                                  <p:childTnLst>
                                    <p:animRot by="21600000">
                                      <p:cBhvr>
                                        <p:cTn id="94" dur="3000" fill="hold"/>
                                        <p:tgtEl>
                                          <p:spTgt spid="17"/>
                                        </p:tgtEl>
                                        <p:attrNameLst>
                                          <p:attrName>r</p:attrName>
                                        </p:attrNameLst>
                                      </p:cBhvr>
                                    </p:animRot>
                                  </p:childTnLst>
                                </p:cTn>
                              </p:par>
                              <p:par>
                                <p:cTn id="95" presetID="8" presetClass="emph" presetSubtype="0" autoRev="1" fill="hold" nodeType="withEffect">
                                  <p:stCondLst>
                                    <p:cond delay="0"/>
                                  </p:stCondLst>
                                  <p:childTnLst>
                                    <p:animRot by="21600000">
                                      <p:cBhvr>
                                        <p:cTn id="96" dur="3000" fill="hold"/>
                                        <p:tgtEl>
                                          <p:spTgt spid="18"/>
                                        </p:tgtEl>
                                        <p:attrNameLst>
                                          <p:attrName>r</p:attrName>
                                        </p:attrNameLst>
                                      </p:cBhvr>
                                    </p:animRot>
                                  </p:childTnLst>
                                </p:cTn>
                              </p:par>
                              <p:par>
                                <p:cTn id="97" presetID="8" presetClass="emph" presetSubtype="0" autoRev="1" fill="hold" nodeType="withEffect">
                                  <p:stCondLst>
                                    <p:cond delay="0"/>
                                  </p:stCondLst>
                                  <p:childTnLst>
                                    <p:animRot by="21600000">
                                      <p:cBhvr>
                                        <p:cTn id="98" dur="3000" fill="hold"/>
                                        <p:tgtEl>
                                          <p:spTgt spid="19"/>
                                        </p:tgtEl>
                                        <p:attrNameLst>
                                          <p:attrName>r</p:attrName>
                                        </p:attrNameLst>
                                      </p:cBhvr>
                                    </p:animRot>
                                  </p:childTnLst>
                                </p:cTn>
                              </p:par>
                              <p:par>
                                <p:cTn id="99" presetID="8" presetClass="emph" presetSubtype="0" autoRev="1" fill="hold" nodeType="withEffect">
                                  <p:stCondLst>
                                    <p:cond delay="0"/>
                                  </p:stCondLst>
                                  <p:childTnLst>
                                    <p:animRot by="21600000">
                                      <p:cBhvr>
                                        <p:cTn id="100" dur="3000" fill="hold"/>
                                        <p:tgtEl>
                                          <p:spTgt spid="20"/>
                                        </p:tgtEl>
                                        <p:attrNameLst>
                                          <p:attrName>r</p:attrName>
                                        </p:attrNameLst>
                                      </p:cBhvr>
                                    </p:animRot>
                                  </p:childTnLst>
                                </p:cTn>
                              </p:par>
                              <p:par>
                                <p:cTn id="101" presetID="8" presetClass="emph" presetSubtype="0" autoRev="1" fill="hold" nodeType="withEffect">
                                  <p:stCondLst>
                                    <p:cond delay="0"/>
                                  </p:stCondLst>
                                  <p:childTnLst>
                                    <p:animRot by="21600000">
                                      <p:cBhvr>
                                        <p:cTn id="102" dur="3000" fill="hold"/>
                                        <p:tgtEl>
                                          <p:spTgt spid="21"/>
                                        </p:tgtEl>
                                        <p:attrNameLst>
                                          <p:attrName>r</p:attrName>
                                        </p:attrNameLst>
                                      </p:cBhvr>
                                    </p:animRot>
                                  </p:childTnLst>
                                </p:cTn>
                              </p:par>
                              <p:par>
                                <p:cTn id="103" presetID="8" presetClass="emph" presetSubtype="0" autoRev="1" fill="hold" nodeType="withEffect">
                                  <p:stCondLst>
                                    <p:cond delay="0"/>
                                  </p:stCondLst>
                                  <p:childTnLst>
                                    <p:animRot by="21600000">
                                      <p:cBhvr>
                                        <p:cTn id="104" dur="3000" fill="hold"/>
                                        <p:tgtEl>
                                          <p:spTgt spid="22"/>
                                        </p:tgtEl>
                                        <p:attrNameLst>
                                          <p:attrName>r</p:attrName>
                                        </p:attrNameLst>
                                      </p:cBhvr>
                                    </p:animRot>
                                  </p:childTnLst>
                                </p:cTn>
                              </p:par>
                              <p:par>
                                <p:cTn id="105" presetID="8" presetClass="emph" presetSubtype="0" autoRev="1" fill="hold" nodeType="withEffect">
                                  <p:stCondLst>
                                    <p:cond delay="0"/>
                                  </p:stCondLst>
                                  <p:childTnLst>
                                    <p:animRot by="21600000">
                                      <p:cBhvr>
                                        <p:cTn id="106" dur="3000" fill="hold"/>
                                        <p:tgtEl>
                                          <p:spTgt spid="23"/>
                                        </p:tgtEl>
                                        <p:attrNameLst>
                                          <p:attrName>r</p:attrName>
                                        </p:attrNameLst>
                                      </p:cBhvr>
                                    </p:animRot>
                                  </p:childTnLst>
                                </p:cTn>
                              </p:par>
                              <p:par>
                                <p:cTn id="107" presetID="8" presetClass="emph" presetSubtype="0" autoRev="1" fill="hold" nodeType="withEffect">
                                  <p:stCondLst>
                                    <p:cond delay="0"/>
                                  </p:stCondLst>
                                  <p:childTnLst>
                                    <p:animRot by="-21600000">
                                      <p:cBhvr>
                                        <p:cTn id="108" dur="3000" fill="hold"/>
                                        <p:tgtEl>
                                          <p:spTgt spid="4"/>
                                        </p:tgtEl>
                                        <p:attrNameLst>
                                          <p:attrName>r</p:attrName>
                                        </p:attrNameLst>
                                      </p:cBhvr>
                                    </p:animRot>
                                  </p:childTnLst>
                                </p:cTn>
                              </p:par>
                              <p:par>
                                <p:cTn id="109" presetID="8" presetClass="emph" presetSubtype="0" autoRev="1" fill="hold" nodeType="withEffect">
                                  <p:stCondLst>
                                    <p:cond delay="0"/>
                                  </p:stCondLst>
                                  <p:childTnLst>
                                    <p:animRot by="-21600000">
                                      <p:cBhvr>
                                        <p:cTn id="110" dur="3000" fill="hold"/>
                                        <p:tgtEl>
                                          <p:spTgt spid="5"/>
                                        </p:tgtEl>
                                        <p:attrNameLst>
                                          <p:attrName>r</p:attrName>
                                        </p:attrNameLst>
                                      </p:cBhvr>
                                    </p:animRot>
                                  </p:childTnLst>
                                </p:cTn>
                              </p:par>
                              <p:par>
                                <p:cTn id="111" presetID="8" presetClass="emph" presetSubtype="0" autoRev="1" fill="hold" nodeType="withEffect">
                                  <p:stCondLst>
                                    <p:cond delay="0"/>
                                  </p:stCondLst>
                                  <p:childTnLst>
                                    <p:animRot by="-21600000">
                                      <p:cBhvr>
                                        <p:cTn id="112" dur="3000" fill="hold"/>
                                        <p:tgtEl>
                                          <p:spTgt spid="8"/>
                                        </p:tgtEl>
                                        <p:attrNameLst>
                                          <p:attrName>r</p:attrName>
                                        </p:attrNameLst>
                                      </p:cBhvr>
                                    </p:animRot>
                                  </p:childTnLst>
                                </p:cTn>
                              </p:par>
                              <p:par>
                                <p:cTn id="113" presetID="8" presetClass="emph" presetSubtype="0" autoRev="1" fill="hold" nodeType="withEffect">
                                  <p:stCondLst>
                                    <p:cond delay="0"/>
                                  </p:stCondLst>
                                  <p:childTnLst>
                                    <p:animRot by="-21600000">
                                      <p:cBhvr>
                                        <p:cTn id="114" dur="3000" fill="hold"/>
                                        <p:tgtEl>
                                          <p:spTgt spid="10"/>
                                        </p:tgtEl>
                                        <p:attrNameLst>
                                          <p:attrName>r</p:attrName>
                                        </p:attrNameLst>
                                      </p:cBhvr>
                                    </p:animRot>
                                  </p:childTnLst>
                                </p:cTn>
                              </p:par>
                              <p:par>
                                <p:cTn id="115" presetID="8" presetClass="emph" presetSubtype="0" autoRev="1" fill="hold" nodeType="withEffect">
                                  <p:stCondLst>
                                    <p:cond delay="0"/>
                                  </p:stCondLst>
                                  <p:childTnLst>
                                    <p:animRot by="-21600000">
                                      <p:cBhvr>
                                        <p:cTn id="116" dur="3000" fill="hold"/>
                                        <p:tgtEl>
                                          <p:spTgt spid="11"/>
                                        </p:tgtEl>
                                        <p:attrNameLst>
                                          <p:attrName>r</p:attrName>
                                        </p:attrNameLst>
                                      </p:cBhvr>
                                    </p:animRot>
                                  </p:childTnLst>
                                </p:cTn>
                              </p:par>
                              <p:par>
                                <p:cTn id="117" presetID="8" presetClass="emph" presetSubtype="0" autoRev="1" fill="hold" nodeType="withEffect">
                                  <p:stCondLst>
                                    <p:cond delay="0"/>
                                  </p:stCondLst>
                                  <p:childTnLst>
                                    <p:animRot by="-21600000">
                                      <p:cBhvr>
                                        <p:cTn id="118" dur="3000" fill="hold"/>
                                        <p:tgtEl>
                                          <p:spTgt spid="12"/>
                                        </p:tgtEl>
                                        <p:attrNameLst>
                                          <p:attrName>r</p:attrName>
                                        </p:attrNameLst>
                                      </p:cBhvr>
                                    </p:animRot>
                                  </p:childTnLst>
                                </p:cTn>
                              </p:par>
                              <p:par>
                                <p:cTn id="119" presetID="8" presetClass="emph" presetSubtype="0" autoRev="1" fill="hold" nodeType="withEffect">
                                  <p:stCondLst>
                                    <p:cond delay="0"/>
                                  </p:stCondLst>
                                  <p:childTnLst>
                                    <p:animRot by="-21600000">
                                      <p:cBhvr>
                                        <p:cTn id="120" dur="3000" fill="hold"/>
                                        <p:tgtEl>
                                          <p:spTgt spid="13"/>
                                        </p:tgtEl>
                                        <p:attrNameLst>
                                          <p:attrName>r</p:attrName>
                                        </p:attrNameLst>
                                      </p:cBhvr>
                                    </p:animRot>
                                  </p:childTnLst>
                                </p:cTn>
                              </p:par>
                              <p:par>
                                <p:cTn id="121" presetID="8" presetClass="emph" presetSubtype="0" autoRev="1" fill="hold" nodeType="withEffect">
                                  <p:stCondLst>
                                    <p:cond delay="0"/>
                                  </p:stCondLst>
                                  <p:childTnLst>
                                    <p:animRot by="-21600000">
                                      <p:cBhvr>
                                        <p:cTn id="122" dur="3000" fill="hold"/>
                                        <p:tgtEl>
                                          <p:spTgt spid="14"/>
                                        </p:tgtEl>
                                        <p:attrNameLst>
                                          <p:attrName>r</p:attrName>
                                        </p:attrNameLst>
                                      </p:cBhvr>
                                    </p:animRot>
                                  </p:childTnLst>
                                </p:cTn>
                              </p:par>
                              <p:par>
                                <p:cTn id="123" presetID="8" presetClass="emph" presetSubtype="0" autoRev="1" fill="hold" nodeType="withEffect">
                                  <p:stCondLst>
                                    <p:cond delay="0"/>
                                  </p:stCondLst>
                                  <p:childTnLst>
                                    <p:animRot by="-21600000">
                                      <p:cBhvr>
                                        <p:cTn id="124" dur="3000" fill="hold"/>
                                        <p:tgtEl>
                                          <p:spTgt spid="15"/>
                                        </p:tgtEl>
                                        <p:attrNameLst>
                                          <p:attrName>r</p:attrName>
                                        </p:attrNameLst>
                                      </p:cBhvr>
                                    </p:animRot>
                                  </p:childTnLst>
                                </p:cTn>
                              </p:par>
                              <p:par>
                                <p:cTn id="125" presetID="8" presetClass="emph" presetSubtype="0" autoRev="1" fill="hold" nodeType="withEffect">
                                  <p:stCondLst>
                                    <p:cond delay="0"/>
                                  </p:stCondLst>
                                  <p:childTnLst>
                                    <p:animRot by="-21600000">
                                      <p:cBhvr>
                                        <p:cTn id="126" dur="3000" fill="hold"/>
                                        <p:tgtEl>
                                          <p:spTgt spid="16"/>
                                        </p:tgtEl>
                                        <p:attrNameLst>
                                          <p:attrName>r</p:attrName>
                                        </p:attrNameLst>
                                      </p:cBhvr>
                                    </p:animRot>
                                  </p:childTnLst>
                                </p:cTn>
                              </p:par>
                            </p:childTnLst>
                          </p:cTn>
                        </p:par>
                        <p:par>
                          <p:cTn id="127" fill="hold">
                            <p:stCondLst>
                              <p:cond delay="6000"/>
                            </p:stCondLst>
                            <p:childTnLst>
                              <p:par>
                                <p:cTn id="128" presetID="2" presetClass="exit" presetSubtype="12" fill="hold" nodeType="afterEffect">
                                  <p:stCondLst>
                                    <p:cond delay="0"/>
                                  </p:stCondLst>
                                  <p:childTnLst>
                                    <p:anim calcmode="lin" valueType="num">
                                      <p:cBhvr additive="base">
                                        <p:cTn id="129" dur="3000"/>
                                        <p:tgtEl>
                                          <p:spTgt spid="4"/>
                                        </p:tgtEl>
                                        <p:attrNameLst>
                                          <p:attrName>ppt_x</p:attrName>
                                        </p:attrNameLst>
                                      </p:cBhvr>
                                      <p:tavLst>
                                        <p:tav tm="0">
                                          <p:val>
                                            <p:strVal val="ppt_x"/>
                                          </p:val>
                                        </p:tav>
                                        <p:tav tm="100000">
                                          <p:val>
                                            <p:strVal val="0-ppt_w/2"/>
                                          </p:val>
                                        </p:tav>
                                      </p:tavLst>
                                    </p:anim>
                                    <p:anim calcmode="lin" valueType="num">
                                      <p:cBhvr additive="base">
                                        <p:cTn id="130" dur="3000"/>
                                        <p:tgtEl>
                                          <p:spTgt spid="4"/>
                                        </p:tgtEl>
                                        <p:attrNameLst>
                                          <p:attrName>ppt_y</p:attrName>
                                        </p:attrNameLst>
                                      </p:cBhvr>
                                      <p:tavLst>
                                        <p:tav tm="0">
                                          <p:val>
                                            <p:strVal val="ppt_y"/>
                                          </p:val>
                                        </p:tav>
                                        <p:tav tm="100000">
                                          <p:val>
                                            <p:strVal val="1+ppt_h/2"/>
                                          </p:val>
                                        </p:tav>
                                      </p:tavLst>
                                    </p:anim>
                                    <p:set>
                                      <p:cBhvr>
                                        <p:cTn id="131" dur="1" fill="hold">
                                          <p:stCondLst>
                                            <p:cond delay="2999"/>
                                          </p:stCondLst>
                                        </p:cTn>
                                        <p:tgtEl>
                                          <p:spTgt spid="4"/>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3000"/>
                                        <p:tgtEl>
                                          <p:spTgt spid="5"/>
                                        </p:tgtEl>
                                        <p:attrNameLst>
                                          <p:attrName>ppt_x</p:attrName>
                                        </p:attrNameLst>
                                      </p:cBhvr>
                                      <p:tavLst>
                                        <p:tav tm="0">
                                          <p:val>
                                            <p:strVal val="ppt_x"/>
                                          </p:val>
                                        </p:tav>
                                        <p:tav tm="100000">
                                          <p:val>
                                            <p:strVal val="0-ppt_w/2"/>
                                          </p:val>
                                        </p:tav>
                                      </p:tavLst>
                                    </p:anim>
                                    <p:anim calcmode="lin" valueType="num">
                                      <p:cBhvr additive="base">
                                        <p:cTn id="134" dur="3000"/>
                                        <p:tgtEl>
                                          <p:spTgt spid="5"/>
                                        </p:tgtEl>
                                        <p:attrNameLst>
                                          <p:attrName>ppt_y</p:attrName>
                                        </p:attrNameLst>
                                      </p:cBhvr>
                                      <p:tavLst>
                                        <p:tav tm="0">
                                          <p:val>
                                            <p:strVal val="ppt_y"/>
                                          </p:val>
                                        </p:tav>
                                        <p:tav tm="100000">
                                          <p:val>
                                            <p:strVal val="1+ppt_h/2"/>
                                          </p:val>
                                        </p:tav>
                                      </p:tavLst>
                                    </p:anim>
                                    <p:set>
                                      <p:cBhvr>
                                        <p:cTn id="135" dur="1" fill="hold">
                                          <p:stCondLst>
                                            <p:cond delay="2999"/>
                                          </p:stCondLst>
                                        </p:cTn>
                                        <p:tgtEl>
                                          <p:spTgt spid="5"/>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3000"/>
                                        <p:tgtEl>
                                          <p:spTgt spid="8"/>
                                        </p:tgtEl>
                                        <p:attrNameLst>
                                          <p:attrName>ppt_x</p:attrName>
                                        </p:attrNameLst>
                                      </p:cBhvr>
                                      <p:tavLst>
                                        <p:tav tm="0">
                                          <p:val>
                                            <p:strVal val="ppt_x"/>
                                          </p:val>
                                        </p:tav>
                                        <p:tav tm="100000">
                                          <p:val>
                                            <p:strVal val="0-ppt_w/2"/>
                                          </p:val>
                                        </p:tav>
                                      </p:tavLst>
                                    </p:anim>
                                    <p:anim calcmode="lin" valueType="num">
                                      <p:cBhvr additive="base">
                                        <p:cTn id="138" dur="3000"/>
                                        <p:tgtEl>
                                          <p:spTgt spid="8"/>
                                        </p:tgtEl>
                                        <p:attrNameLst>
                                          <p:attrName>ppt_y</p:attrName>
                                        </p:attrNameLst>
                                      </p:cBhvr>
                                      <p:tavLst>
                                        <p:tav tm="0">
                                          <p:val>
                                            <p:strVal val="ppt_y"/>
                                          </p:val>
                                        </p:tav>
                                        <p:tav tm="100000">
                                          <p:val>
                                            <p:strVal val="1+ppt_h/2"/>
                                          </p:val>
                                        </p:tav>
                                      </p:tavLst>
                                    </p:anim>
                                    <p:set>
                                      <p:cBhvr>
                                        <p:cTn id="139" dur="1" fill="hold">
                                          <p:stCondLst>
                                            <p:cond delay="2999"/>
                                          </p:stCondLst>
                                        </p:cTn>
                                        <p:tgtEl>
                                          <p:spTgt spid="8"/>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3000"/>
                                        <p:tgtEl>
                                          <p:spTgt spid="10"/>
                                        </p:tgtEl>
                                        <p:attrNameLst>
                                          <p:attrName>ppt_x</p:attrName>
                                        </p:attrNameLst>
                                      </p:cBhvr>
                                      <p:tavLst>
                                        <p:tav tm="0">
                                          <p:val>
                                            <p:strVal val="ppt_x"/>
                                          </p:val>
                                        </p:tav>
                                        <p:tav tm="100000">
                                          <p:val>
                                            <p:strVal val="0-ppt_w/2"/>
                                          </p:val>
                                        </p:tav>
                                      </p:tavLst>
                                    </p:anim>
                                    <p:anim calcmode="lin" valueType="num">
                                      <p:cBhvr additive="base">
                                        <p:cTn id="142" dur="3000"/>
                                        <p:tgtEl>
                                          <p:spTgt spid="10"/>
                                        </p:tgtEl>
                                        <p:attrNameLst>
                                          <p:attrName>ppt_y</p:attrName>
                                        </p:attrNameLst>
                                      </p:cBhvr>
                                      <p:tavLst>
                                        <p:tav tm="0">
                                          <p:val>
                                            <p:strVal val="ppt_y"/>
                                          </p:val>
                                        </p:tav>
                                        <p:tav tm="100000">
                                          <p:val>
                                            <p:strVal val="1+ppt_h/2"/>
                                          </p:val>
                                        </p:tav>
                                      </p:tavLst>
                                    </p:anim>
                                    <p:set>
                                      <p:cBhvr>
                                        <p:cTn id="143" dur="1" fill="hold">
                                          <p:stCondLst>
                                            <p:cond delay="2999"/>
                                          </p:stCondLst>
                                        </p:cTn>
                                        <p:tgtEl>
                                          <p:spTgt spid="10"/>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3000"/>
                                        <p:tgtEl>
                                          <p:spTgt spid="11"/>
                                        </p:tgtEl>
                                        <p:attrNameLst>
                                          <p:attrName>ppt_x</p:attrName>
                                        </p:attrNameLst>
                                      </p:cBhvr>
                                      <p:tavLst>
                                        <p:tav tm="0">
                                          <p:val>
                                            <p:strVal val="ppt_x"/>
                                          </p:val>
                                        </p:tav>
                                        <p:tav tm="100000">
                                          <p:val>
                                            <p:strVal val="0-ppt_w/2"/>
                                          </p:val>
                                        </p:tav>
                                      </p:tavLst>
                                    </p:anim>
                                    <p:anim calcmode="lin" valueType="num">
                                      <p:cBhvr additive="base">
                                        <p:cTn id="146" dur="3000"/>
                                        <p:tgtEl>
                                          <p:spTgt spid="11"/>
                                        </p:tgtEl>
                                        <p:attrNameLst>
                                          <p:attrName>ppt_y</p:attrName>
                                        </p:attrNameLst>
                                      </p:cBhvr>
                                      <p:tavLst>
                                        <p:tav tm="0">
                                          <p:val>
                                            <p:strVal val="ppt_y"/>
                                          </p:val>
                                        </p:tav>
                                        <p:tav tm="100000">
                                          <p:val>
                                            <p:strVal val="1+ppt_h/2"/>
                                          </p:val>
                                        </p:tav>
                                      </p:tavLst>
                                    </p:anim>
                                    <p:set>
                                      <p:cBhvr>
                                        <p:cTn id="147" dur="1" fill="hold">
                                          <p:stCondLst>
                                            <p:cond delay="2999"/>
                                          </p:stCondLst>
                                        </p:cTn>
                                        <p:tgtEl>
                                          <p:spTgt spid="11"/>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3000"/>
                                        <p:tgtEl>
                                          <p:spTgt spid="12"/>
                                        </p:tgtEl>
                                        <p:attrNameLst>
                                          <p:attrName>ppt_x</p:attrName>
                                        </p:attrNameLst>
                                      </p:cBhvr>
                                      <p:tavLst>
                                        <p:tav tm="0">
                                          <p:val>
                                            <p:strVal val="ppt_x"/>
                                          </p:val>
                                        </p:tav>
                                        <p:tav tm="100000">
                                          <p:val>
                                            <p:strVal val="0-ppt_w/2"/>
                                          </p:val>
                                        </p:tav>
                                      </p:tavLst>
                                    </p:anim>
                                    <p:anim calcmode="lin" valueType="num">
                                      <p:cBhvr additive="base">
                                        <p:cTn id="150" dur="3000"/>
                                        <p:tgtEl>
                                          <p:spTgt spid="12"/>
                                        </p:tgtEl>
                                        <p:attrNameLst>
                                          <p:attrName>ppt_y</p:attrName>
                                        </p:attrNameLst>
                                      </p:cBhvr>
                                      <p:tavLst>
                                        <p:tav tm="0">
                                          <p:val>
                                            <p:strVal val="ppt_y"/>
                                          </p:val>
                                        </p:tav>
                                        <p:tav tm="100000">
                                          <p:val>
                                            <p:strVal val="1+ppt_h/2"/>
                                          </p:val>
                                        </p:tav>
                                      </p:tavLst>
                                    </p:anim>
                                    <p:set>
                                      <p:cBhvr>
                                        <p:cTn id="151" dur="1" fill="hold">
                                          <p:stCondLst>
                                            <p:cond delay="2999"/>
                                          </p:stCondLst>
                                        </p:cTn>
                                        <p:tgtEl>
                                          <p:spTgt spid="12"/>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3000"/>
                                        <p:tgtEl>
                                          <p:spTgt spid="13"/>
                                        </p:tgtEl>
                                        <p:attrNameLst>
                                          <p:attrName>ppt_x</p:attrName>
                                        </p:attrNameLst>
                                      </p:cBhvr>
                                      <p:tavLst>
                                        <p:tav tm="0">
                                          <p:val>
                                            <p:strVal val="ppt_x"/>
                                          </p:val>
                                        </p:tav>
                                        <p:tav tm="100000">
                                          <p:val>
                                            <p:strVal val="0-ppt_w/2"/>
                                          </p:val>
                                        </p:tav>
                                      </p:tavLst>
                                    </p:anim>
                                    <p:anim calcmode="lin" valueType="num">
                                      <p:cBhvr additive="base">
                                        <p:cTn id="154" dur="3000"/>
                                        <p:tgtEl>
                                          <p:spTgt spid="13"/>
                                        </p:tgtEl>
                                        <p:attrNameLst>
                                          <p:attrName>ppt_y</p:attrName>
                                        </p:attrNameLst>
                                      </p:cBhvr>
                                      <p:tavLst>
                                        <p:tav tm="0">
                                          <p:val>
                                            <p:strVal val="ppt_y"/>
                                          </p:val>
                                        </p:tav>
                                        <p:tav tm="100000">
                                          <p:val>
                                            <p:strVal val="1+ppt_h/2"/>
                                          </p:val>
                                        </p:tav>
                                      </p:tavLst>
                                    </p:anim>
                                    <p:set>
                                      <p:cBhvr>
                                        <p:cTn id="155" dur="1" fill="hold">
                                          <p:stCondLst>
                                            <p:cond delay="2999"/>
                                          </p:stCondLst>
                                        </p:cTn>
                                        <p:tgtEl>
                                          <p:spTgt spid="13"/>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3000"/>
                                        <p:tgtEl>
                                          <p:spTgt spid="14"/>
                                        </p:tgtEl>
                                        <p:attrNameLst>
                                          <p:attrName>ppt_x</p:attrName>
                                        </p:attrNameLst>
                                      </p:cBhvr>
                                      <p:tavLst>
                                        <p:tav tm="0">
                                          <p:val>
                                            <p:strVal val="ppt_x"/>
                                          </p:val>
                                        </p:tav>
                                        <p:tav tm="100000">
                                          <p:val>
                                            <p:strVal val="0-ppt_w/2"/>
                                          </p:val>
                                        </p:tav>
                                      </p:tavLst>
                                    </p:anim>
                                    <p:anim calcmode="lin" valueType="num">
                                      <p:cBhvr additive="base">
                                        <p:cTn id="158" dur="3000"/>
                                        <p:tgtEl>
                                          <p:spTgt spid="14"/>
                                        </p:tgtEl>
                                        <p:attrNameLst>
                                          <p:attrName>ppt_y</p:attrName>
                                        </p:attrNameLst>
                                      </p:cBhvr>
                                      <p:tavLst>
                                        <p:tav tm="0">
                                          <p:val>
                                            <p:strVal val="ppt_y"/>
                                          </p:val>
                                        </p:tav>
                                        <p:tav tm="100000">
                                          <p:val>
                                            <p:strVal val="1+ppt_h/2"/>
                                          </p:val>
                                        </p:tav>
                                      </p:tavLst>
                                    </p:anim>
                                    <p:set>
                                      <p:cBhvr>
                                        <p:cTn id="159" dur="1" fill="hold">
                                          <p:stCondLst>
                                            <p:cond delay="2999"/>
                                          </p:stCondLst>
                                        </p:cTn>
                                        <p:tgtEl>
                                          <p:spTgt spid="14"/>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3000"/>
                                        <p:tgtEl>
                                          <p:spTgt spid="15"/>
                                        </p:tgtEl>
                                        <p:attrNameLst>
                                          <p:attrName>ppt_x</p:attrName>
                                        </p:attrNameLst>
                                      </p:cBhvr>
                                      <p:tavLst>
                                        <p:tav tm="0">
                                          <p:val>
                                            <p:strVal val="ppt_x"/>
                                          </p:val>
                                        </p:tav>
                                        <p:tav tm="100000">
                                          <p:val>
                                            <p:strVal val="0-ppt_w/2"/>
                                          </p:val>
                                        </p:tav>
                                      </p:tavLst>
                                    </p:anim>
                                    <p:anim calcmode="lin" valueType="num">
                                      <p:cBhvr additive="base">
                                        <p:cTn id="162" dur="3000"/>
                                        <p:tgtEl>
                                          <p:spTgt spid="15"/>
                                        </p:tgtEl>
                                        <p:attrNameLst>
                                          <p:attrName>ppt_y</p:attrName>
                                        </p:attrNameLst>
                                      </p:cBhvr>
                                      <p:tavLst>
                                        <p:tav tm="0">
                                          <p:val>
                                            <p:strVal val="ppt_y"/>
                                          </p:val>
                                        </p:tav>
                                        <p:tav tm="100000">
                                          <p:val>
                                            <p:strVal val="1+ppt_h/2"/>
                                          </p:val>
                                        </p:tav>
                                      </p:tavLst>
                                    </p:anim>
                                    <p:set>
                                      <p:cBhvr>
                                        <p:cTn id="163" dur="1" fill="hold">
                                          <p:stCondLst>
                                            <p:cond delay="2999"/>
                                          </p:stCondLst>
                                        </p:cTn>
                                        <p:tgtEl>
                                          <p:spTgt spid="15"/>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3000"/>
                                        <p:tgtEl>
                                          <p:spTgt spid="16"/>
                                        </p:tgtEl>
                                        <p:attrNameLst>
                                          <p:attrName>ppt_x</p:attrName>
                                        </p:attrNameLst>
                                      </p:cBhvr>
                                      <p:tavLst>
                                        <p:tav tm="0">
                                          <p:val>
                                            <p:strVal val="ppt_x"/>
                                          </p:val>
                                        </p:tav>
                                        <p:tav tm="100000">
                                          <p:val>
                                            <p:strVal val="0-ppt_w/2"/>
                                          </p:val>
                                        </p:tav>
                                      </p:tavLst>
                                    </p:anim>
                                    <p:anim calcmode="lin" valueType="num">
                                      <p:cBhvr additive="base">
                                        <p:cTn id="166" dur="3000"/>
                                        <p:tgtEl>
                                          <p:spTgt spid="16"/>
                                        </p:tgtEl>
                                        <p:attrNameLst>
                                          <p:attrName>ppt_y</p:attrName>
                                        </p:attrNameLst>
                                      </p:cBhvr>
                                      <p:tavLst>
                                        <p:tav tm="0">
                                          <p:val>
                                            <p:strVal val="ppt_y"/>
                                          </p:val>
                                        </p:tav>
                                        <p:tav tm="100000">
                                          <p:val>
                                            <p:strVal val="1+ppt_h/2"/>
                                          </p:val>
                                        </p:tav>
                                      </p:tavLst>
                                    </p:anim>
                                    <p:set>
                                      <p:cBhvr>
                                        <p:cTn id="167" dur="1" fill="hold">
                                          <p:stCondLst>
                                            <p:cond delay="2999"/>
                                          </p:stCondLst>
                                        </p:cTn>
                                        <p:tgtEl>
                                          <p:spTgt spid="16"/>
                                        </p:tgtEl>
                                        <p:attrNameLst>
                                          <p:attrName>style.visibility</p:attrName>
                                        </p:attrNameLst>
                                      </p:cBhvr>
                                      <p:to>
                                        <p:strVal val="hidden"/>
                                      </p:to>
                                    </p:set>
                                  </p:childTnLst>
                                </p:cTn>
                              </p:par>
                              <p:par>
                                <p:cTn id="168" presetID="2" presetClass="exit" presetSubtype="9" fill="hold" nodeType="withEffect">
                                  <p:stCondLst>
                                    <p:cond delay="0"/>
                                  </p:stCondLst>
                                  <p:childTnLst>
                                    <p:anim calcmode="lin" valueType="num">
                                      <p:cBhvr additive="base">
                                        <p:cTn id="169" dur="3000"/>
                                        <p:tgtEl>
                                          <p:spTgt spid="6"/>
                                        </p:tgtEl>
                                        <p:attrNameLst>
                                          <p:attrName>ppt_x</p:attrName>
                                        </p:attrNameLst>
                                      </p:cBhvr>
                                      <p:tavLst>
                                        <p:tav tm="0">
                                          <p:val>
                                            <p:strVal val="ppt_x"/>
                                          </p:val>
                                        </p:tav>
                                        <p:tav tm="100000">
                                          <p:val>
                                            <p:strVal val="0-ppt_w/2"/>
                                          </p:val>
                                        </p:tav>
                                      </p:tavLst>
                                    </p:anim>
                                    <p:anim calcmode="lin" valueType="num">
                                      <p:cBhvr additive="base">
                                        <p:cTn id="170" dur="3000"/>
                                        <p:tgtEl>
                                          <p:spTgt spid="6"/>
                                        </p:tgtEl>
                                        <p:attrNameLst>
                                          <p:attrName>ppt_y</p:attrName>
                                        </p:attrNameLst>
                                      </p:cBhvr>
                                      <p:tavLst>
                                        <p:tav tm="0">
                                          <p:val>
                                            <p:strVal val="ppt_y"/>
                                          </p:val>
                                        </p:tav>
                                        <p:tav tm="100000">
                                          <p:val>
                                            <p:strVal val="0-ppt_h/2"/>
                                          </p:val>
                                        </p:tav>
                                      </p:tavLst>
                                    </p:anim>
                                    <p:set>
                                      <p:cBhvr>
                                        <p:cTn id="171" dur="1" fill="hold">
                                          <p:stCondLst>
                                            <p:cond delay="2999"/>
                                          </p:stCondLst>
                                        </p:cTn>
                                        <p:tgtEl>
                                          <p:spTgt spid="6"/>
                                        </p:tgtEl>
                                        <p:attrNameLst>
                                          <p:attrName>style.visibility</p:attrName>
                                        </p:attrNameLst>
                                      </p:cBhvr>
                                      <p:to>
                                        <p:strVal val="hidden"/>
                                      </p:to>
                                    </p:set>
                                  </p:childTnLst>
                                </p:cTn>
                              </p:par>
                              <p:par>
                                <p:cTn id="172" presetID="2" presetClass="exit" presetSubtype="9" fill="hold" nodeType="withEffect">
                                  <p:stCondLst>
                                    <p:cond delay="0"/>
                                  </p:stCondLst>
                                  <p:childTnLst>
                                    <p:anim calcmode="lin" valueType="num">
                                      <p:cBhvr additive="base">
                                        <p:cTn id="173" dur="3000"/>
                                        <p:tgtEl>
                                          <p:spTgt spid="7"/>
                                        </p:tgtEl>
                                        <p:attrNameLst>
                                          <p:attrName>ppt_x</p:attrName>
                                        </p:attrNameLst>
                                      </p:cBhvr>
                                      <p:tavLst>
                                        <p:tav tm="0">
                                          <p:val>
                                            <p:strVal val="ppt_x"/>
                                          </p:val>
                                        </p:tav>
                                        <p:tav tm="100000">
                                          <p:val>
                                            <p:strVal val="0-ppt_w/2"/>
                                          </p:val>
                                        </p:tav>
                                      </p:tavLst>
                                    </p:anim>
                                    <p:anim calcmode="lin" valueType="num">
                                      <p:cBhvr additive="base">
                                        <p:cTn id="174" dur="3000"/>
                                        <p:tgtEl>
                                          <p:spTgt spid="7"/>
                                        </p:tgtEl>
                                        <p:attrNameLst>
                                          <p:attrName>ppt_y</p:attrName>
                                        </p:attrNameLst>
                                      </p:cBhvr>
                                      <p:tavLst>
                                        <p:tav tm="0">
                                          <p:val>
                                            <p:strVal val="ppt_y"/>
                                          </p:val>
                                        </p:tav>
                                        <p:tav tm="100000">
                                          <p:val>
                                            <p:strVal val="0-ppt_h/2"/>
                                          </p:val>
                                        </p:tav>
                                      </p:tavLst>
                                    </p:anim>
                                    <p:set>
                                      <p:cBhvr>
                                        <p:cTn id="175" dur="1" fill="hold">
                                          <p:stCondLst>
                                            <p:cond delay="2999"/>
                                          </p:stCondLst>
                                        </p:cTn>
                                        <p:tgtEl>
                                          <p:spTgt spid="7"/>
                                        </p:tgtEl>
                                        <p:attrNameLst>
                                          <p:attrName>style.visibility</p:attrName>
                                        </p:attrNameLst>
                                      </p:cBhvr>
                                      <p:to>
                                        <p:strVal val="hidden"/>
                                      </p:to>
                                    </p:set>
                                  </p:childTnLst>
                                </p:cTn>
                              </p:par>
                              <p:par>
                                <p:cTn id="176" presetID="2" presetClass="exit" presetSubtype="9" fill="hold" nodeType="withEffect">
                                  <p:stCondLst>
                                    <p:cond delay="0"/>
                                  </p:stCondLst>
                                  <p:childTnLst>
                                    <p:anim calcmode="lin" valueType="num">
                                      <p:cBhvr additive="base">
                                        <p:cTn id="177" dur="3000"/>
                                        <p:tgtEl>
                                          <p:spTgt spid="9"/>
                                        </p:tgtEl>
                                        <p:attrNameLst>
                                          <p:attrName>ppt_x</p:attrName>
                                        </p:attrNameLst>
                                      </p:cBhvr>
                                      <p:tavLst>
                                        <p:tav tm="0">
                                          <p:val>
                                            <p:strVal val="ppt_x"/>
                                          </p:val>
                                        </p:tav>
                                        <p:tav tm="100000">
                                          <p:val>
                                            <p:strVal val="0-ppt_w/2"/>
                                          </p:val>
                                        </p:tav>
                                      </p:tavLst>
                                    </p:anim>
                                    <p:anim calcmode="lin" valueType="num">
                                      <p:cBhvr additive="base">
                                        <p:cTn id="178" dur="3000"/>
                                        <p:tgtEl>
                                          <p:spTgt spid="9"/>
                                        </p:tgtEl>
                                        <p:attrNameLst>
                                          <p:attrName>ppt_y</p:attrName>
                                        </p:attrNameLst>
                                      </p:cBhvr>
                                      <p:tavLst>
                                        <p:tav tm="0">
                                          <p:val>
                                            <p:strVal val="ppt_y"/>
                                          </p:val>
                                        </p:tav>
                                        <p:tav tm="100000">
                                          <p:val>
                                            <p:strVal val="0-ppt_h/2"/>
                                          </p:val>
                                        </p:tav>
                                      </p:tavLst>
                                    </p:anim>
                                    <p:set>
                                      <p:cBhvr>
                                        <p:cTn id="179" dur="1" fill="hold">
                                          <p:stCondLst>
                                            <p:cond delay="2999"/>
                                          </p:stCondLst>
                                        </p:cTn>
                                        <p:tgtEl>
                                          <p:spTgt spid="9"/>
                                        </p:tgtEl>
                                        <p:attrNameLst>
                                          <p:attrName>style.visibility</p:attrName>
                                        </p:attrNameLst>
                                      </p:cBhvr>
                                      <p:to>
                                        <p:strVal val="hidden"/>
                                      </p:to>
                                    </p:set>
                                  </p:childTnLst>
                                </p:cTn>
                              </p:par>
                              <p:par>
                                <p:cTn id="180" presetID="2" presetClass="exit" presetSubtype="9" fill="hold" nodeType="withEffect">
                                  <p:stCondLst>
                                    <p:cond delay="0"/>
                                  </p:stCondLst>
                                  <p:childTnLst>
                                    <p:anim calcmode="lin" valueType="num">
                                      <p:cBhvr additive="base">
                                        <p:cTn id="181" dur="3000"/>
                                        <p:tgtEl>
                                          <p:spTgt spid="17"/>
                                        </p:tgtEl>
                                        <p:attrNameLst>
                                          <p:attrName>ppt_x</p:attrName>
                                        </p:attrNameLst>
                                      </p:cBhvr>
                                      <p:tavLst>
                                        <p:tav tm="0">
                                          <p:val>
                                            <p:strVal val="ppt_x"/>
                                          </p:val>
                                        </p:tav>
                                        <p:tav tm="100000">
                                          <p:val>
                                            <p:strVal val="0-ppt_w/2"/>
                                          </p:val>
                                        </p:tav>
                                      </p:tavLst>
                                    </p:anim>
                                    <p:anim calcmode="lin" valueType="num">
                                      <p:cBhvr additive="base">
                                        <p:cTn id="182" dur="3000"/>
                                        <p:tgtEl>
                                          <p:spTgt spid="17"/>
                                        </p:tgtEl>
                                        <p:attrNameLst>
                                          <p:attrName>ppt_y</p:attrName>
                                        </p:attrNameLst>
                                      </p:cBhvr>
                                      <p:tavLst>
                                        <p:tav tm="0">
                                          <p:val>
                                            <p:strVal val="ppt_y"/>
                                          </p:val>
                                        </p:tav>
                                        <p:tav tm="100000">
                                          <p:val>
                                            <p:strVal val="0-ppt_h/2"/>
                                          </p:val>
                                        </p:tav>
                                      </p:tavLst>
                                    </p:anim>
                                    <p:set>
                                      <p:cBhvr>
                                        <p:cTn id="183" dur="1" fill="hold">
                                          <p:stCondLst>
                                            <p:cond delay="2999"/>
                                          </p:stCondLst>
                                        </p:cTn>
                                        <p:tgtEl>
                                          <p:spTgt spid="17"/>
                                        </p:tgtEl>
                                        <p:attrNameLst>
                                          <p:attrName>style.visibility</p:attrName>
                                        </p:attrNameLst>
                                      </p:cBhvr>
                                      <p:to>
                                        <p:strVal val="hidden"/>
                                      </p:to>
                                    </p:set>
                                  </p:childTnLst>
                                </p:cTn>
                              </p:par>
                              <p:par>
                                <p:cTn id="184" presetID="2" presetClass="exit" presetSubtype="9" fill="hold" nodeType="withEffect">
                                  <p:stCondLst>
                                    <p:cond delay="0"/>
                                  </p:stCondLst>
                                  <p:childTnLst>
                                    <p:anim calcmode="lin" valueType="num">
                                      <p:cBhvr additive="base">
                                        <p:cTn id="185" dur="3000"/>
                                        <p:tgtEl>
                                          <p:spTgt spid="18"/>
                                        </p:tgtEl>
                                        <p:attrNameLst>
                                          <p:attrName>ppt_x</p:attrName>
                                        </p:attrNameLst>
                                      </p:cBhvr>
                                      <p:tavLst>
                                        <p:tav tm="0">
                                          <p:val>
                                            <p:strVal val="ppt_x"/>
                                          </p:val>
                                        </p:tav>
                                        <p:tav tm="100000">
                                          <p:val>
                                            <p:strVal val="0-ppt_w/2"/>
                                          </p:val>
                                        </p:tav>
                                      </p:tavLst>
                                    </p:anim>
                                    <p:anim calcmode="lin" valueType="num">
                                      <p:cBhvr additive="base">
                                        <p:cTn id="186" dur="3000"/>
                                        <p:tgtEl>
                                          <p:spTgt spid="18"/>
                                        </p:tgtEl>
                                        <p:attrNameLst>
                                          <p:attrName>ppt_y</p:attrName>
                                        </p:attrNameLst>
                                      </p:cBhvr>
                                      <p:tavLst>
                                        <p:tav tm="0">
                                          <p:val>
                                            <p:strVal val="ppt_y"/>
                                          </p:val>
                                        </p:tav>
                                        <p:tav tm="100000">
                                          <p:val>
                                            <p:strVal val="0-ppt_h/2"/>
                                          </p:val>
                                        </p:tav>
                                      </p:tavLst>
                                    </p:anim>
                                    <p:set>
                                      <p:cBhvr>
                                        <p:cTn id="187" dur="1" fill="hold">
                                          <p:stCondLst>
                                            <p:cond delay="2999"/>
                                          </p:stCondLst>
                                        </p:cTn>
                                        <p:tgtEl>
                                          <p:spTgt spid="18"/>
                                        </p:tgtEl>
                                        <p:attrNameLst>
                                          <p:attrName>style.visibility</p:attrName>
                                        </p:attrNameLst>
                                      </p:cBhvr>
                                      <p:to>
                                        <p:strVal val="hidden"/>
                                      </p:to>
                                    </p:set>
                                  </p:childTnLst>
                                </p:cTn>
                              </p:par>
                              <p:par>
                                <p:cTn id="188" presetID="2" presetClass="exit" presetSubtype="9" fill="hold" nodeType="withEffect">
                                  <p:stCondLst>
                                    <p:cond delay="0"/>
                                  </p:stCondLst>
                                  <p:childTnLst>
                                    <p:anim calcmode="lin" valueType="num">
                                      <p:cBhvr additive="base">
                                        <p:cTn id="189" dur="3000"/>
                                        <p:tgtEl>
                                          <p:spTgt spid="19"/>
                                        </p:tgtEl>
                                        <p:attrNameLst>
                                          <p:attrName>ppt_x</p:attrName>
                                        </p:attrNameLst>
                                      </p:cBhvr>
                                      <p:tavLst>
                                        <p:tav tm="0">
                                          <p:val>
                                            <p:strVal val="ppt_x"/>
                                          </p:val>
                                        </p:tav>
                                        <p:tav tm="100000">
                                          <p:val>
                                            <p:strVal val="0-ppt_w/2"/>
                                          </p:val>
                                        </p:tav>
                                      </p:tavLst>
                                    </p:anim>
                                    <p:anim calcmode="lin" valueType="num">
                                      <p:cBhvr additive="base">
                                        <p:cTn id="190" dur="3000"/>
                                        <p:tgtEl>
                                          <p:spTgt spid="19"/>
                                        </p:tgtEl>
                                        <p:attrNameLst>
                                          <p:attrName>ppt_y</p:attrName>
                                        </p:attrNameLst>
                                      </p:cBhvr>
                                      <p:tavLst>
                                        <p:tav tm="0">
                                          <p:val>
                                            <p:strVal val="ppt_y"/>
                                          </p:val>
                                        </p:tav>
                                        <p:tav tm="100000">
                                          <p:val>
                                            <p:strVal val="0-ppt_h/2"/>
                                          </p:val>
                                        </p:tav>
                                      </p:tavLst>
                                    </p:anim>
                                    <p:set>
                                      <p:cBhvr>
                                        <p:cTn id="191" dur="1" fill="hold">
                                          <p:stCondLst>
                                            <p:cond delay="2999"/>
                                          </p:stCondLst>
                                        </p:cTn>
                                        <p:tgtEl>
                                          <p:spTgt spid="19"/>
                                        </p:tgtEl>
                                        <p:attrNameLst>
                                          <p:attrName>style.visibility</p:attrName>
                                        </p:attrNameLst>
                                      </p:cBhvr>
                                      <p:to>
                                        <p:strVal val="hidden"/>
                                      </p:to>
                                    </p:set>
                                  </p:childTnLst>
                                </p:cTn>
                              </p:par>
                              <p:par>
                                <p:cTn id="192" presetID="2" presetClass="exit" presetSubtype="9" fill="hold" nodeType="withEffect">
                                  <p:stCondLst>
                                    <p:cond delay="0"/>
                                  </p:stCondLst>
                                  <p:childTnLst>
                                    <p:anim calcmode="lin" valueType="num">
                                      <p:cBhvr additive="base">
                                        <p:cTn id="193" dur="3000"/>
                                        <p:tgtEl>
                                          <p:spTgt spid="20"/>
                                        </p:tgtEl>
                                        <p:attrNameLst>
                                          <p:attrName>ppt_x</p:attrName>
                                        </p:attrNameLst>
                                      </p:cBhvr>
                                      <p:tavLst>
                                        <p:tav tm="0">
                                          <p:val>
                                            <p:strVal val="ppt_x"/>
                                          </p:val>
                                        </p:tav>
                                        <p:tav tm="100000">
                                          <p:val>
                                            <p:strVal val="0-ppt_w/2"/>
                                          </p:val>
                                        </p:tav>
                                      </p:tavLst>
                                    </p:anim>
                                    <p:anim calcmode="lin" valueType="num">
                                      <p:cBhvr additive="base">
                                        <p:cTn id="194" dur="3000"/>
                                        <p:tgtEl>
                                          <p:spTgt spid="20"/>
                                        </p:tgtEl>
                                        <p:attrNameLst>
                                          <p:attrName>ppt_y</p:attrName>
                                        </p:attrNameLst>
                                      </p:cBhvr>
                                      <p:tavLst>
                                        <p:tav tm="0">
                                          <p:val>
                                            <p:strVal val="ppt_y"/>
                                          </p:val>
                                        </p:tav>
                                        <p:tav tm="100000">
                                          <p:val>
                                            <p:strVal val="0-ppt_h/2"/>
                                          </p:val>
                                        </p:tav>
                                      </p:tavLst>
                                    </p:anim>
                                    <p:set>
                                      <p:cBhvr>
                                        <p:cTn id="195" dur="1" fill="hold">
                                          <p:stCondLst>
                                            <p:cond delay="2999"/>
                                          </p:stCondLst>
                                        </p:cTn>
                                        <p:tgtEl>
                                          <p:spTgt spid="20"/>
                                        </p:tgtEl>
                                        <p:attrNameLst>
                                          <p:attrName>style.visibility</p:attrName>
                                        </p:attrNameLst>
                                      </p:cBhvr>
                                      <p:to>
                                        <p:strVal val="hidden"/>
                                      </p:to>
                                    </p:set>
                                  </p:childTnLst>
                                </p:cTn>
                              </p:par>
                              <p:par>
                                <p:cTn id="196" presetID="2" presetClass="exit" presetSubtype="9" fill="hold" nodeType="withEffect">
                                  <p:stCondLst>
                                    <p:cond delay="0"/>
                                  </p:stCondLst>
                                  <p:childTnLst>
                                    <p:anim calcmode="lin" valueType="num">
                                      <p:cBhvr additive="base">
                                        <p:cTn id="197" dur="3000"/>
                                        <p:tgtEl>
                                          <p:spTgt spid="21"/>
                                        </p:tgtEl>
                                        <p:attrNameLst>
                                          <p:attrName>ppt_x</p:attrName>
                                        </p:attrNameLst>
                                      </p:cBhvr>
                                      <p:tavLst>
                                        <p:tav tm="0">
                                          <p:val>
                                            <p:strVal val="ppt_x"/>
                                          </p:val>
                                        </p:tav>
                                        <p:tav tm="100000">
                                          <p:val>
                                            <p:strVal val="0-ppt_w/2"/>
                                          </p:val>
                                        </p:tav>
                                      </p:tavLst>
                                    </p:anim>
                                    <p:anim calcmode="lin" valueType="num">
                                      <p:cBhvr additive="base">
                                        <p:cTn id="198" dur="3000"/>
                                        <p:tgtEl>
                                          <p:spTgt spid="21"/>
                                        </p:tgtEl>
                                        <p:attrNameLst>
                                          <p:attrName>ppt_y</p:attrName>
                                        </p:attrNameLst>
                                      </p:cBhvr>
                                      <p:tavLst>
                                        <p:tav tm="0">
                                          <p:val>
                                            <p:strVal val="ppt_y"/>
                                          </p:val>
                                        </p:tav>
                                        <p:tav tm="100000">
                                          <p:val>
                                            <p:strVal val="0-ppt_h/2"/>
                                          </p:val>
                                        </p:tav>
                                      </p:tavLst>
                                    </p:anim>
                                    <p:set>
                                      <p:cBhvr>
                                        <p:cTn id="199" dur="1" fill="hold">
                                          <p:stCondLst>
                                            <p:cond delay="2999"/>
                                          </p:stCondLst>
                                        </p:cTn>
                                        <p:tgtEl>
                                          <p:spTgt spid="21"/>
                                        </p:tgtEl>
                                        <p:attrNameLst>
                                          <p:attrName>style.visibility</p:attrName>
                                        </p:attrNameLst>
                                      </p:cBhvr>
                                      <p:to>
                                        <p:strVal val="hidden"/>
                                      </p:to>
                                    </p:set>
                                  </p:childTnLst>
                                </p:cTn>
                              </p:par>
                              <p:par>
                                <p:cTn id="200" presetID="2" presetClass="exit" presetSubtype="9" fill="hold" nodeType="withEffect">
                                  <p:stCondLst>
                                    <p:cond delay="0"/>
                                  </p:stCondLst>
                                  <p:childTnLst>
                                    <p:anim calcmode="lin" valueType="num">
                                      <p:cBhvr additive="base">
                                        <p:cTn id="201" dur="3000"/>
                                        <p:tgtEl>
                                          <p:spTgt spid="22"/>
                                        </p:tgtEl>
                                        <p:attrNameLst>
                                          <p:attrName>ppt_x</p:attrName>
                                        </p:attrNameLst>
                                      </p:cBhvr>
                                      <p:tavLst>
                                        <p:tav tm="0">
                                          <p:val>
                                            <p:strVal val="ppt_x"/>
                                          </p:val>
                                        </p:tav>
                                        <p:tav tm="100000">
                                          <p:val>
                                            <p:strVal val="0-ppt_w/2"/>
                                          </p:val>
                                        </p:tav>
                                      </p:tavLst>
                                    </p:anim>
                                    <p:anim calcmode="lin" valueType="num">
                                      <p:cBhvr additive="base">
                                        <p:cTn id="202" dur="3000"/>
                                        <p:tgtEl>
                                          <p:spTgt spid="22"/>
                                        </p:tgtEl>
                                        <p:attrNameLst>
                                          <p:attrName>ppt_y</p:attrName>
                                        </p:attrNameLst>
                                      </p:cBhvr>
                                      <p:tavLst>
                                        <p:tav tm="0">
                                          <p:val>
                                            <p:strVal val="ppt_y"/>
                                          </p:val>
                                        </p:tav>
                                        <p:tav tm="100000">
                                          <p:val>
                                            <p:strVal val="0-ppt_h/2"/>
                                          </p:val>
                                        </p:tav>
                                      </p:tavLst>
                                    </p:anim>
                                    <p:set>
                                      <p:cBhvr>
                                        <p:cTn id="203" dur="1" fill="hold">
                                          <p:stCondLst>
                                            <p:cond delay="2999"/>
                                          </p:stCondLst>
                                        </p:cTn>
                                        <p:tgtEl>
                                          <p:spTgt spid="22"/>
                                        </p:tgtEl>
                                        <p:attrNameLst>
                                          <p:attrName>style.visibility</p:attrName>
                                        </p:attrNameLst>
                                      </p:cBhvr>
                                      <p:to>
                                        <p:strVal val="hidden"/>
                                      </p:to>
                                    </p:set>
                                  </p:childTnLst>
                                </p:cTn>
                              </p:par>
                              <p:par>
                                <p:cTn id="204" presetID="2" presetClass="exit" presetSubtype="9" fill="hold" nodeType="withEffect">
                                  <p:stCondLst>
                                    <p:cond delay="0"/>
                                  </p:stCondLst>
                                  <p:childTnLst>
                                    <p:anim calcmode="lin" valueType="num">
                                      <p:cBhvr additive="base">
                                        <p:cTn id="205" dur="3000"/>
                                        <p:tgtEl>
                                          <p:spTgt spid="23"/>
                                        </p:tgtEl>
                                        <p:attrNameLst>
                                          <p:attrName>ppt_x</p:attrName>
                                        </p:attrNameLst>
                                      </p:cBhvr>
                                      <p:tavLst>
                                        <p:tav tm="0">
                                          <p:val>
                                            <p:strVal val="ppt_x"/>
                                          </p:val>
                                        </p:tav>
                                        <p:tav tm="100000">
                                          <p:val>
                                            <p:strVal val="0-ppt_w/2"/>
                                          </p:val>
                                        </p:tav>
                                      </p:tavLst>
                                    </p:anim>
                                    <p:anim calcmode="lin" valueType="num">
                                      <p:cBhvr additive="base">
                                        <p:cTn id="206" dur="3000"/>
                                        <p:tgtEl>
                                          <p:spTgt spid="23"/>
                                        </p:tgtEl>
                                        <p:attrNameLst>
                                          <p:attrName>ppt_y</p:attrName>
                                        </p:attrNameLst>
                                      </p:cBhvr>
                                      <p:tavLst>
                                        <p:tav tm="0">
                                          <p:val>
                                            <p:strVal val="ppt_y"/>
                                          </p:val>
                                        </p:tav>
                                        <p:tav tm="100000">
                                          <p:val>
                                            <p:strVal val="0-ppt_h/2"/>
                                          </p:val>
                                        </p:tav>
                                      </p:tavLst>
                                    </p:anim>
                                    <p:set>
                                      <p:cBhvr>
                                        <p:cTn id="207" dur="1" fill="hold">
                                          <p:stCondLst>
                                            <p:cond delay="2999"/>
                                          </p:stCondLst>
                                        </p:cTn>
                                        <p:tgtEl>
                                          <p:spTgt spid="23"/>
                                        </p:tgtEl>
                                        <p:attrNameLst>
                                          <p:attrName>style.visibility</p:attrName>
                                        </p:attrNameLst>
                                      </p:cBhvr>
                                      <p:to>
                                        <p:strVal val="hidden"/>
                                      </p:to>
                                    </p:set>
                                  </p:childTnLst>
                                </p:cTn>
                              </p:par>
                              <p:par>
                                <p:cTn id="208" presetID="8" presetClass="emph" presetSubtype="0" autoRev="1" fill="hold" nodeType="withEffect">
                                  <p:stCondLst>
                                    <p:cond delay="0"/>
                                  </p:stCondLst>
                                  <p:childTnLst>
                                    <p:animRot by="21600000">
                                      <p:cBhvr>
                                        <p:cTn id="209" dur="3000" fill="hold"/>
                                        <p:tgtEl>
                                          <p:spTgt spid="6"/>
                                        </p:tgtEl>
                                        <p:attrNameLst>
                                          <p:attrName>r</p:attrName>
                                        </p:attrNameLst>
                                      </p:cBhvr>
                                    </p:animRot>
                                  </p:childTnLst>
                                </p:cTn>
                              </p:par>
                              <p:par>
                                <p:cTn id="210" presetID="8" presetClass="emph" presetSubtype="0" autoRev="1" fill="hold" nodeType="withEffect">
                                  <p:stCondLst>
                                    <p:cond delay="0"/>
                                  </p:stCondLst>
                                  <p:childTnLst>
                                    <p:animRot by="21600000">
                                      <p:cBhvr>
                                        <p:cTn id="211" dur="3000" fill="hold"/>
                                        <p:tgtEl>
                                          <p:spTgt spid="7"/>
                                        </p:tgtEl>
                                        <p:attrNameLst>
                                          <p:attrName>r</p:attrName>
                                        </p:attrNameLst>
                                      </p:cBhvr>
                                    </p:animRot>
                                  </p:childTnLst>
                                </p:cTn>
                              </p:par>
                              <p:par>
                                <p:cTn id="212" presetID="8" presetClass="emph" presetSubtype="0" autoRev="1" fill="hold" nodeType="withEffect">
                                  <p:stCondLst>
                                    <p:cond delay="0"/>
                                  </p:stCondLst>
                                  <p:childTnLst>
                                    <p:animRot by="21600000">
                                      <p:cBhvr>
                                        <p:cTn id="213" dur="3000" fill="hold"/>
                                        <p:tgtEl>
                                          <p:spTgt spid="9"/>
                                        </p:tgtEl>
                                        <p:attrNameLst>
                                          <p:attrName>r</p:attrName>
                                        </p:attrNameLst>
                                      </p:cBhvr>
                                    </p:animRot>
                                  </p:childTnLst>
                                </p:cTn>
                              </p:par>
                              <p:par>
                                <p:cTn id="214" presetID="8" presetClass="emph" presetSubtype="0" autoRev="1" fill="hold" nodeType="withEffect">
                                  <p:stCondLst>
                                    <p:cond delay="0"/>
                                  </p:stCondLst>
                                  <p:childTnLst>
                                    <p:animRot by="21600000">
                                      <p:cBhvr>
                                        <p:cTn id="215" dur="3000" fill="hold"/>
                                        <p:tgtEl>
                                          <p:spTgt spid="17"/>
                                        </p:tgtEl>
                                        <p:attrNameLst>
                                          <p:attrName>r</p:attrName>
                                        </p:attrNameLst>
                                      </p:cBhvr>
                                    </p:animRot>
                                  </p:childTnLst>
                                </p:cTn>
                              </p:par>
                              <p:par>
                                <p:cTn id="216" presetID="8" presetClass="emph" presetSubtype="0" autoRev="1" fill="hold" nodeType="withEffect">
                                  <p:stCondLst>
                                    <p:cond delay="0"/>
                                  </p:stCondLst>
                                  <p:childTnLst>
                                    <p:animRot by="21600000">
                                      <p:cBhvr>
                                        <p:cTn id="217" dur="3000" fill="hold"/>
                                        <p:tgtEl>
                                          <p:spTgt spid="18"/>
                                        </p:tgtEl>
                                        <p:attrNameLst>
                                          <p:attrName>r</p:attrName>
                                        </p:attrNameLst>
                                      </p:cBhvr>
                                    </p:animRot>
                                  </p:childTnLst>
                                </p:cTn>
                              </p:par>
                              <p:par>
                                <p:cTn id="218" presetID="8" presetClass="emph" presetSubtype="0" autoRev="1" fill="hold" nodeType="withEffect">
                                  <p:stCondLst>
                                    <p:cond delay="0"/>
                                  </p:stCondLst>
                                  <p:childTnLst>
                                    <p:animRot by="21600000">
                                      <p:cBhvr>
                                        <p:cTn id="219" dur="3000" fill="hold"/>
                                        <p:tgtEl>
                                          <p:spTgt spid="19"/>
                                        </p:tgtEl>
                                        <p:attrNameLst>
                                          <p:attrName>r</p:attrName>
                                        </p:attrNameLst>
                                      </p:cBhvr>
                                    </p:animRot>
                                  </p:childTnLst>
                                </p:cTn>
                              </p:par>
                              <p:par>
                                <p:cTn id="220" presetID="8" presetClass="emph" presetSubtype="0" autoRev="1" fill="hold" nodeType="withEffect">
                                  <p:stCondLst>
                                    <p:cond delay="0"/>
                                  </p:stCondLst>
                                  <p:childTnLst>
                                    <p:animRot by="21600000">
                                      <p:cBhvr>
                                        <p:cTn id="221" dur="3000" fill="hold"/>
                                        <p:tgtEl>
                                          <p:spTgt spid="20"/>
                                        </p:tgtEl>
                                        <p:attrNameLst>
                                          <p:attrName>r</p:attrName>
                                        </p:attrNameLst>
                                      </p:cBhvr>
                                    </p:animRot>
                                  </p:childTnLst>
                                </p:cTn>
                              </p:par>
                              <p:par>
                                <p:cTn id="222" presetID="8" presetClass="emph" presetSubtype="0" autoRev="1" fill="hold" nodeType="withEffect">
                                  <p:stCondLst>
                                    <p:cond delay="0"/>
                                  </p:stCondLst>
                                  <p:childTnLst>
                                    <p:animRot by="21600000">
                                      <p:cBhvr>
                                        <p:cTn id="223" dur="3000" fill="hold"/>
                                        <p:tgtEl>
                                          <p:spTgt spid="21"/>
                                        </p:tgtEl>
                                        <p:attrNameLst>
                                          <p:attrName>r</p:attrName>
                                        </p:attrNameLst>
                                      </p:cBhvr>
                                    </p:animRot>
                                  </p:childTnLst>
                                </p:cTn>
                              </p:par>
                              <p:par>
                                <p:cTn id="224" presetID="8" presetClass="emph" presetSubtype="0" autoRev="1" fill="hold" nodeType="withEffect">
                                  <p:stCondLst>
                                    <p:cond delay="0"/>
                                  </p:stCondLst>
                                  <p:childTnLst>
                                    <p:animRot by="21600000">
                                      <p:cBhvr>
                                        <p:cTn id="225" dur="3000" fill="hold"/>
                                        <p:tgtEl>
                                          <p:spTgt spid="22"/>
                                        </p:tgtEl>
                                        <p:attrNameLst>
                                          <p:attrName>r</p:attrName>
                                        </p:attrNameLst>
                                      </p:cBhvr>
                                    </p:animRot>
                                  </p:childTnLst>
                                </p:cTn>
                              </p:par>
                              <p:par>
                                <p:cTn id="226" presetID="8" presetClass="emph" presetSubtype="0" autoRev="1" fill="hold" nodeType="withEffect">
                                  <p:stCondLst>
                                    <p:cond delay="0"/>
                                  </p:stCondLst>
                                  <p:childTnLst>
                                    <p:animRot by="21600000">
                                      <p:cBhvr>
                                        <p:cTn id="227" dur="3000" fill="hold"/>
                                        <p:tgtEl>
                                          <p:spTgt spid="23"/>
                                        </p:tgtEl>
                                        <p:attrNameLst>
                                          <p:attrName>r</p:attrName>
                                        </p:attrNameLst>
                                      </p:cBhvr>
                                    </p:animRot>
                                  </p:childTnLst>
                                </p:cTn>
                              </p:par>
                              <p:par>
                                <p:cTn id="228" presetID="8" presetClass="emph" presetSubtype="0" autoRev="1" fill="hold" nodeType="withEffect">
                                  <p:stCondLst>
                                    <p:cond delay="0"/>
                                  </p:stCondLst>
                                  <p:childTnLst>
                                    <p:animRot by="-21600000">
                                      <p:cBhvr>
                                        <p:cTn id="229" dur="3000" fill="hold"/>
                                        <p:tgtEl>
                                          <p:spTgt spid="4"/>
                                        </p:tgtEl>
                                        <p:attrNameLst>
                                          <p:attrName>r</p:attrName>
                                        </p:attrNameLst>
                                      </p:cBhvr>
                                    </p:animRot>
                                  </p:childTnLst>
                                </p:cTn>
                              </p:par>
                              <p:par>
                                <p:cTn id="230" presetID="8" presetClass="emph" presetSubtype="0" autoRev="1" fill="hold" nodeType="withEffect">
                                  <p:stCondLst>
                                    <p:cond delay="0"/>
                                  </p:stCondLst>
                                  <p:childTnLst>
                                    <p:animRot by="-21600000">
                                      <p:cBhvr>
                                        <p:cTn id="231" dur="3000" fill="hold"/>
                                        <p:tgtEl>
                                          <p:spTgt spid="5"/>
                                        </p:tgtEl>
                                        <p:attrNameLst>
                                          <p:attrName>r</p:attrName>
                                        </p:attrNameLst>
                                      </p:cBhvr>
                                    </p:animRot>
                                  </p:childTnLst>
                                </p:cTn>
                              </p:par>
                              <p:par>
                                <p:cTn id="232" presetID="8" presetClass="emph" presetSubtype="0" autoRev="1" fill="hold" nodeType="withEffect">
                                  <p:stCondLst>
                                    <p:cond delay="0"/>
                                  </p:stCondLst>
                                  <p:childTnLst>
                                    <p:animRot by="-21600000">
                                      <p:cBhvr>
                                        <p:cTn id="233" dur="3000" fill="hold"/>
                                        <p:tgtEl>
                                          <p:spTgt spid="8"/>
                                        </p:tgtEl>
                                        <p:attrNameLst>
                                          <p:attrName>r</p:attrName>
                                        </p:attrNameLst>
                                      </p:cBhvr>
                                    </p:animRot>
                                  </p:childTnLst>
                                </p:cTn>
                              </p:par>
                              <p:par>
                                <p:cTn id="234" presetID="8" presetClass="emph" presetSubtype="0" autoRev="1" fill="hold" nodeType="withEffect">
                                  <p:stCondLst>
                                    <p:cond delay="0"/>
                                  </p:stCondLst>
                                  <p:childTnLst>
                                    <p:animRot by="-21600000">
                                      <p:cBhvr>
                                        <p:cTn id="235" dur="3000" fill="hold"/>
                                        <p:tgtEl>
                                          <p:spTgt spid="10"/>
                                        </p:tgtEl>
                                        <p:attrNameLst>
                                          <p:attrName>r</p:attrName>
                                        </p:attrNameLst>
                                      </p:cBhvr>
                                    </p:animRot>
                                  </p:childTnLst>
                                </p:cTn>
                              </p:par>
                              <p:par>
                                <p:cTn id="236" presetID="8" presetClass="emph" presetSubtype="0" autoRev="1" fill="hold" nodeType="withEffect">
                                  <p:stCondLst>
                                    <p:cond delay="0"/>
                                  </p:stCondLst>
                                  <p:childTnLst>
                                    <p:animRot by="-21600000">
                                      <p:cBhvr>
                                        <p:cTn id="237" dur="3000" fill="hold"/>
                                        <p:tgtEl>
                                          <p:spTgt spid="11"/>
                                        </p:tgtEl>
                                        <p:attrNameLst>
                                          <p:attrName>r</p:attrName>
                                        </p:attrNameLst>
                                      </p:cBhvr>
                                    </p:animRot>
                                  </p:childTnLst>
                                </p:cTn>
                              </p:par>
                              <p:par>
                                <p:cTn id="238" presetID="8" presetClass="emph" presetSubtype="0" autoRev="1" fill="hold" nodeType="withEffect">
                                  <p:stCondLst>
                                    <p:cond delay="0"/>
                                  </p:stCondLst>
                                  <p:childTnLst>
                                    <p:animRot by="-21600000">
                                      <p:cBhvr>
                                        <p:cTn id="239" dur="3000" fill="hold"/>
                                        <p:tgtEl>
                                          <p:spTgt spid="12"/>
                                        </p:tgtEl>
                                        <p:attrNameLst>
                                          <p:attrName>r</p:attrName>
                                        </p:attrNameLst>
                                      </p:cBhvr>
                                    </p:animRot>
                                  </p:childTnLst>
                                </p:cTn>
                              </p:par>
                              <p:par>
                                <p:cTn id="240" presetID="8" presetClass="emph" presetSubtype="0" autoRev="1" fill="hold" nodeType="withEffect">
                                  <p:stCondLst>
                                    <p:cond delay="0"/>
                                  </p:stCondLst>
                                  <p:childTnLst>
                                    <p:animRot by="-21600000">
                                      <p:cBhvr>
                                        <p:cTn id="241" dur="3000" fill="hold"/>
                                        <p:tgtEl>
                                          <p:spTgt spid="13"/>
                                        </p:tgtEl>
                                        <p:attrNameLst>
                                          <p:attrName>r</p:attrName>
                                        </p:attrNameLst>
                                      </p:cBhvr>
                                    </p:animRot>
                                  </p:childTnLst>
                                </p:cTn>
                              </p:par>
                              <p:par>
                                <p:cTn id="242" presetID="8" presetClass="emph" presetSubtype="0" autoRev="1" fill="hold" nodeType="withEffect">
                                  <p:stCondLst>
                                    <p:cond delay="0"/>
                                  </p:stCondLst>
                                  <p:childTnLst>
                                    <p:animRot by="-21600000">
                                      <p:cBhvr>
                                        <p:cTn id="243" dur="3000" fill="hold"/>
                                        <p:tgtEl>
                                          <p:spTgt spid="14"/>
                                        </p:tgtEl>
                                        <p:attrNameLst>
                                          <p:attrName>r</p:attrName>
                                        </p:attrNameLst>
                                      </p:cBhvr>
                                    </p:animRot>
                                  </p:childTnLst>
                                </p:cTn>
                              </p:par>
                              <p:par>
                                <p:cTn id="244" presetID="8" presetClass="emph" presetSubtype="0" autoRev="1" fill="hold" nodeType="withEffect">
                                  <p:stCondLst>
                                    <p:cond delay="0"/>
                                  </p:stCondLst>
                                  <p:childTnLst>
                                    <p:animRot by="-21600000">
                                      <p:cBhvr>
                                        <p:cTn id="245" dur="3000" fill="hold"/>
                                        <p:tgtEl>
                                          <p:spTgt spid="15"/>
                                        </p:tgtEl>
                                        <p:attrNameLst>
                                          <p:attrName>r</p:attrName>
                                        </p:attrNameLst>
                                      </p:cBhvr>
                                    </p:animRot>
                                  </p:childTnLst>
                                </p:cTn>
                              </p:par>
                              <p:par>
                                <p:cTn id="246" presetID="8" presetClass="emph" presetSubtype="0" autoRev="1" fill="hold" nodeType="withEffect">
                                  <p:stCondLst>
                                    <p:cond delay="0"/>
                                  </p:stCondLst>
                                  <p:childTnLst>
                                    <p:animRot by="-21600000">
                                      <p:cBhvr>
                                        <p:cTn id="247" dur="3000" fill="hold"/>
                                        <p:tgtEl>
                                          <p:spTgt spid="16"/>
                                        </p:tgtEl>
                                        <p:attrNameLst>
                                          <p:attrName>r</p:attrName>
                                        </p:attrNameLst>
                                      </p:cBhvr>
                                    </p:animRot>
                                  </p:childTnLst>
                                </p:cTn>
                              </p:par>
                              <p:par>
                                <p:cTn id="248" presetID="17" presetClass="entr" presetSubtype="2"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3000" fill="hold"/>
                                        <p:tgtEl>
                                          <p:spTgt spid="2"/>
                                        </p:tgtEl>
                                        <p:attrNameLst>
                                          <p:attrName>ppt_x</p:attrName>
                                        </p:attrNameLst>
                                      </p:cBhvr>
                                      <p:tavLst>
                                        <p:tav tm="0">
                                          <p:val>
                                            <p:strVal val="#ppt_x+#ppt_w/2"/>
                                          </p:val>
                                        </p:tav>
                                        <p:tav tm="100000">
                                          <p:val>
                                            <p:strVal val="#ppt_x"/>
                                          </p:val>
                                        </p:tav>
                                      </p:tavLst>
                                    </p:anim>
                                    <p:anim calcmode="lin" valueType="num">
                                      <p:cBhvr>
                                        <p:cTn id="251" dur="3000" fill="hold"/>
                                        <p:tgtEl>
                                          <p:spTgt spid="2"/>
                                        </p:tgtEl>
                                        <p:attrNameLst>
                                          <p:attrName>ppt_y</p:attrName>
                                        </p:attrNameLst>
                                      </p:cBhvr>
                                      <p:tavLst>
                                        <p:tav tm="0">
                                          <p:val>
                                            <p:strVal val="#ppt_y"/>
                                          </p:val>
                                        </p:tav>
                                        <p:tav tm="100000">
                                          <p:val>
                                            <p:strVal val="#ppt_y"/>
                                          </p:val>
                                        </p:tav>
                                      </p:tavLst>
                                    </p:anim>
                                    <p:anim calcmode="lin" valueType="num">
                                      <p:cBhvr>
                                        <p:cTn id="252" dur="3000" fill="hold"/>
                                        <p:tgtEl>
                                          <p:spTgt spid="2"/>
                                        </p:tgtEl>
                                        <p:attrNameLst>
                                          <p:attrName>ppt_w</p:attrName>
                                        </p:attrNameLst>
                                      </p:cBhvr>
                                      <p:tavLst>
                                        <p:tav tm="0">
                                          <p:val>
                                            <p:fltVal val="0"/>
                                          </p:val>
                                        </p:tav>
                                        <p:tav tm="100000">
                                          <p:val>
                                            <p:strVal val="#ppt_w"/>
                                          </p:val>
                                        </p:tav>
                                      </p:tavLst>
                                    </p:anim>
                                    <p:anim calcmode="lin" valueType="num">
                                      <p:cBhvr>
                                        <p:cTn id="253" dur="3000" fill="hold"/>
                                        <p:tgtEl>
                                          <p:spTgt spid="2"/>
                                        </p:tgtEl>
                                        <p:attrNameLst>
                                          <p:attrName>ppt_h</p:attrName>
                                        </p:attrNameLst>
                                      </p:cBhvr>
                                      <p:tavLst>
                                        <p:tav tm="0">
                                          <p:val>
                                            <p:strVal val="#ppt_h"/>
                                          </p:val>
                                        </p:tav>
                                        <p:tav tm="100000">
                                          <p:val>
                                            <p:strVal val="#ppt_h"/>
                                          </p:val>
                                        </p:tav>
                                      </p:tavLst>
                                    </p:anim>
                                  </p:childTnLst>
                                </p:cTn>
                              </p:par>
                              <p:par>
                                <p:cTn id="254" presetID="5" presetClass="entr" presetSubtype="10" fill="hold" nodeType="withEffect">
                                  <p:stCondLst>
                                    <p:cond delay="0"/>
                                  </p:stCondLst>
                                  <p:childTnLst>
                                    <p:set>
                                      <p:cBhvr>
                                        <p:cTn id="255" dur="1" fill="hold">
                                          <p:stCondLst>
                                            <p:cond delay="0"/>
                                          </p:stCondLst>
                                        </p:cTn>
                                        <p:tgtEl>
                                          <p:spTgt spid="2"/>
                                        </p:tgtEl>
                                        <p:attrNameLst>
                                          <p:attrName>style.visibility</p:attrName>
                                        </p:attrNameLst>
                                      </p:cBhvr>
                                      <p:to>
                                        <p:strVal val="visible"/>
                                      </p:to>
                                    </p:set>
                                    <p:animEffect transition="in" filter="checkerboard(across)">
                                      <p:cBhvr>
                                        <p:cTn id="256"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DEBCF"/>
            </a:gs>
            <a:gs pos="50000">
              <a:srgbClr val="9CB86E"/>
            </a:gs>
            <a:gs pos="100000">
              <a:srgbClr val="156B13"/>
            </a:gs>
          </a:gsLst>
          <a:lin ang="5400000" scaled="1"/>
          <a:tileRect/>
        </a:gradFill>
        <a:effectLst/>
      </p:bgPr>
    </p:bg>
    <p:spTree>
      <p:nvGrpSpPr>
        <p:cNvPr id="1" name=""/>
        <p:cNvGrpSpPr/>
        <p:nvPr/>
      </p:nvGrpSpPr>
      <p:grpSpPr>
        <a:xfrm>
          <a:off x="0" y="0"/>
          <a:ext cx="0" cy="0"/>
          <a:chOff x="0" y="0"/>
          <a:chExt cx="0" cy="0"/>
        </a:xfrm>
      </p:grpSpPr>
      <p:pic>
        <p:nvPicPr>
          <p:cNvPr id="2" name="1 Imagen" descr="iu76.jpe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3" name="2 Imagen" descr="5f35b905ce51ae8f9d983228fe5b3154_download-abstract-clipart-hq-png-image-freepngimg_1015-336.png"/>
          <p:cNvPicPr>
            <a:picLocks noChangeAspect="1"/>
          </p:cNvPicPr>
          <p:nvPr/>
        </p:nvPicPr>
        <p:blipFill>
          <a:blip r:embed="rId3">
            <a:duotone>
              <a:prstClr val="black"/>
              <a:srgbClr val="FFA3FF">
                <a:tint val="45000"/>
                <a:satMod val="400000"/>
              </a:srgbClr>
            </a:duotone>
            <a:lum contrast="40000"/>
          </a:blip>
          <a:srcRect t="22721"/>
          <a:stretch>
            <a:fillRect/>
          </a:stretch>
        </p:blipFill>
        <p:spPr>
          <a:xfrm>
            <a:off x="4500562" y="0"/>
            <a:ext cx="1905266" cy="485880"/>
          </a:xfrm>
          <a:prstGeom prst="rect">
            <a:avLst/>
          </a:prstGeom>
          <a:effectLst>
            <a:reflection blurRad="6350" stA="50000" endA="295" endPos="92000" dist="101600" dir="5400000" sy="-100000" algn="bl" rotWithShape="0"/>
          </a:effectLst>
        </p:spPr>
      </p:pic>
      <p:pic>
        <p:nvPicPr>
          <p:cNvPr id="4" name="3 Imagen" descr="5f35b905ce51ae8f9d983228fe5b3154_download-abstract-clipart-hq-png-image-freepngimg_1015-336.png"/>
          <p:cNvPicPr>
            <a:picLocks noChangeAspect="1"/>
          </p:cNvPicPr>
          <p:nvPr/>
        </p:nvPicPr>
        <p:blipFill>
          <a:blip r:embed="rId3">
            <a:duotone>
              <a:prstClr val="black"/>
              <a:srgbClr val="FFA3FF">
                <a:tint val="45000"/>
                <a:satMod val="400000"/>
              </a:srgbClr>
            </a:duotone>
            <a:lum contrast="40000"/>
          </a:blip>
          <a:srcRect t="22721"/>
          <a:stretch>
            <a:fillRect/>
          </a:stretch>
        </p:blipFill>
        <p:spPr>
          <a:xfrm flipH="1">
            <a:off x="2857488" y="0"/>
            <a:ext cx="1785950" cy="485880"/>
          </a:xfrm>
          <a:prstGeom prst="rect">
            <a:avLst/>
          </a:prstGeom>
          <a:effectLst>
            <a:reflection blurRad="6350" stA="50000" endA="295" endPos="92000" dist="101600" dir="5400000" sy="-100000" algn="bl" rotWithShape="0"/>
          </a:effectLst>
        </p:spPr>
      </p:pic>
      <p:pic>
        <p:nvPicPr>
          <p:cNvPr id="5" name="4 Imagen" descr="5f35b905ce51ae8f9d983228fe5b3154_download-abstract-clipart-hq-png-image-freepngimg_1015-336.png"/>
          <p:cNvPicPr>
            <a:picLocks noChangeAspect="1"/>
          </p:cNvPicPr>
          <p:nvPr/>
        </p:nvPicPr>
        <p:blipFill>
          <a:blip r:embed="rId3">
            <a:duotone>
              <a:prstClr val="black"/>
              <a:srgbClr val="FFA3FF">
                <a:tint val="45000"/>
                <a:satMod val="400000"/>
              </a:srgbClr>
            </a:duotone>
            <a:lum contrast="40000"/>
          </a:blip>
          <a:srcRect t="22721"/>
          <a:stretch>
            <a:fillRect/>
          </a:stretch>
        </p:blipFill>
        <p:spPr>
          <a:xfrm>
            <a:off x="4500562" y="428610"/>
            <a:ext cx="1905266" cy="485880"/>
          </a:xfrm>
          <a:prstGeom prst="rect">
            <a:avLst/>
          </a:prstGeom>
          <a:effectLst>
            <a:reflection blurRad="6350" stA="50000" endA="295" endPos="92000" dist="101600" dir="5400000" sy="-100000" algn="bl" rotWithShape="0"/>
          </a:effectLst>
        </p:spPr>
      </p:pic>
      <p:pic>
        <p:nvPicPr>
          <p:cNvPr id="6" name="5 Imagen" descr="5f35b905ce51ae8f9d983228fe5b3154_download-abstract-clipart-hq-png-image-freepngimg_1015-336.png"/>
          <p:cNvPicPr>
            <a:picLocks noChangeAspect="1"/>
          </p:cNvPicPr>
          <p:nvPr/>
        </p:nvPicPr>
        <p:blipFill>
          <a:blip r:embed="rId3">
            <a:duotone>
              <a:prstClr val="black"/>
              <a:srgbClr val="FFA3FF">
                <a:tint val="45000"/>
                <a:satMod val="400000"/>
              </a:srgbClr>
            </a:duotone>
            <a:lum contrast="40000"/>
          </a:blip>
          <a:srcRect t="22721"/>
          <a:stretch>
            <a:fillRect/>
          </a:stretch>
        </p:blipFill>
        <p:spPr>
          <a:xfrm flipH="1">
            <a:off x="2857488" y="428610"/>
            <a:ext cx="1785950" cy="485880"/>
          </a:xfrm>
          <a:prstGeom prst="rect">
            <a:avLst/>
          </a:prstGeom>
          <a:effectLst>
            <a:reflection blurRad="6350" stA="50000" endA="295" endPos="92000" dist="101600" dir="5400000" sy="-100000" algn="bl" rotWithShape="0"/>
          </a:effectLst>
        </p:spPr>
      </p:pic>
      <p:pic>
        <p:nvPicPr>
          <p:cNvPr id="7" name="6 Imagen" descr="5f35b905ce51ae8f9d983228fe5b3154_download-abstract-clipart-hq-png-image-freepngimg_1015-336.png"/>
          <p:cNvPicPr>
            <a:picLocks noChangeAspect="1"/>
          </p:cNvPicPr>
          <p:nvPr/>
        </p:nvPicPr>
        <p:blipFill>
          <a:blip r:embed="rId3">
            <a:duotone>
              <a:prstClr val="black"/>
              <a:srgbClr val="FFA3FF">
                <a:tint val="45000"/>
                <a:satMod val="400000"/>
              </a:srgbClr>
            </a:duotone>
            <a:lum contrast="40000"/>
          </a:blip>
          <a:srcRect t="22721"/>
          <a:stretch>
            <a:fillRect/>
          </a:stretch>
        </p:blipFill>
        <p:spPr>
          <a:xfrm>
            <a:off x="4500562" y="785818"/>
            <a:ext cx="1905266" cy="485880"/>
          </a:xfrm>
          <a:prstGeom prst="rect">
            <a:avLst/>
          </a:prstGeom>
          <a:effectLst>
            <a:reflection blurRad="6350" stA="50000" endA="295" endPos="92000" dist="101600" dir="5400000" sy="-100000" algn="bl" rotWithShape="0"/>
          </a:effectLst>
        </p:spPr>
      </p:pic>
      <p:pic>
        <p:nvPicPr>
          <p:cNvPr id="8" name="7 Imagen" descr="5f35b905ce51ae8f9d983228fe5b3154_download-abstract-clipart-hq-png-image-freepngimg_1015-336.png"/>
          <p:cNvPicPr>
            <a:picLocks noChangeAspect="1"/>
          </p:cNvPicPr>
          <p:nvPr/>
        </p:nvPicPr>
        <p:blipFill>
          <a:blip r:embed="rId3">
            <a:duotone>
              <a:prstClr val="black"/>
              <a:srgbClr val="FFA3FF">
                <a:tint val="45000"/>
                <a:satMod val="400000"/>
              </a:srgbClr>
            </a:duotone>
            <a:lum contrast="40000"/>
          </a:blip>
          <a:srcRect t="22721"/>
          <a:stretch>
            <a:fillRect/>
          </a:stretch>
        </p:blipFill>
        <p:spPr>
          <a:xfrm flipH="1">
            <a:off x="2857488" y="785818"/>
            <a:ext cx="1785950" cy="485880"/>
          </a:xfrm>
          <a:prstGeom prst="rect">
            <a:avLst/>
          </a:prstGeom>
          <a:effectLst>
            <a:reflection blurRad="6350" stA="50000" endA="295" endPos="92000" dist="101600" dir="5400000" sy="-100000" algn="bl" rotWithShape="0"/>
          </a:effectLst>
        </p:spPr>
      </p:pic>
      <p:pic>
        <p:nvPicPr>
          <p:cNvPr id="9" name="8 Imagen" descr="5f35b905ce51ae8f9d983228fe5b3154_download-abstract-clipart-hq-png-image-freepngimg_1015-336.png"/>
          <p:cNvPicPr>
            <a:picLocks noChangeAspect="1"/>
          </p:cNvPicPr>
          <p:nvPr/>
        </p:nvPicPr>
        <p:blipFill>
          <a:blip r:embed="rId3">
            <a:duotone>
              <a:prstClr val="black"/>
              <a:srgbClr val="FFA3FF">
                <a:tint val="45000"/>
                <a:satMod val="400000"/>
              </a:srgbClr>
            </a:duotone>
            <a:lum contrast="40000"/>
          </a:blip>
          <a:srcRect t="22721"/>
          <a:stretch>
            <a:fillRect/>
          </a:stretch>
        </p:blipFill>
        <p:spPr>
          <a:xfrm>
            <a:off x="4500562" y="1214428"/>
            <a:ext cx="1905266" cy="485880"/>
          </a:xfrm>
          <a:prstGeom prst="rect">
            <a:avLst/>
          </a:prstGeom>
          <a:effectLst>
            <a:reflection blurRad="6350" stA="50000" endA="295" endPos="92000" dist="101600" dir="5400000" sy="-100000" algn="bl" rotWithShape="0"/>
          </a:effectLst>
        </p:spPr>
      </p:pic>
      <p:pic>
        <p:nvPicPr>
          <p:cNvPr id="10" name="9 Imagen" descr="5f35b905ce51ae8f9d983228fe5b3154_download-abstract-clipart-hq-png-image-freepngimg_1015-336.png"/>
          <p:cNvPicPr>
            <a:picLocks noChangeAspect="1"/>
          </p:cNvPicPr>
          <p:nvPr/>
        </p:nvPicPr>
        <p:blipFill>
          <a:blip r:embed="rId3">
            <a:duotone>
              <a:prstClr val="black"/>
              <a:srgbClr val="FFA3FF">
                <a:tint val="45000"/>
                <a:satMod val="400000"/>
              </a:srgbClr>
            </a:duotone>
            <a:lum contrast="40000"/>
          </a:blip>
          <a:srcRect t="22721"/>
          <a:stretch>
            <a:fillRect/>
          </a:stretch>
        </p:blipFill>
        <p:spPr>
          <a:xfrm flipH="1">
            <a:off x="2857488" y="1214428"/>
            <a:ext cx="1785950" cy="485880"/>
          </a:xfrm>
          <a:prstGeom prst="rect">
            <a:avLst/>
          </a:prstGeom>
          <a:effectLst>
            <a:reflection blurRad="6350" stA="50000" endA="295" endPos="92000" dist="101600" dir="5400000" sy="-100000" algn="bl" rotWithShape="0"/>
          </a:effectLst>
        </p:spPr>
      </p:pic>
      <p:pic>
        <p:nvPicPr>
          <p:cNvPr id="11" name="10 Imagen" descr="5f35b905ce51ae8f9d983228fe5b3154_download-abstract-clipart-hq-png-image-freepngimg_1015-336.png"/>
          <p:cNvPicPr>
            <a:picLocks noChangeAspect="1"/>
          </p:cNvPicPr>
          <p:nvPr/>
        </p:nvPicPr>
        <p:blipFill>
          <a:blip r:embed="rId3">
            <a:duotone>
              <a:prstClr val="black"/>
              <a:srgbClr val="FFA3FF">
                <a:tint val="45000"/>
                <a:satMod val="400000"/>
              </a:srgbClr>
            </a:duotone>
            <a:lum contrast="40000"/>
          </a:blip>
          <a:srcRect t="22721"/>
          <a:stretch>
            <a:fillRect/>
          </a:stretch>
        </p:blipFill>
        <p:spPr>
          <a:xfrm>
            <a:off x="4500562" y="1643056"/>
            <a:ext cx="1905266" cy="485880"/>
          </a:xfrm>
          <a:prstGeom prst="rect">
            <a:avLst/>
          </a:prstGeom>
          <a:effectLst>
            <a:reflection blurRad="6350" stA="50000" endA="295" endPos="92000" dist="101600" dir="5400000" sy="-100000" algn="bl" rotWithShape="0"/>
          </a:effectLst>
        </p:spPr>
      </p:pic>
      <p:pic>
        <p:nvPicPr>
          <p:cNvPr id="12" name="11 Imagen" descr="5f35b905ce51ae8f9d983228fe5b3154_download-abstract-clipart-hq-png-image-freepngimg_1015-336.png"/>
          <p:cNvPicPr>
            <a:picLocks noChangeAspect="1"/>
          </p:cNvPicPr>
          <p:nvPr/>
        </p:nvPicPr>
        <p:blipFill>
          <a:blip r:embed="rId3">
            <a:duotone>
              <a:prstClr val="black"/>
              <a:srgbClr val="FFA3FF">
                <a:tint val="45000"/>
                <a:satMod val="400000"/>
              </a:srgbClr>
            </a:duotone>
            <a:lum contrast="40000"/>
          </a:blip>
          <a:srcRect t="22721"/>
          <a:stretch>
            <a:fillRect/>
          </a:stretch>
        </p:blipFill>
        <p:spPr>
          <a:xfrm flipH="1">
            <a:off x="2857488" y="1643056"/>
            <a:ext cx="1785950" cy="485880"/>
          </a:xfrm>
          <a:prstGeom prst="rect">
            <a:avLst/>
          </a:prstGeom>
          <a:effectLst>
            <a:reflection blurRad="6350" stA="50000" endA="295" endPos="92000" dist="101600" dir="5400000" sy="-100000" algn="bl" rotWithShape="0"/>
          </a:effectLst>
        </p:spPr>
      </p:pic>
      <p:pic>
        <p:nvPicPr>
          <p:cNvPr id="13" name="12 Imagen" descr="5f35b905ce51ae8f9d983228fe5b3154_download-abstract-clipart-hq-png-image-freepngimg_1015-336.png"/>
          <p:cNvPicPr>
            <a:picLocks noChangeAspect="1"/>
          </p:cNvPicPr>
          <p:nvPr/>
        </p:nvPicPr>
        <p:blipFill>
          <a:blip r:embed="rId3">
            <a:duotone>
              <a:prstClr val="black"/>
              <a:srgbClr val="FFA3FF">
                <a:tint val="45000"/>
                <a:satMod val="400000"/>
              </a:srgbClr>
            </a:duotone>
            <a:lum contrast="40000"/>
          </a:blip>
          <a:srcRect t="22721"/>
          <a:stretch>
            <a:fillRect/>
          </a:stretch>
        </p:blipFill>
        <p:spPr>
          <a:xfrm>
            <a:off x="4500562" y="2071666"/>
            <a:ext cx="1905266" cy="485880"/>
          </a:xfrm>
          <a:prstGeom prst="rect">
            <a:avLst/>
          </a:prstGeom>
          <a:effectLst>
            <a:reflection blurRad="6350" stA="50000" endA="295" endPos="92000" dist="101600" dir="5400000" sy="-100000" algn="bl" rotWithShape="0"/>
          </a:effectLst>
        </p:spPr>
      </p:pic>
      <p:pic>
        <p:nvPicPr>
          <p:cNvPr id="14" name="13 Imagen" descr="5f35b905ce51ae8f9d983228fe5b3154_download-abstract-clipart-hq-png-image-freepngimg_1015-336.png"/>
          <p:cNvPicPr>
            <a:picLocks noChangeAspect="1"/>
          </p:cNvPicPr>
          <p:nvPr/>
        </p:nvPicPr>
        <p:blipFill>
          <a:blip r:embed="rId3">
            <a:duotone>
              <a:prstClr val="black"/>
              <a:srgbClr val="FFA3FF">
                <a:tint val="45000"/>
                <a:satMod val="400000"/>
              </a:srgbClr>
            </a:duotone>
            <a:lum contrast="40000"/>
          </a:blip>
          <a:srcRect t="22721"/>
          <a:stretch>
            <a:fillRect/>
          </a:stretch>
        </p:blipFill>
        <p:spPr>
          <a:xfrm flipH="1">
            <a:off x="2857488" y="2071666"/>
            <a:ext cx="1785950" cy="485880"/>
          </a:xfrm>
          <a:prstGeom prst="rect">
            <a:avLst/>
          </a:prstGeom>
          <a:effectLst>
            <a:reflection blurRad="6350" stA="50000" endA="295" endPos="92000" dist="101600" dir="5400000" sy="-100000" algn="bl" rotWithShape="0"/>
          </a:effectLst>
        </p:spPr>
      </p:pic>
      <p:pic>
        <p:nvPicPr>
          <p:cNvPr id="15" name="14 Imagen" descr="5f35b905ce51ae8f9d983228fe5b3154_download-abstract-clipart-hq-png-image-freepngimg_1015-336.png"/>
          <p:cNvPicPr>
            <a:picLocks noChangeAspect="1"/>
          </p:cNvPicPr>
          <p:nvPr/>
        </p:nvPicPr>
        <p:blipFill>
          <a:blip r:embed="rId3">
            <a:duotone>
              <a:prstClr val="black"/>
              <a:srgbClr val="FFA3FF">
                <a:tint val="45000"/>
                <a:satMod val="400000"/>
              </a:srgbClr>
            </a:duotone>
            <a:lum contrast="40000"/>
          </a:blip>
          <a:srcRect t="22721"/>
          <a:stretch>
            <a:fillRect/>
          </a:stretch>
        </p:blipFill>
        <p:spPr>
          <a:xfrm>
            <a:off x="4500562" y="2428874"/>
            <a:ext cx="1905266" cy="485880"/>
          </a:xfrm>
          <a:prstGeom prst="rect">
            <a:avLst/>
          </a:prstGeom>
          <a:effectLst>
            <a:reflection blurRad="6350" stA="50000" endA="295" endPos="92000" dist="101600" dir="5400000" sy="-100000" algn="bl" rotWithShape="0"/>
          </a:effectLst>
        </p:spPr>
      </p:pic>
      <p:pic>
        <p:nvPicPr>
          <p:cNvPr id="16" name="15 Imagen" descr="5f35b905ce51ae8f9d983228fe5b3154_download-abstract-clipart-hq-png-image-freepngimg_1015-336.png"/>
          <p:cNvPicPr>
            <a:picLocks noChangeAspect="1"/>
          </p:cNvPicPr>
          <p:nvPr/>
        </p:nvPicPr>
        <p:blipFill>
          <a:blip r:embed="rId3">
            <a:duotone>
              <a:prstClr val="black"/>
              <a:srgbClr val="FFA3FF">
                <a:tint val="45000"/>
                <a:satMod val="400000"/>
              </a:srgbClr>
            </a:duotone>
            <a:lum contrast="40000"/>
          </a:blip>
          <a:srcRect t="22721"/>
          <a:stretch>
            <a:fillRect/>
          </a:stretch>
        </p:blipFill>
        <p:spPr>
          <a:xfrm flipH="1">
            <a:off x="2857488" y="2428874"/>
            <a:ext cx="1785950" cy="485880"/>
          </a:xfrm>
          <a:prstGeom prst="rect">
            <a:avLst/>
          </a:prstGeom>
          <a:effectLst>
            <a:reflection blurRad="6350" stA="50000" endA="295" endPos="92000" dist="101600" dir="5400000" sy="-100000" algn="bl" rotWithShape="0"/>
          </a:effectLst>
        </p:spPr>
      </p:pic>
      <p:pic>
        <p:nvPicPr>
          <p:cNvPr id="17" name="16 Imagen" descr="5f35b905ce51ae8f9d983228fe5b3154_download-abstract-clipart-hq-png-image-freepngimg_1015-336.png"/>
          <p:cNvPicPr>
            <a:picLocks noChangeAspect="1"/>
          </p:cNvPicPr>
          <p:nvPr/>
        </p:nvPicPr>
        <p:blipFill>
          <a:blip r:embed="rId3">
            <a:duotone>
              <a:prstClr val="black"/>
              <a:srgbClr val="FFA3FF">
                <a:tint val="45000"/>
                <a:satMod val="400000"/>
              </a:srgbClr>
            </a:duotone>
            <a:lum contrast="40000"/>
          </a:blip>
          <a:srcRect t="22721"/>
          <a:stretch>
            <a:fillRect/>
          </a:stretch>
        </p:blipFill>
        <p:spPr>
          <a:xfrm>
            <a:off x="4500562" y="2857484"/>
            <a:ext cx="1905266" cy="485880"/>
          </a:xfrm>
          <a:prstGeom prst="rect">
            <a:avLst/>
          </a:prstGeom>
          <a:effectLst>
            <a:reflection blurRad="6350" stA="50000" endA="295" endPos="92000" dist="101600" dir="5400000" sy="-100000" algn="bl" rotWithShape="0"/>
          </a:effectLst>
        </p:spPr>
      </p:pic>
      <p:pic>
        <p:nvPicPr>
          <p:cNvPr id="18" name="17 Imagen" descr="5f35b905ce51ae8f9d983228fe5b3154_download-abstract-clipart-hq-png-image-freepngimg_1015-336.png"/>
          <p:cNvPicPr>
            <a:picLocks noChangeAspect="1"/>
          </p:cNvPicPr>
          <p:nvPr/>
        </p:nvPicPr>
        <p:blipFill>
          <a:blip r:embed="rId3">
            <a:duotone>
              <a:prstClr val="black"/>
              <a:srgbClr val="FFA3FF">
                <a:tint val="45000"/>
                <a:satMod val="400000"/>
              </a:srgbClr>
            </a:duotone>
            <a:lum contrast="40000"/>
          </a:blip>
          <a:srcRect t="22721"/>
          <a:stretch>
            <a:fillRect/>
          </a:stretch>
        </p:blipFill>
        <p:spPr>
          <a:xfrm flipH="1">
            <a:off x="2857488" y="2857484"/>
            <a:ext cx="1785950" cy="485880"/>
          </a:xfrm>
          <a:prstGeom prst="rect">
            <a:avLst/>
          </a:prstGeom>
          <a:effectLst>
            <a:reflection blurRad="6350" stA="50000" endA="295" endPos="92000" dist="101600" dir="5400000" sy="-100000" algn="bl" rotWithShape="0"/>
          </a:effectLst>
        </p:spPr>
      </p:pic>
      <p:pic>
        <p:nvPicPr>
          <p:cNvPr id="19" name="18 Imagen" descr="5f35b905ce51ae8f9d983228fe5b3154_download-abstract-clipart-hq-png-image-freepngimg_1015-336.png"/>
          <p:cNvPicPr>
            <a:picLocks noChangeAspect="1"/>
          </p:cNvPicPr>
          <p:nvPr/>
        </p:nvPicPr>
        <p:blipFill>
          <a:blip r:embed="rId3">
            <a:duotone>
              <a:prstClr val="black"/>
              <a:srgbClr val="FFA3FF">
                <a:tint val="45000"/>
                <a:satMod val="400000"/>
              </a:srgbClr>
            </a:duotone>
            <a:lum contrast="40000"/>
          </a:blip>
          <a:srcRect t="22721"/>
          <a:stretch>
            <a:fillRect/>
          </a:stretch>
        </p:blipFill>
        <p:spPr>
          <a:xfrm>
            <a:off x="4500562" y="3214710"/>
            <a:ext cx="1905266" cy="485880"/>
          </a:xfrm>
          <a:prstGeom prst="rect">
            <a:avLst/>
          </a:prstGeom>
          <a:effectLst>
            <a:reflection blurRad="6350" stA="50000" endA="295" endPos="92000" dist="101600" dir="5400000" sy="-100000" algn="bl" rotWithShape="0"/>
          </a:effectLst>
        </p:spPr>
      </p:pic>
      <p:pic>
        <p:nvPicPr>
          <p:cNvPr id="20" name="19 Imagen" descr="5f35b905ce51ae8f9d983228fe5b3154_download-abstract-clipart-hq-png-image-freepngimg_1015-336.png"/>
          <p:cNvPicPr>
            <a:picLocks noChangeAspect="1"/>
          </p:cNvPicPr>
          <p:nvPr/>
        </p:nvPicPr>
        <p:blipFill>
          <a:blip r:embed="rId3">
            <a:duotone>
              <a:prstClr val="black"/>
              <a:srgbClr val="FFA3FF">
                <a:tint val="45000"/>
                <a:satMod val="400000"/>
              </a:srgbClr>
            </a:duotone>
            <a:lum contrast="40000"/>
          </a:blip>
          <a:srcRect t="22721"/>
          <a:stretch>
            <a:fillRect/>
          </a:stretch>
        </p:blipFill>
        <p:spPr>
          <a:xfrm flipH="1">
            <a:off x="2857488" y="3214710"/>
            <a:ext cx="1785950" cy="485880"/>
          </a:xfrm>
          <a:prstGeom prst="rect">
            <a:avLst/>
          </a:prstGeom>
          <a:effectLst>
            <a:reflection blurRad="6350" stA="50000" endA="295" endPos="92000" dist="101600" dir="5400000" sy="-100000" algn="bl" rotWithShape="0"/>
          </a:effectLst>
        </p:spPr>
      </p:pic>
      <p:pic>
        <p:nvPicPr>
          <p:cNvPr id="21" name="20 Imagen" descr="5f35b905ce51ae8f9d983228fe5b3154_download-abstract-clipart-hq-png-image-freepngimg_1015-336.png"/>
          <p:cNvPicPr>
            <a:picLocks noChangeAspect="1"/>
          </p:cNvPicPr>
          <p:nvPr/>
        </p:nvPicPr>
        <p:blipFill>
          <a:blip r:embed="rId3">
            <a:duotone>
              <a:prstClr val="black"/>
              <a:srgbClr val="FFA3FF">
                <a:tint val="45000"/>
                <a:satMod val="400000"/>
              </a:srgbClr>
            </a:duotone>
            <a:lum contrast="40000"/>
          </a:blip>
          <a:srcRect t="22721"/>
          <a:stretch>
            <a:fillRect/>
          </a:stretch>
        </p:blipFill>
        <p:spPr>
          <a:xfrm>
            <a:off x="4500562" y="3643320"/>
            <a:ext cx="1905266" cy="485880"/>
          </a:xfrm>
          <a:prstGeom prst="rect">
            <a:avLst/>
          </a:prstGeom>
          <a:effectLst>
            <a:reflection blurRad="6350" stA="50000" endA="295" endPos="92000" dist="101600" dir="5400000" sy="-100000" algn="bl" rotWithShape="0"/>
          </a:effectLst>
        </p:spPr>
      </p:pic>
      <p:pic>
        <p:nvPicPr>
          <p:cNvPr id="22" name="21 Imagen" descr="5f35b905ce51ae8f9d983228fe5b3154_download-abstract-clipart-hq-png-image-freepngimg_1015-336.png"/>
          <p:cNvPicPr>
            <a:picLocks noChangeAspect="1"/>
          </p:cNvPicPr>
          <p:nvPr/>
        </p:nvPicPr>
        <p:blipFill>
          <a:blip r:embed="rId3">
            <a:duotone>
              <a:prstClr val="black"/>
              <a:srgbClr val="FFA3FF">
                <a:tint val="45000"/>
                <a:satMod val="400000"/>
              </a:srgbClr>
            </a:duotone>
            <a:lum contrast="40000"/>
          </a:blip>
          <a:srcRect t="22721"/>
          <a:stretch>
            <a:fillRect/>
          </a:stretch>
        </p:blipFill>
        <p:spPr>
          <a:xfrm flipH="1">
            <a:off x="2928926" y="3643320"/>
            <a:ext cx="1785950" cy="485880"/>
          </a:xfrm>
          <a:prstGeom prst="rect">
            <a:avLst/>
          </a:prstGeom>
          <a:effectLst>
            <a:reflection blurRad="6350" stA="50000" endA="295" endPos="92000" dist="101600" dir="5400000" sy="-100000" algn="bl" rotWithShape="0"/>
          </a:effectLst>
        </p:spPr>
      </p:pic>
      <p:pic>
        <p:nvPicPr>
          <p:cNvPr id="23" name="22 Imagen" descr="5f35b905ce51ae8f9d983228fe5b3154_download-abstract-clipart-hq-png-image-freepngimg_1015-336.png"/>
          <p:cNvPicPr>
            <a:picLocks noChangeAspect="1"/>
          </p:cNvPicPr>
          <p:nvPr/>
        </p:nvPicPr>
        <p:blipFill>
          <a:blip r:embed="rId3">
            <a:duotone>
              <a:prstClr val="black"/>
              <a:srgbClr val="FFA3FF">
                <a:tint val="45000"/>
                <a:satMod val="400000"/>
              </a:srgbClr>
            </a:duotone>
            <a:lum contrast="40000"/>
          </a:blip>
          <a:srcRect t="22721"/>
          <a:stretch>
            <a:fillRect/>
          </a:stretch>
        </p:blipFill>
        <p:spPr>
          <a:xfrm>
            <a:off x="4500562" y="4000528"/>
            <a:ext cx="1905266" cy="485880"/>
          </a:xfrm>
          <a:prstGeom prst="rect">
            <a:avLst/>
          </a:prstGeom>
          <a:effectLst>
            <a:reflection blurRad="6350" stA="50000" endA="295" endPos="92000" dist="101600" dir="5400000" sy="-100000" algn="bl" rotWithShape="0"/>
          </a:effectLst>
        </p:spPr>
      </p:pic>
      <p:pic>
        <p:nvPicPr>
          <p:cNvPr id="24" name="23 Imagen" descr="5f35b905ce51ae8f9d983228fe5b3154_download-abstract-clipart-hq-png-image-freepngimg_1015-336.png"/>
          <p:cNvPicPr>
            <a:picLocks noChangeAspect="1"/>
          </p:cNvPicPr>
          <p:nvPr/>
        </p:nvPicPr>
        <p:blipFill>
          <a:blip r:embed="rId3">
            <a:duotone>
              <a:prstClr val="black"/>
              <a:srgbClr val="FFA3FF">
                <a:tint val="45000"/>
                <a:satMod val="400000"/>
              </a:srgbClr>
            </a:duotone>
            <a:lum contrast="40000"/>
          </a:blip>
          <a:srcRect t="22721"/>
          <a:stretch>
            <a:fillRect/>
          </a:stretch>
        </p:blipFill>
        <p:spPr>
          <a:xfrm flipH="1">
            <a:off x="2857488" y="4000528"/>
            <a:ext cx="1785950" cy="485880"/>
          </a:xfrm>
          <a:prstGeom prst="rect">
            <a:avLst/>
          </a:prstGeom>
          <a:effectLst>
            <a:reflection blurRad="6350" stA="50000" endA="295" endPos="92000" dist="101600" dir="5400000" sy="-100000" algn="bl" rotWithShape="0"/>
          </a:effectLst>
        </p:spPr>
      </p:pic>
      <p:pic>
        <p:nvPicPr>
          <p:cNvPr id="25" name="24 Imagen" descr="5f35b905ce51ae8f9d983228fe5b3154_download-abstract-clipart-hq-png-image-freepngimg_1015-336.png"/>
          <p:cNvPicPr>
            <a:picLocks noChangeAspect="1"/>
          </p:cNvPicPr>
          <p:nvPr/>
        </p:nvPicPr>
        <p:blipFill>
          <a:blip r:embed="rId3">
            <a:duotone>
              <a:prstClr val="black"/>
              <a:srgbClr val="FFA3FF">
                <a:tint val="45000"/>
                <a:satMod val="400000"/>
              </a:srgbClr>
            </a:duotone>
            <a:lum contrast="40000"/>
          </a:blip>
          <a:srcRect t="22721"/>
          <a:stretch>
            <a:fillRect/>
          </a:stretch>
        </p:blipFill>
        <p:spPr>
          <a:xfrm>
            <a:off x="4500562" y="4429138"/>
            <a:ext cx="1905266" cy="485880"/>
          </a:xfrm>
          <a:prstGeom prst="rect">
            <a:avLst/>
          </a:prstGeom>
          <a:effectLst>
            <a:reflection blurRad="6350" stA="50000" endA="295" endPos="92000" dist="101600" dir="5400000" sy="-100000" algn="bl" rotWithShape="0"/>
          </a:effectLst>
        </p:spPr>
      </p:pic>
      <p:pic>
        <p:nvPicPr>
          <p:cNvPr id="26" name="25 Imagen" descr="5f35b905ce51ae8f9d983228fe5b3154_download-abstract-clipart-hq-png-image-freepngimg_1015-336.png"/>
          <p:cNvPicPr>
            <a:picLocks noChangeAspect="1"/>
          </p:cNvPicPr>
          <p:nvPr/>
        </p:nvPicPr>
        <p:blipFill>
          <a:blip r:embed="rId3">
            <a:duotone>
              <a:prstClr val="black"/>
              <a:srgbClr val="FFA3FF">
                <a:tint val="45000"/>
                <a:satMod val="400000"/>
              </a:srgbClr>
            </a:duotone>
            <a:lum contrast="40000"/>
          </a:blip>
          <a:srcRect t="22721"/>
          <a:stretch>
            <a:fillRect/>
          </a:stretch>
        </p:blipFill>
        <p:spPr>
          <a:xfrm flipH="1">
            <a:off x="2857488" y="4429138"/>
            <a:ext cx="1785950" cy="485880"/>
          </a:xfrm>
          <a:prstGeom prst="rect">
            <a:avLst/>
          </a:prstGeom>
          <a:effectLst>
            <a:reflection blurRad="6350" stA="50000" endA="295" endPos="92000" dist="101600" dir="5400000" sy="-100000" algn="bl" rotWithShape="0"/>
          </a:effectLst>
        </p:spPr>
      </p:pic>
      <p:pic>
        <p:nvPicPr>
          <p:cNvPr id="27" name="26 Imagen" descr="iu76.jpe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 presetClass="entr" presetSubtype="1"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ppt_x"/>
                                          </p:val>
                                        </p:tav>
                                        <p:tav tm="100000">
                                          <p:val>
                                            <p:strVal val="#ppt_x"/>
                                          </p:val>
                                        </p:tav>
                                      </p:tavLst>
                                    </p:anim>
                                    <p:anim calcmode="lin" valueType="num">
                                      <p:cBhvr additive="base">
                                        <p:cTn id="10" dur="3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ppt_x"/>
                                          </p:val>
                                        </p:tav>
                                        <p:tav tm="100000">
                                          <p:val>
                                            <p:strVal val="#ppt_x"/>
                                          </p:val>
                                        </p:tav>
                                      </p:tavLst>
                                    </p:anim>
                                    <p:anim calcmode="lin" valueType="num">
                                      <p:cBhvr additive="base">
                                        <p:cTn id="14" dur="3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ppt_x"/>
                                          </p:val>
                                        </p:tav>
                                        <p:tav tm="100000">
                                          <p:val>
                                            <p:strVal val="#ppt_x"/>
                                          </p:val>
                                        </p:tav>
                                      </p:tavLst>
                                    </p:anim>
                                    <p:anim calcmode="lin" valueType="num">
                                      <p:cBhvr additive="base">
                                        <p:cTn id="18" dur="3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ppt_x"/>
                                          </p:val>
                                        </p:tav>
                                        <p:tav tm="100000">
                                          <p:val>
                                            <p:strVal val="#ppt_x"/>
                                          </p:val>
                                        </p:tav>
                                      </p:tavLst>
                                    </p:anim>
                                    <p:anim calcmode="lin" valueType="num">
                                      <p:cBhvr additive="base">
                                        <p:cTn id="22" dur="3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1"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3000" fill="hold"/>
                                        <p:tgtEl>
                                          <p:spTgt spid="7"/>
                                        </p:tgtEl>
                                        <p:attrNameLst>
                                          <p:attrName>ppt_x</p:attrName>
                                        </p:attrNameLst>
                                      </p:cBhvr>
                                      <p:tavLst>
                                        <p:tav tm="0">
                                          <p:val>
                                            <p:strVal val="#ppt_x"/>
                                          </p:val>
                                        </p:tav>
                                        <p:tav tm="100000">
                                          <p:val>
                                            <p:strVal val="#ppt_x"/>
                                          </p:val>
                                        </p:tav>
                                      </p:tavLst>
                                    </p:anim>
                                    <p:anim calcmode="lin" valueType="num">
                                      <p:cBhvr additive="base">
                                        <p:cTn id="26" dur="3000" fill="hold"/>
                                        <p:tgtEl>
                                          <p:spTgt spid="7"/>
                                        </p:tgtEl>
                                        <p:attrNameLst>
                                          <p:attrName>ppt_y</p:attrName>
                                        </p:attrNameLst>
                                      </p:cBhvr>
                                      <p:tavLst>
                                        <p:tav tm="0">
                                          <p:val>
                                            <p:strVal val="0-#ppt_h/2"/>
                                          </p:val>
                                        </p:tav>
                                        <p:tav tm="100000">
                                          <p:val>
                                            <p:strVal val="#ppt_y"/>
                                          </p:val>
                                        </p:tav>
                                      </p:tavLst>
                                    </p:anim>
                                  </p:childTnLst>
                                </p:cTn>
                              </p:par>
                              <p:par>
                                <p:cTn id="27" presetID="2" presetClass="entr" presetSubtype="1"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3000" fill="hold"/>
                                        <p:tgtEl>
                                          <p:spTgt spid="8"/>
                                        </p:tgtEl>
                                        <p:attrNameLst>
                                          <p:attrName>ppt_x</p:attrName>
                                        </p:attrNameLst>
                                      </p:cBhvr>
                                      <p:tavLst>
                                        <p:tav tm="0">
                                          <p:val>
                                            <p:strVal val="#ppt_x"/>
                                          </p:val>
                                        </p:tav>
                                        <p:tav tm="100000">
                                          <p:val>
                                            <p:strVal val="#ppt_x"/>
                                          </p:val>
                                        </p:tav>
                                      </p:tavLst>
                                    </p:anim>
                                    <p:anim calcmode="lin" valueType="num">
                                      <p:cBhvr additive="base">
                                        <p:cTn id="30" dur="3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ppt_x"/>
                                          </p:val>
                                        </p:tav>
                                        <p:tav tm="100000">
                                          <p:val>
                                            <p:strVal val="#ppt_x"/>
                                          </p:val>
                                        </p:tav>
                                      </p:tavLst>
                                    </p:anim>
                                    <p:anim calcmode="lin" valueType="num">
                                      <p:cBhvr additive="base">
                                        <p:cTn id="34" dur="3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ppt_x"/>
                                          </p:val>
                                        </p:tav>
                                        <p:tav tm="100000">
                                          <p:val>
                                            <p:strVal val="#ppt_x"/>
                                          </p:val>
                                        </p:tav>
                                      </p:tavLst>
                                    </p:anim>
                                    <p:anim calcmode="lin" valueType="num">
                                      <p:cBhvr additive="base">
                                        <p:cTn id="38" dur="3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1"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3000" fill="hold"/>
                                        <p:tgtEl>
                                          <p:spTgt spid="11"/>
                                        </p:tgtEl>
                                        <p:attrNameLst>
                                          <p:attrName>ppt_x</p:attrName>
                                        </p:attrNameLst>
                                      </p:cBhvr>
                                      <p:tavLst>
                                        <p:tav tm="0">
                                          <p:val>
                                            <p:strVal val="#ppt_x"/>
                                          </p:val>
                                        </p:tav>
                                        <p:tav tm="100000">
                                          <p:val>
                                            <p:strVal val="#ppt_x"/>
                                          </p:val>
                                        </p:tav>
                                      </p:tavLst>
                                    </p:anim>
                                    <p:anim calcmode="lin" valueType="num">
                                      <p:cBhvr additive="base">
                                        <p:cTn id="42" dur="3000" fill="hold"/>
                                        <p:tgtEl>
                                          <p:spTgt spid="11"/>
                                        </p:tgtEl>
                                        <p:attrNameLst>
                                          <p:attrName>ppt_y</p:attrName>
                                        </p:attrNameLst>
                                      </p:cBhvr>
                                      <p:tavLst>
                                        <p:tav tm="0">
                                          <p:val>
                                            <p:strVal val="0-#ppt_h/2"/>
                                          </p:val>
                                        </p:tav>
                                        <p:tav tm="100000">
                                          <p:val>
                                            <p:strVal val="#ppt_y"/>
                                          </p:val>
                                        </p:tav>
                                      </p:tavLst>
                                    </p:anim>
                                  </p:childTnLst>
                                </p:cTn>
                              </p:par>
                              <p:par>
                                <p:cTn id="43" presetID="2" presetClass="entr" presetSubtype="1"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0" fill="hold"/>
                                        <p:tgtEl>
                                          <p:spTgt spid="12"/>
                                        </p:tgtEl>
                                        <p:attrNameLst>
                                          <p:attrName>ppt_x</p:attrName>
                                        </p:attrNameLst>
                                      </p:cBhvr>
                                      <p:tavLst>
                                        <p:tav tm="0">
                                          <p:val>
                                            <p:strVal val="#ppt_x"/>
                                          </p:val>
                                        </p:tav>
                                        <p:tav tm="100000">
                                          <p:val>
                                            <p:strVal val="#ppt_x"/>
                                          </p:val>
                                        </p:tav>
                                      </p:tavLst>
                                    </p:anim>
                                    <p:anim calcmode="lin" valueType="num">
                                      <p:cBhvr additive="base">
                                        <p:cTn id="46" dur="3000" fill="hold"/>
                                        <p:tgtEl>
                                          <p:spTgt spid="12"/>
                                        </p:tgtEl>
                                        <p:attrNameLst>
                                          <p:attrName>ppt_y</p:attrName>
                                        </p:attrNameLst>
                                      </p:cBhvr>
                                      <p:tavLst>
                                        <p:tav tm="0">
                                          <p:val>
                                            <p:strVal val="0-#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3000" fill="hold"/>
                                        <p:tgtEl>
                                          <p:spTgt spid="13"/>
                                        </p:tgtEl>
                                        <p:attrNameLst>
                                          <p:attrName>ppt_x</p:attrName>
                                        </p:attrNameLst>
                                      </p:cBhvr>
                                      <p:tavLst>
                                        <p:tav tm="0">
                                          <p:val>
                                            <p:strVal val="#ppt_x"/>
                                          </p:val>
                                        </p:tav>
                                        <p:tav tm="100000">
                                          <p:val>
                                            <p:strVal val="#ppt_x"/>
                                          </p:val>
                                        </p:tav>
                                      </p:tavLst>
                                    </p:anim>
                                    <p:anim calcmode="lin" valueType="num">
                                      <p:cBhvr additive="base">
                                        <p:cTn id="50" dur="3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3000" fill="hold"/>
                                        <p:tgtEl>
                                          <p:spTgt spid="14"/>
                                        </p:tgtEl>
                                        <p:attrNameLst>
                                          <p:attrName>ppt_x</p:attrName>
                                        </p:attrNameLst>
                                      </p:cBhvr>
                                      <p:tavLst>
                                        <p:tav tm="0">
                                          <p:val>
                                            <p:strVal val="#ppt_x"/>
                                          </p:val>
                                        </p:tav>
                                        <p:tav tm="100000">
                                          <p:val>
                                            <p:strVal val="#ppt_x"/>
                                          </p:val>
                                        </p:tav>
                                      </p:tavLst>
                                    </p:anim>
                                    <p:anim calcmode="lin" valueType="num">
                                      <p:cBhvr additive="base">
                                        <p:cTn id="54" dur="3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1"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3000" fill="hold"/>
                                        <p:tgtEl>
                                          <p:spTgt spid="15"/>
                                        </p:tgtEl>
                                        <p:attrNameLst>
                                          <p:attrName>ppt_x</p:attrName>
                                        </p:attrNameLst>
                                      </p:cBhvr>
                                      <p:tavLst>
                                        <p:tav tm="0">
                                          <p:val>
                                            <p:strVal val="#ppt_x"/>
                                          </p:val>
                                        </p:tav>
                                        <p:tav tm="100000">
                                          <p:val>
                                            <p:strVal val="#ppt_x"/>
                                          </p:val>
                                        </p:tav>
                                      </p:tavLst>
                                    </p:anim>
                                    <p:anim calcmode="lin" valueType="num">
                                      <p:cBhvr additive="base">
                                        <p:cTn id="58" dur="3000" fill="hold"/>
                                        <p:tgtEl>
                                          <p:spTgt spid="15"/>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3000" fill="hold"/>
                                        <p:tgtEl>
                                          <p:spTgt spid="16"/>
                                        </p:tgtEl>
                                        <p:attrNameLst>
                                          <p:attrName>ppt_x</p:attrName>
                                        </p:attrNameLst>
                                      </p:cBhvr>
                                      <p:tavLst>
                                        <p:tav tm="0">
                                          <p:val>
                                            <p:strVal val="#ppt_x"/>
                                          </p:val>
                                        </p:tav>
                                        <p:tav tm="100000">
                                          <p:val>
                                            <p:strVal val="#ppt_x"/>
                                          </p:val>
                                        </p:tav>
                                      </p:tavLst>
                                    </p:anim>
                                    <p:anim calcmode="lin" valueType="num">
                                      <p:cBhvr additive="base">
                                        <p:cTn id="62" dur="3000" fill="hold"/>
                                        <p:tgtEl>
                                          <p:spTgt spid="16"/>
                                        </p:tgtEl>
                                        <p:attrNameLst>
                                          <p:attrName>ppt_y</p:attrName>
                                        </p:attrNameLst>
                                      </p:cBhvr>
                                      <p:tavLst>
                                        <p:tav tm="0">
                                          <p:val>
                                            <p:strVal val="0-#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3000" fill="hold"/>
                                        <p:tgtEl>
                                          <p:spTgt spid="17"/>
                                        </p:tgtEl>
                                        <p:attrNameLst>
                                          <p:attrName>ppt_x</p:attrName>
                                        </p:attrNameLst>
                                      </p:cBhvr>
                                      <p:tavLst>
                                        <p:tav tm="0">
                                          <p:val>
                                            <p:strVal val="#ppt_x"/>
                                          </p:val>
                                        </p:tav>
                                        <p:tav tm="100000">
                                          <p:val>
                                            <p:strVal val="#ppt_x"/>
                                          </p:val>
                                        </p:tav>
                                      </p:tavLst>
                                    </p:anim>
                                    <p:anim calcmode="lin" valueType="num">
                                      <p:cBhvr additive="base">
                                        <p:cTn id="66" dur="3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3000" fill="hold"/>
                                        <p:tgtEl>
                                          <p:spTgt spid="18"/>
                                        </p:tgtEl>
                                        <p:attrNameLst>
                                          <p:attrName>ppt_x</p:attrName>
                                        </p:attrNameLst>
                                      </p:cBhvr>
                                      <p:tavLst>
                                        <p:tav tm="0">
                                          <p:val>
                                            <p:strVal val="#ppt_x"/>
                                          </p:val>
                                        </p:tav>
                                        <p:tav tm="100000">
                                          <p:val>
                                            <p:strVal val="#ppt_x"/>
                                          </p:val>
                                        </p:tav>
                                      </p:tavLst>
                                    </p:anim>
                                    <p:anim calcmode="lin" valueType="num">
                                      <p:cBhvr additive="base">
                                        <p:cTn id="70" dur="3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1"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3000" fill="hold"/>
                                        <p:tgtEl>
                                          <p:spTgt spid="19"/>
                                        </p:tgtEl>
                                        <p:attrNameLst>
                                          <p:attrName>ppt_x</p:attrName>
                                        </p:attrNameLst>
                                      </p:cBhvr>
                                      <p:tavLst>
                                        <p:tav tm="0">
                                          <p:val>
                                            <p:strVal val="#ppt_x"/>
                                          </p:val>
                                        </p:tav>
                                        <p:tav tm="100000">
                                          <p:val>
                                            <p:strVal val="#ppt_x"/>
                                          </p:val>
                                        </p:tav>
                                      </p:tavLst>
                                    </p:anim>
                                    <p:anim calcmode="lin" valueType="num">
                                      <p:cBhvr additive="base">
                                        <p:cTn id="74" dur="3000" fill="hold"/>
                                        <p:tgtEl>
                                          <p:spTgt spid="19"/>
                                        </p:tgtEl>
                                        <p:attrNameLst>
                                          <p:attrName>ppt_y</p:attrName>
                                        </p:attrNameLst>
                                      </p:cBhvr>
                                      <p:tavLst>
                                        <p:tav tm="0">
                                          <p:val>
                                            <p:strVal val="0-#ppt_h/2"/>
                                          </p:val>
                                        </p:tav>
                                        <p:tav tm="100000">
                                          <p:val>
                                            <p:strVal val="#ppt_y"/>
                                          </p:val>
                                        </p:tav>
                                      </p:tavLst>
                                    </p:anim>
                                  </p:childTnLst>
                                </p:cTn>
                              </p:par>
                              <p:par>
                                <p:cTn id="75" presetID="2" presetClass="entr" presetSubtype="1"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3000" fill="hold"/>
                                        <p:tgtEl>
                                          <p:spTgt spid="20"/>
                                        </p:tgtEl>
                                        <p:attrNameLst>
                                          <p:attrName>ppt_x</p:attrName>
                                        </p:attrNameLst>
                                      </p:cBhvr>
                                      <p:tavLst>
                                        <p:tav tm="0">
                                          <p:val>
                                            <p:strVal val="#ppt_x"/>
                                          </p:val>
                                        </p:tav>
                                        <p:tav tm="100000">
                                          <p:val>
                                            <p:strVal val="#ppt_x"/>
                                          </p:val>
                                        </p:tav>
                                      </p:tavLst>
                                    </p:anim>
                                    <p:anim calcmode="lin" valueType="num">
                                      <p:cBhvr additive="base">
                                        <p:cTn id="78" dur="3000" fill="hold"/>
                                        <p:tgtEl>
                                          <p:spTgt spid="20"/>
                                        </p:tgtEl>
                                        <p:attrNameLst>
                                          <p:attrName>ppt_y</p:attrName>
                                        </p:attrNameLst>
                                      </p:cBhvr>
                                      <p:tavLst>
                                        <p:tav tm="0">
                                          <p:val>
                                            <p:strVal val="0-#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3000" fill="hold"/>
                                        <p:tgtEl>
                                          <p:spTgt spid="21"/>
                                        </p:tgtEl>
                                        <p:attrNameLst>
                                          <p:attrName>ppt_x</p:attrName>
                                        </p:attrNameLst>
                                      </p:cBhvr>
                                      <p:tavLst>
                                        <p:tav tm="0">
                                          <p:val>
                                            <p:strVal val="#ppt_x"/>
                                          </p:val>
                                        </p:tav>
                                        <p:tav tm="100000">
                                          <p:val>
                                            <p:strVal val="#ppt_x"/>
                                          </p:val>
                                        </p:tav>
                                      </p:tavLst>
                                    </p:anim>
                                    <p:anim calcmode="lin" valueType="num">
                                      <p:cBhvr additive="base">
                                        <p:cTn id="82" dur="3000" fill="hold"/>
                                        <p:tgtEl>
                                          <p:spTgt spid="21"/>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3000" fill="hold"/>
                                        <p:tgtEl>
                                          <p:spTgt spid="22"/>
                                        </p:tgtEl>
                                        <p:attrNameLst>
                                          <p:attrName>ppt_x</p:attrName>
                                        </p:attrNameLst>
                                      </p:cBhvr>
                                      <p:tavLst>
                                        <p:tav tm="0">
                                          <p:val>
                                            <p:strVal val="#ppt_x"/>
                                          </p:val>
                                        </p:tav>
                                        <p:tav tm="100000">
                                          <p:val>
                                            <p:strVal val="#ppt_x"/>
                                          </p:val>
                                        </p:tav>
                                      </p:tavLst>
                                    </p:anim>
                                    <p:anim calcmode="lin" valueType="num">
                                      <p:cBhvr additive="base">
                                        <p:cTn id="86" dur="3000" fill="hold"/>
                                        <p:tgtEl>
                                          <p:spTgt spid="22"/>
                                        </p:tgtEl>
                                        <p:attrNameLst>
                                          <p:attrName>ppt_y</p:attrName>
                                        </p:attrNameLst>
                                      </p:cBhvr>
                                      <p:tavLst>
                                        <p:tav tm="0">
                                          <p:val>
                                            <p:strVal val="1+#ppt_h/2"/>
                                          </p:val>
                                        </p:tav>
                                        <p:tav tm="100000">
                                          <p:val>
                                            <p:strVal val="#ppt_y"/>
                                          </p:val>
                                        </p:tav>
                                      </p:tavLst>
                                    </p:anim>
                                  </p:childTnLst>
                                </p:cTn>
                              </p:par>
                              <p:par>
                                <p:cTn id="87" presetID="2" presetClass="entr" presetSubtype="1" fill="hold"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3000" fill="hold"/>
                                        <p:tgtEl>
                                          <p:spTgt spid="23"/>
                                        </p:tgtEl>
                                        <p:attrNameLst>
                                          <p:attrName>ppt_x</p:attrName>
                                        </p:attrNameLst>
                                      </p:cBhvr>
                                      <p:tavLst>
                                        <p:tav tm="0">
                                          <p:val>
                                            <p:strVal val="#ppt_x"/>
                                          </p:val>
                                        </p:tav>
                                        <p:tav tm="100000">
                                          <p:val>
                                            <p:strVal val="#ppt_x"/>
                                          </p:val>
                                        </p:tav>
                                      </p:tavLst>
                                    </p:anim>
                                    <p:anim calcmode="lin" valueType="num">
                                      <p:cBhvr additive="base">
                                        <p:cTn id="90" dur="3000" fill="hold"/>
                                        <p:tgtEl>
                                          <p:spTgt spid="23"/>
                                        </p:tgtEl>
                                        <p:attrNameLst>
                                          <p:attrName>ppt_y</p:attrName>
                                        </p:attrNameLst>
                                      </p:cBhvr>
                                      <p:tavLst>
                                        <p:tav tm="0">
                                          <p:val>
                                            <p:strVal val="0-#ppt_h/2"/>
                                          </p:val>
                                        </p:tav>
                                        <p:tav tm="100000">
                                          <p:val>
                                            <p:strVal val="#ppt_y"/>
                                          </p:val>
                                        </p:tav>
                                      </p:tavLst>
                                    </p:anim>
                                  </p:childTnLst>
                                </p:cTn>
                              </p:par>
                              <p:par>
                                <p:cTn id="91" presetID="2" presetClass="entr" presetSubtype="1" fill="hold"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3000" fill="hold"/>
                                        <p:tgtEl>
                                          <p:spTgt spid="24"/>
                                        </p:tgtEl>
                                        <p:attrNameLst>
                                          <p:attrName>ppt_x</p:attrName>
                                        </p:attrNameLst>
                                      </p:cBhvr>
                                      <p:tavLst>
                                        <p:tav tm="0">
                                          <p:val>
                                            <p:strVal val="#ppt_x"/>
                                          </p:val>
                                        </p:tav>
                                        <p:tav tm="100000">
                                          <p:val>
                                            <p:strVal val="#ppt_x"/>
                                          </p:val>
                                        </p:tav>
                                      </p:tavLst>
                                    </p:anim>
                                    <p:anim calcmode="lin" valueType="num">
                                      <p:cBhvr additive="base">
                                        <p:cTn id="94" dur="3000" fill="hold"/>
                                        <p:tgtEl>
                                          <p:spTgt spid="24"/>
                                        </p:tgtEl>
                                        <p:attrNameLst>
                                          <p:attrName>ppt_y</p:attrName>
                                        </p:attrNameLst>
                                      </p:cBhvr>
                                      <p:tavLst>
                                        <p:tav tm="0">
                                          <p:val>
                                            <p:strVal val="0-#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3000" fill="hold"/>
                                        <p:tgtEl>
                                          <p:spTgt spid="25"/>
                                        </p:tgtEl>
                                        <p:attrNameLst>
                                          <p:attrName>ppt_x</p:attrName>
                                        </p:attrNameLst>
                                      </p:cBhvr>
                                      <p:tavLst>
                                        <p:tav tm="0">
                                          <p:val>
                                            <p:strVal val="#ppt_x"/>
                                          </p:val>
                                        </p:tav>
                                        <p:tav tm="100000">
                                          <p:val>
                                            <p:strVal val="#ppt_x"/>
                                          </p:val>
                                        </p:tav>
                                      </p:tavLst>
                                    </p:anim>
                                    <p:anim calcmode="lin" valueType="num">
                                      <p:cBhvr additive="base">
                                        <p:cTn id="98" dur="3000" fill="hold"/>
                                        <p:tgtEl>
                                          <p:spTgt spid="25"/>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3000" fill="hold"/>
                                        <p:tgtEl>
                                          <p:spTgt spid="26"/>
                                        </p:tgtEl>
                                        <p:attrNameLst>
                                          <p:attrName>ppt_x</p:attrName>
                                        </p:attrNameLst>
                                      </p:cBhvr>
                                      <p:tavLst>
                                        <p:tav tm="0">
                                          <p:val>
                                            <p:strVal val="#ppt_x"/>
                                          </p:val>
                                        </p:tav>
                                        <p:tav tm="100000">
                                          <p:val>
                                            <p:strVal val="#ppt_x"/>
                                          </p:val>
                                        </p:tav>
                                      </p:tavLst>
                                    </p:anim>
                                    <p:anim calcmode="lin" valueType="num">
                                      <p:cBhvr additive="base">
                                        <p:cTn id="102" dur="3000" fill="hold"/>
                                        <p:tgtEl>
                                          <p:spTgt spid="26"/>
                                        </p:tgtEl>
                                        <p:attrNameLst>
                                          <p:attrName>ppt_y</p:attrName>
                                        </p:attrNameLst>
                                      </p:cBhvr>
                                      <p:tavLst>
                                        <p:tav tm="0">
                                          <p:val>
                                            <p:strVal val="1+#ppt_h/2"/>
                                          </p:val>
                                        </p:tav>
                                        <p:tav tm="100000">
                                          <p:val>
                                            <p:strVal val="#ppt_y"/>
                                          </p:val>
                                        </p:tav>
                                      </p:tavLst>
                                    </p:anim>
                                  </p:childTnLst>
                                </p:cTn>
                              </p:par>
                              <p:par>
                                <p:cTn id="103" presetID="8" presetClass="emph" presetSubtype="0" fill="hold" nodeType="withEffect">
                                  <p:stCondLst>
                                    <p:cond delay="0"/>
                                  </p:stCondLst>
                                  <p:childTnLst>
                                    <p:animRot by="21600000">
                                      <p:cBhvr>
                                        <p:cTn id="104" dur="3000" fill="hold"/>
                                        <p:tgtEl>
                                          <p:spTgt spid="4"/>
                                        </p:tgtEl>
                                        <p:attrNameLst>
                                          <p:attrName>r</p:attrName>
                                        </p:attrNameLst>
                                      </p:cBhvr>
                                    </p:animRot>
                                  </p:childTnLst>
                                </p:cTn>
                              </p:par>
                              <p:par>
                                <p:cTn id="105" presetID="8" presetClass="emph" presetSubtype="0" fill="hold" nodeType="withEffect">
                                  <p:stCondLst>
                                    <p:cond delay="0"/>
                                  </p:stCondLst>
                                  <p:childTnLst>
                                    <p:animRot by="21600000">
                                      <p:cBhvr>
                                        <p:cTn id="106" dur="3000" fill="hold"/>
                                        <p:tgtEl>
                                          <p:spTgt spid="6"/>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8"/>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10"/>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12"/>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14"/>
                                        </p:tgtEl>
                                        <p:attrNameLst>
                                          <p:attrName>r</p:attrName>
                                        </p:attrNameLst>
                                      </p:cBhvr>
                                    </p:animRot>
                                  </p:childTnLst>
                                </p:cTn>
                              </p:par>
                              <p:par>
                                <p:cTn id="115" presetID="8" presetClass="emph" presetSubtype="0" fill="hold" nodeType="withEffect">
                                  <p:stCondLst>
                                    <p:cond delay="0"/>
                                  </p:stCondLst>
                                  <p:childTnLst>
                                    <p:animRot by="21600000">
                                      <p:cBhvr>
                                        <p:cTn id="116" dur="3000" fill="hold"/>
                                        <p:tgtEl>
                                          <p:spTgt spid="16"/>
                                        </p:tgtEl>
                                        <p:attrNameLst>
                                          <p:attrName>r</p:attrName>
                                        </p:attrNameLst>
                                      </p:cBhvr>
                                    </p:animRot>
                                  </p:childTnLst>
                                </p:cTn>
                              </p:par>
                              <p:par>
                                <p:cTn id="117" presetID="8" presetClass="emph" presetSubtype="0" fill="hold" nodeType="withEffect">
                                  <p:stCondLst>
                                    <p:cond delay="0"/>
                                  </p:stCondLst>
                                  <p:childTnLst>
                                    <p:animRot by="21600000">
                                      <p:cBhvr>
                                        <p:cTn id="118" dur="3000" fill="hold"/>
                                        <p:tgtEl>
                                          <p:spTgt spid="18"/>
                                        </p:tgtEl>
                                        <p:attrNameLst>
                                          <p:attrName>r</p:attrName>
                                        </p:attrNameLst>
                                      </p:cBhvr>
                                    </p:animRot>
                                  </p:childTnLst>
                                </p:cTn>
                              </p:par>
                              <p:par>
                                <p:cTn id="119" presetID="8" presetClass="emph" presetSubtype="0" fill="hold" nodeType="withEffect">
                                  <p:stCondLst>
                                    <p:cond delay="0"/>
                                  </p:stCondLst>
                                  <p:childTnLst>
                                    <p:animRot by="21600000">
                                      <p:cBhvr>
                                        <p:cTn id="120" dur="3000" fill="hold"/>
                                        <p:tgtEl>
                                          <p:spTgt spid="20"/>
                                        </p:tgtEl>
                                        <p:attrNameLst>
                                          <p:attrName>r</p:attrName>
                                        </p:attrNameLst>
                                      </p:cBhvr>
                                    </p:animRot>
                                  </p:childTnLst>
                                </p:cTn>
                              </p:par>
                              <p:par>
                                <p:cTn id="121" presetID="8" presetClass="emph" presetSubtype="0" fill="hold" nodeType="withEffect">
                                  <p:stCondLst>
                                    <p:cond delay="0"/>
                                  </p:stCondLst>
                                  <p:childTnLst>
                                    <p:animRot by="21600000">
                                      <p:cBhvr>
                                        <p:cTn id="122" dur="3000" fill="hold"/>
                                        <p:tgtEl>
                                          <p:spTgt spid="22"/>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24"/>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26"/>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3"/>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5"/>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7"/>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9"/>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11"/>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13"/>
                                        </p:tgtEl>
                                        <p:attrNameLst>
                                          <p:attrName>r</p:attrName>
                                        </p:attrNameLst>
                                      </p:cBhvr>
                                    </p:animRot>
                                  </p:childTnLst>
                                </p:cTn>
                              </p:par>
                              <p:par>
                                <p:cTn id="139" presetID="8" presetClass="emph" presetSubtype="0" fill="hold" nodeType="withEffect">
                                  <p:stCondLst>
                                    <p:cond delay="0"/>
                                  </p:stCondLst>
                                  <p:childTnLst>
                                    <p:animRot by="-21600000">
                                      <p:cBhvr>
                                        <p:cTn id="140" dur="3000" fill="hold"/>
                                        <p:tgtEl>
                                          <p:spTgt spid="15"/>
                                        </p:tgtEl>
                                        <p:attrNameLst>
                                          <p:attrName>r</p:attrName>
                                        </p:attrNameLst>
                                      </p:cBhvr>
                                    </p:animRot>
                                  </p:childTnLst>
                                </p:cTn>
                              </p:par>
                              <p:par>
                                <p:cTn id="141" presetID="8" presetClass="emph" presetSubtype="0" fill="hold" nodeType="withEffect">
                                  <p:stCondLst>
                                    <p:cond delay="0"/>
                                  </p:stCondLst>
                                  <p:childTnLst>
                                    <p:animRot by="-21600000">
                                      <p:cBhvr>
                                        <p:cTn id="142" dur="3000" fill="hold"/>
                                        <p:tgtEl>
                                          <p:spTgt spid="17"/>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19"/>
                                        </p:tgtEl>
                                        <p:attrNameLst>
                                          <p:attrName>r</p:attrName>
                                        </p:attrNameLst>
                                      </p:cBhvr>
                                    </p:animRot>
                                  </p:childTnLst>
                                </p:cTn>
                              </p:par>
                              <p:par>
                                <p:cTn id="145" presetID="8" presetClass="emph" presetSubtype="0" fill="hold" nodeType="withEffect">
                                  <p:stCondLst>
                                    <p:cond delay="0"/>
                                  </p:stCondLst>
                                  <p:childTnLst>
                                    <p:animRot by="-21600000">
                                      <p:cBhvr>
                                        <p:cTn id="146" dur="3000" fill="hold"/>
                                        <p:tgtEl>
                                          <p:spTgt spid="21"/>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23"/>
                                        </p:tgtEl>
                                        <p:attrNameLst>
                                          <p:attrName>r</p:attrName>
                                        </p:attrNameLst>
                                      </p:cBhvr>
                                    </p:animRot>
                                  </p:childTnLst>
                                </p:cTn>
                              </p:par>
                              <p:par>
                                <p:cTn id="149" presetID="8" presetClass="emph" presetSubtype="0" fill="hold" nodeType="withEffect">
                                  <p:stCondLst>
                                    <p:cond delay="0"/>
                                  </p:stCondLst>
                                  <p:childTnLst>
                                    <p:animRot by="-21600000">
                                      <p:cBhvr>
                                        <p:cTn id="150" dur="3000" fill="hold"/>
                                        <p:tgtEl>
                                          <p:spTgt spid="25"/>
                                        </p:tgtEl>
                                        <p:attrNameLst>
                                          <p:attrName>r</p:attrName>
                                        </p:attrNameLst>
                                      </p:cBhvr>
                                    </p:animRot>
                                  </p:childTnLst>
                                </p:cTn>
                              </p:par>
                            </p:childTnLst>
                          </p:cTn>
                        </p:par>
                        <p:par>
                          <p:cTn id="151" fill="hold">
                            <p:stCondLst>
                              <p:cond delay="3000"/>
                            </p:stCondLst>
                            <p:childTnLst>
                              <p:par>
                                <p:cTn id="152" presetID="2" presetClass="exit" presetSubtype="2" fill="hold" nodeType="afterEffect">
                                  <p:stCondLst>
                                    <p:cond delay="0"/>
                                  </p:stCondLst>
                                  <p:childTnLst>
                                    <p:anim calcmode="lin" valueType="num">
                                      <p:cBhvr additive="base">
                                        <p:cTn id="153" dur="3000"/>
                                        <p:tgtEl>
                                          <p:spTgt spid="4"/>
                                        </p:tgtEl>
                                        <p:attrNameLst>
                                          <p:attrName>ppt_x</p:attrName>
                                        </p:attrNameLst>
                                      </p:cBhvr>
                                      <p:tavLst>
                                        <p:tav tm="0">
                                          <p:val>
                                            <p:strVal val="ppt_x"/>
                                          </p:val>
                                        </p:tav>
                                        <p:tav tm="100000">
                                          <p:val>
                                            <p:strVal val="1+ppt_w/2"/>
                                          </p:val>
                                        </p:tav>
                                      </p:tavLst>
                                    </p:anim>
                                    <p:anim calcmode="lin" valueType="num">
                                      <p:cBhvr additive="base">
                                        <p:cTn id="154" dur="3000"/>
                                        <p:tgtEl>
                                          <p:spTgt spid="4"/>
                                        </p:tgtEl>
                                        <p:attrNameLst>
                                          <p:attrName>ppt_y</p:attrName>
                                        </p:attrNameLst>
                                      </p:cBhvr>
                                      <p:tavLst>
                                        <p:tav tm="0">
                                          <p:val>
                                            <p:strVal val="ppt_y"/>
                                          </p:val>
                                        </p:tav>
                                        <p:tav tm="100000">
                                          <p:val>
                                            <p:strVal val="ppt_y"/>
                                          </p:val>
                                        </p:tav>
                                      </p:tavLst>
                                    </p:anim>
                                    <p:set>
                                      <p:cBhvr>
                                        <p:cTn id="155" dur="1" fill="hold">
                                          <p:stCondLst>
                                            <p:cond delay="2999"/>
                                          </p:stCondLst>
                                        </p:cTn>
                                        <p:tgtEl>
                                          <p:spTgt spid="4"/>
                                        </p:tgtEl>
                                        <p:attrNameLst>
                                          <p:attrName>style.visibility</p:attrName>
                                        </p:attrNameLst>
                                      </p:cBhvr>
                                      <p:to>
                                        <p:strVal val="hidden"/>
                                      </p:to>
                                    </p:set>
                                  </p:childTnLst>
                                </p:cTn>
                              </p:par>
                              <p:par>
                                <p:cTn id="156" presetID="2" presetClass="exit" presetSubtype="2" fill="hold" nodeType="withEffect">
                                  <p:stCondLst>
                                    <p:cond delay="0"/>
                                  </p:stCondLst>
                                  <p:childTnLst>
                                    <p:anim calcmode="lin" valueType="num">
                                      <p:cBhvr additive="base">
                                        <p:cTn id="157" dur="3000"/>
                                        <p:tgtEl>
                                          <p:spTgt spid="6"/>
                                        </p:tgtEl>
                                        <p:attrNameLst>
                                          <p:attrName>ppt_x</p:attrName>
                                        </p:attrNameLst>
                                      </p:cBhvr>
                                      <p:tavLst>
                                        <p:tav tm="0">
                                          <p:val>
                                            <p:strVal val="ppt_x"/>
                                          </p:val>
                                        </p:tav>
                                        <p:tav tm="100000">
                                          <p:val>
                                            <p:strVal val="1+ppt_w/2"/>
                                          </p:val>
                                        </p:tav>
                                      </p:tavLst>
                                    </p:anim>
                                    <p:anim calcmode="lin" valueType="num">
                                      <p:cBhvr additive="base">
                                        <p:cTn id="158" dur="3000"/>
                                        <p:tgtEl>
                                          <p:spTgt spid="6"/>
                                        </p:tgtEl>
                                        <p:attrNameLst>
                                          <p:attrName>ppt_y</p:attrName>
                                        </p:attrNameLst>
                                      </p:cBhvr>
                                      <p:tavLst>
                                        <p:tav tm="0">
                                          <p:val>
                                            <p:strVal val="ppt_y"/>
                                          </p:val>
                                        </p:tav>
                                        <p:tav tm="100000">
                                          <p:val>
                                            <p:strVal val="ppt_y"/>
                                          </p:val>
                                        </p:tav>
                                      </p:tavLst>
                                    </p:anim>
                                    <p:set>
                                      <p:cBhvr>
                                        <p:cTn id="159" dur="1" fill="hold">
                                          <p:stCondLst>
                                            <p:cond delay="2999"/>
                                          </p:stCondLst>
                                        </p:cTn>
                                        <p:tgtEl>
                                          <p:spTgt spid="6"/>
                                        </p:tgtEl>
                                        <p:attrNameLst>
                                          <p:attrName>style.visibility</p:attrName>
                                        </p:attrNameLst>
                                      </p:cBhvr>
                                      <p:to>
                                        <p:strVal val="hidden"/>
                                      </p:to>
                                    </p:set>
                                  </p:childTnLst>
                                </p:cTn>
                              </p:par>
                              <p:par>
                                <p:cTn id="160" presetID="2" presetClass="exit" presetSubtype="2" fill="hold" nodeType="withEffect">
                                  <p:stCondLst>
                                    <p:cond delay="0"/>
                                  </p:stCondLst>
                                  <p:childTnLst>
                                    <p:anim calcmode="lin" valueType="num">
                                      <p:cBhvr additive="base">
                                        <p:cTn id="161" dur="3000"/>
                                        <p:tgtEl>
                                          <p:spTgt spid="8"/>
                                        </p:tgtEl>
                                        <p:attrNameLst>
                                          <p:attrName>ppt_x</p:attrName>
                                        </p:attrNameLst>
                                      </p:cBhvr>
                                      <p:tavLst>
                                        <p:tav tm="0">
                                          <p:val>
                                            <p:strVal val="ppt_x"/>
                                          </p:val>
                                        </p:tav>
                                        <p:tav tm="100000">
                                          <p:val>
                                            <p:strVal val="1+ppt_w/2"/>
                                          </p:val>
                                        </p:tav>
                                      </p:tavLst>
                                    </p:anim>
                                    <p:anim calcmode="lin" valueType="num">
                                      <p:cBhvr additive="base">
                                        <p:cTn id="162" dur="3000"/>
                                        <p:tgtEl>
                                          <p:spTgt spid="8"/>
                                        </p:tgtEl>
                                        <p:attrNameLst>
                                          <p:attrName>ppt_y</p:attrName>
                                        </p:attrNameLst>
                                      </p:cBhvr>
                                      <p:tavLst>
                                        <p:tav tm="0">
                                          <p:val>
                                            <p:strVal val="ppt_y"/>
                                          </p:val>
                                        </p:tav>
                                        <p:tav tm="100000">
                                          <p:val>
                                            <p:strVal val="ppt_y"/>
                                          </p:val>
                                        </p:tav>
                                      </p:tavLst>
                                    </p:anim>
                                    <p:set>
                                      <p:cBhvr>
                                        <p:cTn id="163" dur="1" fill="hold">
                                          <p:stCondLst>
                                            <p:cond delay="2999"/>
                                          </p:stCondLst>
                                        </p:cTn>
                                        <p:tgtEl>
                                          <p:spTgt spid="8"/>
                                        </p:tgtEl>
                                        <p:attrNameLst>
                                          <p:attrName>style.visibility</p:attrName>
                                        </p:attrNameLst>
                                      </p:cBhvr>
                                      <p:to>
                                        <p:strVal val="hidden"/>
                                      </p:to>
                                    </p:set>
                                  </p:childTnLst>
                                </p:cTn>
                              </p:par>
                              <p:par>
                                <p:cTn id="164" presetID="2" presetClass="exit" presetSubtype="2" fill="hold" nodeType="withEffect">
                                  <p:stCondLst>
                                    <p:cond delay="0"/>
                                  </p:stCondLst>
                                  <p:childTnLst>
                                    <p:anim calcmode="lin" valueType="num">
                                      <p:cBhvr additive="base">
                                        <p:cTn id="165" dur="3000"/>
                                        <p:tgtEl>
                                          <p:spTgt spid="10"/>
                                        </p:tgtEl>
                                        <p:attrNameLst>
                                          <p:attrName>ppt_x</p:attrName>
                                        </p:attrNameLst>
                                      </p:cBhvr>
                                      <p:tavLst>
                                        <p:tav tm="0">
                                          <p:val>
                                            <p:strVal val="ppt_x"/>
                                          </p:val>
                                        </p:tav>
                                        <p:tav tm="100000">
                                          <p:val>
                                            <p:strVal val="1+ppt_w/2"/>
                                          </p:val>
                                        </p:tav>
                                      </p:tavLst>
                                    </p:anim>
                                    <p:anim calcmode="lin" valueType="num">
                                      <p:cBhvr additive="base">
                                        <p:cTn id="166" dur="3000"/>
                                        <p:tgtEl>
                                          <p:spTgt spid="10"/>
                                        </p:tgtEl>
                                        <p:attrNameLst>
                                          <p:attrName>ppt_y</p:attrName>
                                        </p:attrNameLst>
                                      </p:cBhvr>
                                      <p:tavLst>
                                        <p:tav tm="0">
                                          <p:val>
                                            <p:strVal val="ppt_y"/>
                                          </p:val>
                                        </p:tav>
                                        <p:tav tm="100000">
                                          <p:val>
                                            <p:strVal val="ppt_y"/>
                                          </p:val>
                                        </p:tav>
                                      </p:tavLst>
                                    </p:anim>
                                    <p:set>
                                      <p:cBhvr>
                                        <p:cTn id="167" dur="1" fill="hold">
                                          <p:stCondLst>
                                            <p:cond delay="2999"/>
                                          </p:stCondLst>
                                        </p:cTn>
                                        <p:tgtEl>
                                          <p:spTgt spid="10"/>
                                        </p:tgtEl>
                                        <p:attrNameLst>
                                          <p:attrName>style.visibility</p:attrName>
                                        </p:attrNameLst>
                                      </p:cBhvr>
                                      <p:to>
                                        <p:strVal val="hidden"/>
                                      </p:to>
                                    </p:set>
                                  </p:childTnLst>
                                </p:cTn>
                              </p:par>
                              <p:par>
                                <p:cTn id="168" presetID="2" presetClass="exit" presetSubtype="2" fill="hold" nodeType="withEffect">
                                  <p:stCondLst>
                                    <p:cond delay="0"/>
                                  </p:stCondLst>
                                  <p:childTnLst>
                                    <p:anim calcmode="lin" valueType="num">
                                      <p:cBhvr additive="base">
                                        <p:cTn id="169" dur="3000"/>
                                        <p:tgtEl>
                                          <p:spTgt spid="12"/>
                                        </p:tgtEl>
                                        <p:attrNameLst>
                                          <p:attrName>ppt_x</p:attrName>
                                        </p:attrNameLst>
                                      </p:cBhvr>
                                      <p:tavLst>
                                        <p:tav tm="0">
                                          <p:val>
                                            <p:strVal val="ppt_x"/>
                                          </p:val>
                                        </p:tav>
                                        <p:tav tm="100000">
                                          <p:val>
                                            <p:strVal val="1+ppt_w/2"/>
                                          </p:val>
                                        </p:tav>
                                      </p:tavLst>
                                    </p:anim>
                                    <p:anim calcmode="lin" valueType="num">
                                      <p:cBhvr additive="base">
                                        <p:cTn id="170" dur="3000"/>
                                        <p:tgtEl>
                                          <p:spTgt spid="12"/>
                                        </p:tgtEl>
                                        <p:attrNameLst>
                                          <p:attrName>ppt_y</p:attrName>
                                        </p:attrNameLst>
                                      </p:cBhvr>
                                      <p:tavLst>
                                        <p:tav tm="0">
                                          <p:val>
                                            <p:strVal val="ppt_y"/>
                                          </p:val>
                                        </p:tav>
                                        <p:tav tm="100000">
                                          <p:val>
                                            <p:strVal val="ppt_y"/>
                                          </p:val>
                                        </p:tav>
                                      </p:tavLst>
                                    </p:anim>
                                    <p:set>
                                      <p:cBhvr>
                                        <p:cTn id="171" dur="1" fill="hold">
                                          <p:stCondLst>
                                            <p:cond delay="2999"/>
                                          </p:stCondLst>
                                        </p:cTn>
                                        <p:tgtEl>
                                          <p:spTgt spid="12"/>
                                        </p:tgtEl>
                                        <p:attrNameLst>
                                          <p:attrName>style.visibility</p:attrName>
                                        </p:attrNameLst>
                                      </p:cBhvr>
                                      <p:to>
                                        <p:strVal val="hidden"/>
                                      </p:to>
                                    </p:set>
                                  </p:childTnLst>
                                </p:cTn>
                              </p:par>
                              <p:par>
                                <p:cTn id="172" presetID="2" presetClass="exit" presetSubtype="2" fill="hold" nodeType="withEffect">
                                  <p:stCondLst>
                                    <p:cond delay="0"/>
                                  </p:stCondLst>
                                  <p:childTnLst>
                                    <p:anim calcmode="lin" valueType="num">
                                      <p:cBhvr additive="base">
                                        <p:cTn id="173" dur="3000"/>
                                        <p:tgtEl>
                                          <p:spTgt spid="14"/>
                                        </p:tgtEl>
                                        <p:attrNameLst>
                                          <p:attrName>ppt_x</p:attrName>
                                        </p:attrNameLst>
                                      </p:cBhvr>
                                      <p:tavLst>
                                        <p:tav tm="0">
                                          <p:val>
                                            <p:strVal val="ppt_x"/>
                                          </p:val>
                                        </p:tav>
                                        <p:tav tm="100000">
                                          <p:val>
                                            <p:strVal val="1+ppt_w/2"/>
                                          </p:val>
                                        </p:tav>
                                      </p:tavLst>
                                    </p:anim>
                                    <p:anim calcmode="lin" valueType="num">
                                      <p:cBhvr additive="base">
                                        <p:cTn id="174" dur="3000"/>
                                        <p:tgtEl>
                                          <p:spTgt spid="14"/>
                                        </p:tgtEl>
                                        <p:attrNameLst>
                                          <p:attrName>ppt_y</p:attrName>
                                        </p:attrNameLst>
                                      </p:cBhvr>
                                      <p:tavLst>
                                        <p:tav tm="0">
                                          <p:val>
                                            <p:strVal val="ppt_y"/>
                                          </p:val>
                                        </p:tav>
                                        <p:tav tm="100000">
                                          <p:val>
                                            <p:strVal val="ppt_y"/>
                                          </p:val>
                                        </p:tav>
                                      </p:tavLst>
                                    </p:anim>
                                    <p:set>
                                      <p:cBhvr>
                                        <p:cTn id="175" dur="1" fill="hold">
                                          <p:stCondLst>
                                            <p:cond delay="2999"/>
                                          </p:stCondLst>
                                        </p:cTn>
                                        <p:tgtEl>
                                          <p:spTgt spid="14"/>
                                        </p:tgtEl>
                                        <p:attrNameLst>
                                          <p:attrName>style.visibility</p:attrName>
                                        </p:attrNameLst>
                                      </p:cBhvr>
                                      <p:to>
                                        <p:strVal val="hidden"/>
                                      </p:to>
                                    </p:set>
                                  </p:childTnLst>
                                </p:cTn>
                              </p:par>
                              <p:par>
                                <p:cTn id="176" presetID="2" presetClass="exit" presetSubtype="2" fill="hold" nodeType="withEffect">
                                  <p:stCondLst>
                                    <p:cond delay="0"/>
                                  </p:stCondLst>
                                  <p:childTnLst>
                                    <p:anim calcmode="lin" valueType="num">
                                      <p:cBhvr additive="base">
                                        <p:cTn id="177" dur="3000"/>
                                        <p:tgtEl>
                                          <p:spTgt spid="16"/>
                                        </p:tgtEl>
                                        <p:attrNameLst>
                                          <p:attrName>ppt_x</p:attrName>
                                        </p:attrNameLst>
                                      </p:cBhvr>
                                      <p:tavLst>
                                        <p:tav tm="0">
                                          <p:val>
                                            <p:strVal val="ppt_x"/>
                                          </p:val>
                                        </p:tav>
                                        <p:tav tm="100000">
                                          <p:val>
                                            <p:strVal val="1+ppt_w/2"/>
                                          </p:val>
                                        </p:tav>
                                      </p:tavLst>
                                    </p:anim>
                                    <p:anim calcmode="lin" valueType="num">
                                      <p:cBhvr additive="base">
                                        <p:cTn id="178" dur="3000"/>
                                        <p:tgtEl>
                                          <p:spTgt spid="16"/>
                                        </p:tgtEl>
                                        <p:attrNameLst>
                                          <p:attrName>ppt_y</p:attrName>
                                        </p:attrNameLst>
                                      </p:cBhvr>
                                      <p:tavLst>
                                        <p:tav tm="0">
                                          <p:val>
                                            <p:strVal val="ppt_y"/>
                                          </p:val>
                                        </p:tav>
                                        <p:tav tm="100000">
                                          <p:val>
                                            <p:strVal val="ppt_y"/>
                                          </p:val>
                                        </p:tav>
                                      </p:tavLst>
                                    </p:anim>
                                    <p:set>
                                      <p:cBhvr>
                                        <p:cTn id="179" dur="1" fill="hold">
                                          <p:stCondLst>
                                            <p:cond delay="2999"/>
                                          </p:stCondLst>
                                        </p:cTn>
                                        <p:tgtEl>
                                          <p:spTgt spid="16"/>
                                        </p:tgtEl>
                                        <p:attrNameLst>
                                          <p:attrName>style.visibility</p:attrName>
                                        </p:attrNameLst>
                                      </p:cBhvr>
                                      <p:to>
                                        <p:strVal val="hidden"/>
                                      </p:to>
                                    </p:set>
                                  </p:childTnLst>
                                </p:cTn>
                              </p:par>
                              <p:par>
                                <p:cTn id="180" presetID="2" presetClass="exit" presetSubtype="2" fill="hold" nodeType="withEffect">
                                  <p:stCondLst>
                                    <p:cond delay="0"/>
                                  </p:stCondLst>
                                  <p:childTnLst>
                                    <p:anim calcmode="lin" valueType="num">
                                      <p:cBhvr additive="base">
                                        <p:cTn id="181" dur="3000"/>
                                        <p:tgtEl>
                                          <p:spTgt spid="18"/>
                                        </p:tgtEl>
                                        <p:attrNameLst>
                                          <p:attrName>ppt_x</p:attrName>
                                        </p:attrNameLst>
                                      </p:cBhvr>
                                      <p:tavLst>
                                        <p:tav tm="0">
                                          <p:val>
                                            <p:strVal val="ppt_x"/>
                                          </p:val>
                                        </p:tav>
                                        <p:tav tm="100000">
                                          <p:val>
                                            <p:strVal val="1+ppt_w/2"/>
                                          </p:val>
                                        </p:tav>
                                      </p:tavLst>
                                    </p:anim>
                                    <p:anim calcmode="lin" valueType="num">
                                      <p:cBhvr additive="base">
                                        <p:cTn id="182" dur="3000"/>
                                        <p:tgtEl>
                                          <p:spTgt spid="18"/>
                                        </p:tgtEl>
                                        <p:attrNameLst>
                                          <p:attrName>ppt_y</p:attrName>
                                        </p:attrNameLst>
                                      </p:cBhvr>
                                      <p:tavLst>
                                        <p:tav tm="0">
                                          <p:val>
                                            <p:strVal val="ppt_y"/>
                                          </p:val>
                                        </p:tav>
                                        <p:tav tm="100000">
                                          <p:val>
                                            <p:strVal val="ppt_y"/>
                                          </p:val>
                                        </p:tav>
                                      </p:tavLst>
                                    </p:anim>
                                    <p:set>
                                      <p:cBhvr>
                                        <p:cTn id="183" dur="1" fill="hold">
                                          <p:stCondLst>
                                            <p:cond delay="2999"/>
                                          </p:stCondLst>
                                        </p:cTn>
                                        <p:tgtEl>
                                          <p:spTgt spid="18"/>
                                        </p:tgtEl>
                                        <p:attrNameLst>
                                          <p:attrName>style.visibility</p:attrName>
                                        </p:attrNameLst>
                                      </p:cBhvr>
                                      <p:to>
                                        <p:strVal val="hidden"/>
                                      </p:to>
                                    </p:set>
                                  </p:childTnLst>
                                </p:cTn>
                              </p:par>
                              <p:par>
                                <p:cTn id="184" presetID="2" presetClass="exit" presetSubtype="2" fill="hold" nodeType="withEffect">
                                  <p:stCondLst>
                                    <p:cond delay="0"/>
                                  </p:stCondLst>
                                  <p:childTnLst>
                                    <p:anim calcmode="lin" valueType="num">
                                      <p:cBhvr additive="base">
                                        <p:cTn id="185" dur="3000"/>
                                        <p:tgtEl>
                                          <p:spTgt spid="20"/>
                                        </p:tgtEl>
                                        <p:attrNameLst>
                                          <p:attrName>ppt_x</p:attrName>
                                        </p:attrNameLst>
                                      </p:cBhvr>
                                      <p:tavLst>
                                        <p:tav tm="0">
                                          <p:val>
                                            <p:strVal val="ppt_x"/>
                                          </p:val>
                                        </p:tav>
                                        <p:tav tm="100000">
                                          <p:val>
                                            <p:strVal val="1+ppt_w/2"/>
                                          </p:val>
                                        </p:tav>
                                      </p:tavLst>
                                    </p:anim>
                                    <p:anim calcmode="lin" valueType="num">
                                      <p:cBhvr additive="base">
                                        <p:cTn id="186" dur="3000"/>
                                        <p:tgtEl>
                                          <p:spTgt spid="20"/>
                                        </p:tgtEl>
                                        <p:attrNameLst>
                                          <p:attrName>ppt_y</p:attrName>
                                        </p:attrNameLst>
                                      </p:cBhvr>
                                      <p:tavLst>
                                        <p:tav tm="0">
                                          <p:val>
                                            <p:strVal val="ppt_y"/>
                                          </p:val>
                                        </p:tav>
                                        <p:tav tm="100000">
                                          <p:val>
                                            <p:strVal val="ppt_y"/>
                                          </p:val>
                                        </p:tav>
                                      </p:tavLst>
                                    </p:anim>
                                    <p:set>
                                      <p:cBhvr>
                                        <p:cTn id="187" dur="1" fill="hold">
                                          <p:stCondLst>
                                            <p:cond delay="2999"/>
                                          </p:stCondLst>
                                        </p:cTn>
                                        <p:tgtEl>
                                          <p:spTgt spid="20"/>
                                        </p:tgtEl>
                                        <p:attrNameLst>
                                          <p:attrName>style.visibility</p:attrName>
                                        </p:attrNameLst>
                                      </p:cBhvr>
                                      <p:to>
                                        <p:strVal val="hidden"/>
                                      </p:to>
                                    </p:set>
                                  </p:childTnLst>
                                </p:cTn>
                              </p:par>
                              <p:par>
                                <p:cTn id="188" presetID="2" presetClass="exit" presetSubtype="2" fill="hold" nodeType="withEffect">
                                  <p:stCondLst>
                                    <p:cond delay="0"/>
                                  </p:stCondLst>
                                  <p:childTnLst>
                                    <p:anim calcmode="lin" valueType="num">
                                      <p:cBhvr additive="base">
                                        <p:cTn id="189" dur="3000"/>
                                        <p:tgtEl>
                                          <p:spTgt spid="22"/>
                                        </p:tgtEl>
                                        <p:attrNameLst>
                                          <p:attrName>ppt_x</p:attrName>
                                        </p:attrNameLst>
                                      </p:cBhvr>
                                      <p:tavLst>
                                        <p:tav tm="0">
                                          <p:val>
                                            <p:strVal val="ppt_x"/>
                                          </p:val>
                                        </p:tav>
                                        <p:tav tm="100000">
                                          <p:val>
                                            <p:strVal val="1+ppt_w/2"/>
                                          </p:val>
                                        </p:tav>
                                      </p:tavLst>
                                    </p:anim>
                                    <p:anim calcmode="lin" valueType="num">
                                      <p:cBhvr additive="base">
                                        <p:cTn id="190" dur="3000"/>
                                        <p:tgtEl>
                                          <p:spTgt spid="22"/>
                                        </p:tgtEl>
                                        <p:attrNameLst>
                                          <p:attrName>ppt_y</p:attrName>
                                        </p:attrNameLst>
                                      </p:cBhvr>
                                      <p:tavLst>
                                        <p:tav tm="0">
                                          <p:val>
                                            <p:strVal val="ppt_y"/>
                                          </p:val>
                                        </p:tav>
                                        <p:tav tm="100000">
                                          <p:val>
                                            <p:strVal val="ppt_y"/>
                                          </p:val>
                                        </p:tav>
                                      </p:tavLst>
                                    </p:anim>
                                    <p:set>
                                      <p:cBhvr>
                                        <p:cTn id="191" dur="1" fill="hold">
                                          <p:stCondLst>
                                            <p:cond delay="2999"/>
                                          </p:stCondLst>
                                        </p:cTn>
                                        <p:tgtEl>
                                          <p:spTgt spid="22"/>
                                        </p:tgtEl>
                                        <p:attrNameLst>
                                          <p:attrName>style.visibility</p:attrName>
                                        </p:attrNameLst>
                                      </p:cBhvr>
                                      <p:to>
                                        <p:strVal val="hidden"/>
                                      </p:to>
                                    </p:set>
                                  </p:childTnLst>
                                </p:cTn>
                              </p:par>
                              <p:par>
                                <p:cTn id="192" presetID="2" presetClass="exit" presetSubtype="2" fill="hold" nodeType="withEffect">
                                  <p:stCondLst>
                                    <p:cond delay="0"/>
                                  </p:stCondLst>
                                  <p:childTnLst>
                                    <p:anim calcmode="lin" valueType="num">
                                      <p:cBhvr additive="base">
                                        <p:cTn id="193" dur="3000"/>
                                        <p:tgtEl>
                                          <p:spTgt spid="24"/>
                                        </p:tgtEl>
                                        <p:attrNameLst>
                                          <p:attrName>ppt_x</p:attrName>
                                        </p:attrNameLst>
                                      </p:cBhvr>
                                      <p:tavLst>
                                        <p:tav tm="0">
                                          <p:val>
                                            <p:strVal val="ppt_x"/>
                                          </p:val>
                                        </p:tav>
                                        <p:tav tm="100000">
                                          <p:val>
                                            <p:strVal val="1+ppt_w/2"/>
                                          </p:val>
                                        </p:tav>
                                      </p:tavLst>
                                    </p:anim>
                                    <p:anim calcmode="lin" valueType="num">
                                      <p:cBhvr additive="base">
                                        <p:cTn id="194" dur="3000"/>
                                        <p:tgtEl>
                                          <p:spTgt spid="24"/>
                                        </p:tgtEl>
                                        <p:attrNameLst>
                                          <p:attrName>ppt_y</p:attrName>
                                        </p:attrNameLst>
                                      </p:cBhvr>
                                      <p:tavLst>
                                        <p:tav tm="0">
                                          <p:val>
                                            <p:strVal val="ppt_y"/>
                                          </p:val>
                                        </p:tav>
                                        <p:tav tm="100000">
                                          <p:val>
                                            <p:strVal val="ppt_y"/>
                                          </p:val>
                                        </p:tav>
                                      </p:tavLst>
                                    </p:anim>
                                    <p:set>
                                      <p:cBhvr>
                                        <p:cTn id="195" dur="1" fill="hold">
                                          <p:stCondLst>
                                            <p:cond delay="2999"/>
                                          </p:stCondLst>
                                        </p:cTn>
                                        <p:tgtEl>
                                          <p:spTgt spid="24"/>
                                        </p:tgtEl>
                                        <p:attrNameLst>
                                          <p:attrName>style.visibility</p:attrName>
                                        </p:attrNameLst>
                                      </p:cBhvr>
                                      <p:to>
                                        <p:strVal val="hidden"/>
                                      </p:to>
                                    </p:set>
                                  </p:childTnLst>
                                </p:cTn>
                              </p:par>
                              <p:par>
                                <p:cTn id="196" presetID="2" presetClass="exit" presetSubtype="2" fill="hold" nodeType="withEffect">
                                  <p:stCondLst>
                                    <p:cond delay="0"/>
                                  </p:stCondLst>
                                  <p:childTnLst>
                                    <p:anim calcmode="lin" valueType="num">
                                      <p:cBhvr additive="base">
                                        <p:cTn id="197" dur="3000"/>
                                        <p:tgtEl>
                                          <p:spTgt spid="26"/>
                                        </p:tgtEl>
                                        <p:attrNameLst>
                                          <p:attrName>ppt_x</p:attrName>
                                        </p:attrNameLst>
                                      </p:cBhvr>
                                      <p:tavLst>
                                        <p:tav tm="0">
                                          <p:val>
                                            <p:strVal val="ppt_x"/>
                                          </p:val>
                                        </p:tav>
                                        <p:tav tm="100000">
                                          <p:val>
                                            <p:strVal val="1+ppt_w/2"/>
                                          </p:val>
                                        </p:tav>
                                      </p:tavLst>
                                    </p:anim>
                                    <p:anim calcmode="lin" valueType="num">
                                      <p:cBhvr additive="base">
                                        <p:cTn id="198" dur="3000"/>
                                        <p:tgtEl>
                                          <p:spTgt spid="26"/>
                                        </p:tgtEl>
                                        <p:attrNameLst>
                                          <p:attrName>ppt_y</p:attrName>
                                        </p:attrNameLst>
                                      </p:cBhvr>
                                      <p:tavLst>
                                        <p:tav tm="0">
                                          <p:val>
                                            <p:strVal val="ppt_y"/>
                                          </p:val>
                                        </p:tav>
                                        <p:tav tm="100000">
                                          <p:val>
                                            <p:strVal val="ppt_y"/>
                                          </p:val>
                                        </p:tav>
                                      </p:tavLst>
                                    </p:anim>
                                    <p:set>
                                      <p:cBhvr>
                                        <p:cTn id="199" dur="1" fill="hold">
                                          <p:stCondLst>
                                            <p:cond delay="2999"/>
                                          </p:stCondLst>
                                        </p:cTn>
                                        <p:tgtEl>
                                          <p:spTgt spid="26"/>
                                        </p:tgtEl>
                                        <p:attrNameLst>
                                          <p:attrName>style.visibility</p:attrName>
                                        </p:attrNameLst>
                                      </p:cBhvr>
                                      <p:to>
                                        <p:strVal val="hidden"/>
                                      </p:to>
                                    </p:set>
                                  </p:childTnLst>
                                </p:cTn>
                              </p:par>
                              <p:par>
                                <p:cTn id="200" presetID="8" presetClass="emph" presetSubtype="0" fill="hold" nodeType="withEffect">
                                  <p:stCondLst>
                                    <p:cond delay="0"/>
                                  </p:stCondLst>
                                  <p:childTnLst>
                                    <p:animRot by="21600000">
                                      <p:cBhvr>
                                        <p:cTn id="201" dur="3000" fill="hold"/>
                                        <p:tgtEl>
                                          <p:spTgt spid="4"/>
                                        </p:tgtEl>
                                        <p:attrNameLst>
                                          <p:attrName>r</p:attrName>
                                        </p:attrNameLst>
                                      </p:cBhvr>
                                    </p:animRot>
                                  </p:childTnLst>
                                </p:cTn>
                              </p:par>
                              <p:par>
                                <p:cTn id="202" presetID="8" presetClass="emph" presetSubtype="0" fill="hold" nodeType="withEffect">
                                  <p:stCondLst>
                                    <p:cond delay="0"/>
                                  </p:stCondLst>
                                  <p:childTnLst>
                                    <p:animRot by="21600000">
                                      <p:cBhvr>
                                        <p:cTn id="203" dur="3000" fill="hold"/>
                                        <p:tgtEl>
                                          <p:spTgt spid="6"/>
                                        </p:tgtEl>
                                        <p:attrNameLst>
                                          <p:attrName>r</p:attrName>
                                        </p:attrNameLst>
                                      </p:cBhvr>
                                    </p:animRot>
                                  </p:childTnLst>
                                </p:cTn>
                              </p:par>
                              <p:par>
                                <p:cTn id="204" presetID="8" presetClass="emph" presetSubtype="0" fill="hold" nodeType="withEffect">
                                  <p:stCondLst>
                                    <p:cond delay="0"/>
                                  </p:stCondLst>
                                  <p:childTnLst>
                                    <p:animRot by="21600000">
                                      <p:cBhvr>
                                        <p:cTn id="205" dur="3000" fill="hold"/>
                                        <p:tgtEl>
                                          <p:spTgt spid="8"/>
                                        </p:tgtEl>
                                        <p:attrNameLst>
                                          <p:attrName>r</p:attrName>
                                        </p:attrNameLst>
                                      </p:cBhvr>
                                    </p:animRot>
                                  </p:childTnLst>
                                </p:cTn>
                              </p:par>
                              <p:par>
                                <p:cTn id="206" presetID="8" presetClass="emph" presetSubtype="0" fill="hold" nodeType="withEffect">
                                  <p:stCondLst>
                                    <p:cond delay="0"/>
                                  </p:stCondLst>
                                  <p:childTnLst>
                                    <p:animRot by="21600000">
                                      <p:cBhvr>
                                        <p:cTn id="207" dur="3000" fill="hold"/>
                                        <p:tgtEl>
                                          <p:spTgt spid="10"/>
                                        </p:tgtEl>
                                        <p:attrNameLst>
                                          <p:attrName>r</p:attrName>
                                        </p:attrNameLst>
                                      </p:cBhvr>
                                    </p:animRot>
                                  </p:childTnLst>
                                </p:cTn>
                              </p:par>
                              <p:par>
                                <p:cTn id="208" presetID="8" presetClass="emph" presetSubtype="0" fill="hold" nodeType="withEffect">
                                  <p:stCondLst>
                                    <p:cond delay="0"/>
                                  </p:stCondLst>
                                  <p:childTnLst>
                                    <p:animRot by="21600000">
                                      <p:cBhvr>
                                        <p:cTn id="209" dur="3000" fill="hold"/>
                                        <p:tgtEl>
                                          <p:spTgt spid="12"/>
                                        </p:tgtEl>
                                        <p:attrNameLst>
                                          <p:attrName>r</p:attrName>
                                        </p:attrNameLst>
                                      </p:cBhvr>
                                    </p:animRot>
                                  </p:childTnLst>
                                </p:cTn>
                              </p:par>
                              <p:par>
                                <p:cTn id="210" presetID="8" presetClass="emph" presetSubtype="0" fill="hold" nodeType="withEffect">
                                  <p:stCondLst>
                                    <p:cond delay="0"/>
                                  </p:stCondLst>
                                  <p:childTnLst>
                                    <p:animRot by="21600000">
                                      <p:cBhvr>
                                        <p:cTn id="211" dur="3000" fill="hold"/>
                                        <p:tgtEl>
                                          <p:spTgt spid="14"/>
                                        </p:tgtEl>
                                        <p:attrNameLst>
                                          <p:attrName>r</p:attrName>
                                        </p:attrNameLst>
                                      </p:cBhvr>
                                    </p:animRot>
                                  </p:childTnLst>
                                </p:cTn>
                              </p:par>
                              <p:par>
                                <p:cTn id="212" presetID="8" presetClass="emph" presetSubtype="0" fill="hold" nodeType="withEffect">
                                  <p:stCondLst>
                                    <p:cond delay="0"/>
                                  </p:stCondLst>
                                  <p:childTnLst>
                                    <p:animRot by="21600000">
                                      <p:cBhvr>
                                        <p:cTn id="213" dur="3000" fill="hold"/>
                                        <p:tgtEl>
                                          <p:spTgt spid="16"/>
                                        </p:tgtEl>
                                        <p:attrNameLst>
                                          <p:attrName>r</p:attrName>
                                        </p:attrNameLst>
                                      </p:cBhvr>
                                    </p:animRot>
                                  </p:childTnLst>
                                </p:cTn>
                              </p:par>
                              <p:par>
                                <p:cTn id="214" presetID="8" presetClass="emph" presetSubtype="0" fill="hold" nodeType="withEffect">
                                  <p:stCondLst>
                                    <p:cond delay="0"/>
                                  </p:stCondLst>
                                  <p:childTnLst>
                                    <p:animRot by="21600000">
                                      <p:cBhvr>
                                        <p:cTn id="215" dur="3000" fill="hold"/>
                                        <p:tgtEl>
                                          <p:spTgt spid="18"/>
                                        </p:tgtEl>
                                        <p:attrNameLst>
                                          <p:attrName>r</p:attrName>
                                        </p:attrNameLst>
                                      </p:cBhvr>
                                    </p:animRot>
                                  </p:childTnLst>
                                </p:cTn>
                              </p:par>
                              <p:par>
                                <p:cTn id="216" presetID="8" presetClass="emph" presetSubtype="0" fill="hold" nodeType="withEffect">
                                  <p:stCondLst>
                                    <p:cond delay="0"/>
                                  </p:stCondLst>
                                  <p:childTnLst>
                                    <p:animRot by="21600000">
                                      <p:cBhvr>
                                        <p:cTn id="217" dur="3000" fill="hold"/>
                                        <p:tgtEl>
                                          <p:spTgt spid="20"/>
                                        </p:tgtEl>
                                        <p:attrNameLst>
                                          <p:attrName>r</p:attrName>
                                        </p:attrNameLst>
                                      </p:cBhvr>
                                    </p:animRot>
                                  </p:childTnLst>
                                </p:cTn>
                              </p:par>
                              <p:par>
                                <p:cTn id="218" presetID="8" presetClass="emph" presetSubtype="0" fill="hold" nodeType="withEffect">
                                  <p:stCondLst>
                                    <p:cond delay="0"/>
                                  </p:stCondLst>
                                  <p:childTnLst>
                                    <p:animRot by="21600000">
                                      <p:cBhvr>
                                        <p:cTn id="219" dur="3000" fill="hold"/>
                                        <p:tgtEl>
                                          <p:spTgt spid="22"/>
                                        </p:tgtEl>
                                        <p:attrNameLst>
                                          <p:attrName>r</p:attrName>
                                        </p:attrNameLst>
                                      </p:cBhvr>
                                    </p:animRot>
                                  </p:childTnLst>
                                </p:cTn>
                              </p:par>
                              <p:par>
                                <p:cTn id="220" presetID="8" presetClass="emph" presetSubtype="0" fill="hold" nodeType="withEffect">
                                  <p:stCondLst>
                                    <p:cond delay="0"/>
                                  </p:stCondLst>
                                  <p:childTnLst>
                                    <p:animRot by="21600000">
                                      <p:cBhvr>
                                        <p:cTn id="221" dur="3000" fill="hold"/>
                                        <p:tgtEl>
                                          <p:spTgt spid="24"/>
                                        </p:tgtEl>
                                        <p:attrNameLst>
                                          <p:attrName>r</p:attrName>
                                        </p:attrNameLst>
                                      </p:cBhvr>
                                    </p:animRot>
                                  </p:childTnLst>
                                </p:cTn>
                              </p:par>
                              <p:par>
                                <p:cTn id="222" presetID="8" presetClass="emph" presetSubtype="0" fill="hold" nodeType="withEffect">
                                  <p:stCondLst>
                                    <p:cond delay="0"/>
                                  </p:stCondLst>
                                  <p:childTnLst>
                                    <p:animRot by="21600000">
                                      <p:cBhvr>
                                        <p:cTn id="223" dur="3000" fill="hold"/>
                                        <p:tgtEl>
                                          <p:spTgt spid="26"/>
                                        </p:tgtEl>
                                        <p:attrNameLst>
                                          <p:attrName>r</p:attrName>
                                        </p:attrNameLst>
                                      </p:cBhvr>
                                    </p:animRot>
                                  </p:childTnLst>
                                </p:cTn>
                              </p:par>
                              <p:par>
                                <p:cTn id="224" presetID="2" presetClass="exit" presetSubtype="8" fill="hold" nodeType="withEffect">
                                  <p:stCondLst>
                                    <p:cond delay="0"/>
                                  </p:stCondLst>
                                  <p:childTnLst>
                                    <p:anim calcmode="lin" valueType="num">
                                      <p:cBhvr additive="base">
                                        <p:cTn id="225" dur="3000"/>
                                        <p:tgtEl>
                                          <p:spTgt spid="3"/>
                                        </p:tgtEl>
                                        <p:attrNameLst>
                                          <p:attrName>ppt_x</p:attrName>
                                        </p:attrNameLst>
                                      </p:cBhvr>
                                      <p:tavLst>
                                        <p:tav tm="0">
                                          <p:val>
                                            <p:strVal val="ppt_x"/>
                                          </p:val>
                                        </p:tav>
                                        <p:tav tm="100000">
                                          <p:val>
                                            <p:strVal val="0-ppt_w/2"/>
                                          </p:val>
                                        </p:tav>
                                      </p:tavLst>
                                    </p:anim>
                                    <p:anim calcmode="lin" valueType="num">
                                      <p:cBhvr additive="base">
                                        <p:cTn id="226" dur="3000"/>
                                        <p:tgtEl>
                                          <p:spTgt spid="3"/>
                                        </p:tgtEl>
                                        <p:attrNameLst>
                                          <p:attrName>ppt_y</p:attrName>
                                        </p:attrNameLst>
                                      </p:cBhvr>
                                      <p:tavLst>
                                        <p:tav tm="0">
                                          <p:val>
                                            <p:strVal val="ppt_y"/>
                                          </p:val>
                                        </p:tav>
                                        <p:tav tm="100000">
                                          <p:val>
                                            <p:strVal val="ppt_y"/>
                                          </p:val>
                                        </p:tav>
                                      </p:tavLst>
                                    </p:anim>
                                    <p:set>
                                      <p:cBhvr>
                                        <p:cTn id="227" dur="1" fill="hold">
                                          <p:stCondLst>
                                            <p:cond delay="2999"/>
                                          </p:stCondLst>
                                        </p:cTn>
                                        <p:tgtEl>
                                          <p:spTgt spid="3"/>
                                        </p:tgtEl>
                                        <p:attrNameLst>
                                          <p:attrName>style.visibility</p:attrName>
                                        </p:attrNameLst>
                                      </p:cBhvr>
                                      <p:to>
                                        <p:strVal val="hidden"/>
                                      </p:to>
                                    </p:set>
                                  </p:childTnLst>
                                </p:cTn>
                              </p:par>
                              <p:par>
                                <p:cTn id="228" presetID="2" presetClass="exit" presetSubtype="8" fill="hold" nodeType="withEffect">
                                  <p:stCondLst>
                                    <p:cond delay="0"/>
                                  </p:stCondLst>
                                  <p:childTnLst>
                                    <p:anim calcmode="lin" valueType="num">
                                      <p:cBhvr additive="base">
                                        <p:cTn id="229" dur="3000"/>
                                        <p:tgtEl>
                                          <p:spTgt spid="5"/>
                                        </p:tgtEl>
                                        <p:attrNameLst>
                                          <p:attrName>ppt_x</p:attrName>
                                        </p:attrNameLst>
                                      </p:cBhvr>
                                      <p:tavLst>
                                        <p:tav tm="0">
                                          <p:val>
                                            <p:strVal val="ppt_x"/>
                                          </p:val>
                                        </p:tav>
                                        <p:tav tm="100000">
                                          <p:val>
                                            <p:strVal val="0-ppt_w/2"/>
                                          </p:val>
                                        </p:tav>
                                      </p:tavLst>
                                    </p:anim>
                                    <p:anim calcmode="lin" valueType="num">
                                      <p:cBhvr additive="base">
                                        <p:cTn id="230" dur="3000"/>
                                        <p:tgtEl>
                                          <p:spTgt spid="5"/>
                                        </p:tgtEl>
                                        <p:attrNameLst>
                                          <p:attrName>ppt_y</p:attrName>
                                        </p:attrNameLst>
                                      </p:cBhvr>
                                      <p:tavLst>
                                        <p:tav tm="0">
                                          <p:val>
                                            <p:strVal val="ppt_y"/>
                                          </p:val>
                                        </p:tav>
                                        <p:tav tm="100000">
                                          <p:val>
                                            <p:strVal val="ppt_y"/>
                                          </p:val>
                                        </p:tav>
                                      </p:tavLst>
                                    </p:anim>
                                    <p:set>
                                      <p:cBhvr>
                                        <p:cTn id="231" dur="1" fill="hold">
                                          <p:stCondLst>
                                            <p:cond delay="2999"/>
                                          </p:stCondLst>
                                        </p:cTn>
                                        <p:tgtEl>
                                          <p:spTgt spid="5"/>
                                        </p:tgtEl>
                                        <p:attrNameLst>
                                          <p:attrName>style.visibility</p:attrName>
                                        </p:attrNameLst>
                                      </p:cBhvr>
                                      <p:to>
                                        <p:strVal val="hidden"/>
                                      </p:to>
                                    </p:set>
                                  </p:childTnLst>
                                </p:cTn>
                              </p:par>
                              <p:par>
                                <p:cTn id="232" presetID="2" presetClass="exit" presetSubtype="8" fill="hold" nodeType="withEffect">
                                  <p:stCondLst>
                                    <p:cond delay="0"/>
                                  </p:stCondLst>
                                  <p:childTnLst>
                                    <p:anim calcmode="lin" valueType="num">
                                      <p:cBhvr additive="base">
                                        <p:cTn id="233" dur="3000"/>
                                        <p:tgtEl>
                                          <p:spTgt spid="7"/>
                                        </p:tgtEl>
                                        <p:attrNameLst>
                                          <p:attrName>ppt_x</p:attrName>
                                        </p:attrNameLst>
                                      </p:cBhvr>
                                      <p:tavLst>
                                        <p:tav tm="0">
                                          <p:val>
                                            <p:strVal val="ppt_x"/>
                                          </p:val>
                                        </p:tav>
                                        <p:tav tm="100000">
                                          <p:val>
                                            <p:strVal val="0-ppt_w/2"/>
                                          </p:val>
                                        </p:tav>
                                      </p:tavLst>
                                    </p:anim>
                                    <p:anim calcmode="lin" valueType="num">
                                      <p:cBhvr additive="base">
                                        <p:cTn id="234" dur="3000"/>
                                        <p:tgtEl>
                                          <p:spTgt spid="7"/>
                                        </p:tgtEl>
                                        <p:attrNameLst>
                                          <p:attrName>ppt_y</p:attrName>
                                        </p:attrNameLst>
                                      </p:cBhvr>
                                      <p:tavLst>
                                        <p:tav tm="0">
                                          <p:val>
                                            <p:strVal val="ppt_y"/>
                                          </p:val>
                                        </p:tav>
                                        <p:tav tm="100000">
                                          <p:val>
                                            <p:strVal val="ppt_y"/>
                                          </p:val>
                                        </p:tav>
                                      </p:tavLst>
                                    </p:anim>
                                    <p:set>
                                      <p:cBhvr>
                                        <p:cTn id="235" dur="1" fill="hold">
                                          <p:stCondLst>
                                            <p:cond delay="2999"/>
                                          </p:stCondLst>
                                        </p:cTn>
                                        <p:tgtEl>
                                          <p:spTgt spid="7"/>
                                        </p:tgtEl>
                                        <p:attrNameLst>
                                          <p:attrName>style.visibility</p:attrName>
                                        </p:attrNameLst>
                                      </p:cBhvr>
                                      <p:to>
                                        <p:strVal val="hidden"/>
                                      </p:to>
                                    </p:set>
                                  </p:childTnLst>
                                </p:cTn>
                              </p:par>
                              <p:par>
                                <p:cTn id="236" presetID="2" presetClass="exit" presetSubtype="8" fill="hold" nodeType="withEffect">
                                  <p:stCondLst>
                                    <p:cond delay="0"/>
                                  </p:stCondLst>
                                  <p:childTnLst>
                                    <p:anim calcmode="lin" valueType="num">
                                      <p:cBhvr additive="base">
                                        <p:cTn id="237" dur="3000"/>
                                        <p:tgtEl>
                                          <p:spTgt spid="9"/>
                                        </p:tgtEl>
                                        <p:attrNameLst>
                                          <p:attrName>ppt_x</p:attrName>
                                        </p:attrNameLst>
                                      </p:cBhvr>
                                      <p:tavLst>
                                        <p:tav tm="0">
                                          <p:val>
                                            <p:strVal val="ppt_x"/>
                                          </p:val>
                                        </p:tav>
                                        <p:tav tm="100000">
                                          <p:val>
                                            <p:strVal val="0-ppt_w/2"/>
                                          </p:val>
                                        </p:tav>
                                      </p:tavLst>
                                    </p:anim>
                                    <p:anim calcmode="lin" valueType="num">
                                      <p:cBhvr additive="base">
                                        <p:cTn id="238" dur="3000"/>
                                        <p:tgtEl>
                                          <p:spTgt spid="9"/>
                                        </p:tgtEl>
                                        <p:attrNameLst>
                                          <p:attrName>ppt_y</p:attrName>
                                        </p:attrNameLst>
                                      </p:cBhvr>
                                      <p:tavLst>
                                        <p:tav tm="0">
                                          <p:val>
                                            <p:strVal val="ppt_y"/>
                                          </p:val>
                                        </p:tav>
                                        <p:tav tm="100000">
                                          <p:val>
                                            <p:strVal val="ppt_y"/>
                                          </p:val>
                                        </p:tav>
                                      </p:tavLst>
                                    </p:anim>
                                    <p:set>
                                      <p:cBhvr>
                                        <p:cTn id="239" dur="1" fill="hold">
                                          <p:stCondLst>
                                            <p:cond delay="2999"/>
                                          </p:stCondLst>
                                        </p:cTn>
                                        <p:tgtEl>
                                          <p:spTgt spid="9"/>
                                        </p:tgtEl>
                                        <p:attrNameLst>
                                          <p:attrName>style.visibility</p:attrName>
                                        </p:attrNameLst>
                                      </p:cBhvr>
                                      <p:to>
                                        <p:strVal val="hidden"/>
                                      </p:to>
                                    </p:set>
                                  </p:childTnLst>
                                </p:cTn>
                              </p:par>
                              <p:par>
                                <p:cTn id="240" presetID="2" presetClass="exit" presetSubtype="8" fill="hold" nodeType="withEffect">
                                  <p:stCondLst>
                                    <p:cond delay="0"/>
                                  </p:stCondLst>
                                  <p:childTnLst>
                                    <p:anim calcmode="lin" valueType="num">
                                      <p:cBhvr additive="base">
                                        <p:cTn id="241" dur="3000"/>
                                        <p:tgtEl>
                                          <p:spTgt spid="11"/>
                                        </p:tgtEl>
                                        <p:attrNameLst>
                                          <p:attrName>ppt_x</p:attrName>
                                        </p:attrNameLst>
                                      </p:cBhvr>
                                      <p:tavLst>
                                        <p:tav tm="0">
                                          <p:val>
                                            <p:strVal val="ppt_x"/>
                                          </p:val>
                                        </p:tav>
                                        <p:tav tm="100000">
                                          <p:val>
                                            <p:strVal val="0-ppt_w/2"/>
                                          </p:val>
                                        </p:tav>
                                      </p:tavLst>
                                    </p:anim>
                                    <p:anim calcmode="lin" valueType="num">
                                      <p:cBhvr additive="base">
                                        <p:cTn id="242" dur="3000"/>
                                        <p:tgtEl>
                                          <p:spTgt spid="11"/>
                                        </p:tgtEl>
                                        <p:attrNameLst>
                                          <p:attrName>ppt_y</p:attrName>
                                        </p:attrNameLst>
                                      </p:cBhvr>
                                      <p:tavLst>
                                        <p:tav tm="0">
                                          <p:val>
                                            <p:strVal val="ppt_y"/>
                                          </p:val>
                                        </p:tav>
                                        <p:tav tm="100000">
                                          <p:val>
                                            <p:strVal val="ppt_y"/>
                                          </p:val>
                                        </p:tav>
                                      </p:tavLst>
                                    </p:anim>
                                    <p:set>
                                      <p:cBhvr>
                                        <p:cTn id="243" dur="1" fill="hold">
                                          <p:stCondLst>
                                            <p:cond delay="2999"/>
                                          </p:stCondLst>
                                        </p:cTn>
                                        <p:tgtEl>
                                          <p:spTgt spid="11"/>
                                        </p:tgtEl>
                                        <p:attrNameLst>
                                          <p:attrName>style.visibility</p:attrName>
                                        </p:attrNameLst>
                                      </p:cBhvr>
                                      <p:to>
                                        <p:strVal val="hidden"/>
                                      </p:to>
                                    </p:set>
                                  </p:childTnLst>
                                </p:cTn>
                              </p:par>
                              <p:par>
                                <p:cTn id="244" presetID="2" presetClass="exit" presetSubtype="8" fill="hold" nodeType="withEffect">
                                  <p:stCondLst>
                                    <p:cond delay="0"/>
                                  </p:stCondLst>
                                  <p:childTnLst>
                                    <p:anim calcmode="lin" valueType="num">
                                      <p:cBhvr additive="base">
                                        <p:cTn id="245" dur="3000"/>
                                        <p:tgtEl>
                                          <p:spTgt spid="13"/>
                                        </p:tgtEl>
                                        <p:attrNameLst>
                                          <p:attrName>ppt_x</p:attrName>
                                        </p:attrNameLst>
                                      </p:cBhvr>
                                      <p:tavLst>
                                        <p:tav tm="0">
                                          <p:val>
                                            <p:strVal val="ppt_x"/>
                                          </p:val>
                                        </p:tav>
                                        <p:tav tm="100000">
                                          <p:val>
                                            <p:strVal val="0-ppt_w/2"/>
                                          </p:val>
                                        </p:tav>
                                      </p:tavLst>
                                    </p:anim>
                                    <p:anim calcmode="lin" valueType="num">
                                      <p:cBhvr additive="base">
                                        <p:cTn id="246" dur="3000"/>
                                        <p:tgtEl>
                                          <p:spTgt spid="13"/>
                                        </p:tgtEl>
                                        <p:attrNameLst>
                                          <p:attrName>ppt_y</p:attrName>
                                        </p:attrNameLst>
                                      </p:cBhvr>
                                      <p:tavLst>
                                        <p:tav tm="0">
                                          <p:val>
                                            <p:strVal val="ppt_y"/>
                                          </p:val>
                                        </p:tav>
                                        <p:tav tm="100000">
                                          <p:val>
                                            <p:strVal val="ppt_y"/>
                                          </p:val>
                                        </p:tav>
                                      </p:tavLst>
                                    </p:anim>
                                    <p:set>
                                      <p:cBhvr>
                                        <p:cTn id="247" dur="1" fill="hold">
                                          <p:stCondLst>
                                            <p:cond delay="2999"/>
                                          </p:stCondLst>
                                        </p:cTn>
                                        <p:tgtEl>
                                          <p:spTgt spid="13"/>
                                        </p:tgtEl>
                                        <p:attrNameLst>
                                          <p:attrName>style.visibility</p:attrName>
                                        </p:attrNameLst>
                                      </p:cBhvr>
                                      <p:to>
                                        <p:strVal val="hidden"/>
                                      </p:to>
                                    </p:set>
                                  </p:childTnLst>
                                </p:cTn>
                              </p:par>
                              <p:par>
                                <p:cTn id="248" presetID="2" presetClass="exit" presetSubtype="8" fill="hold" nodeType="withEffect">
                                  <p:stCondLst>
                                    <p:cond delay="0"/>
                                  </p:stCondLst>
                                  <p:childTnLst>
                                    <p:anim calcmode="lin" valueType="num">
                                      <p:cBhvr additive="base">
                                        <p:cTn id="249" dur="3000"/>
                                        <p:tgtEl>
                                          <p:spTgt spid="15"/>
                                        </p:tgtEl>
                                        <p:attrNameLst>
                                          <p:attrName>ppt_x</p:attrName>
                                        </p:attrNameLst>
                                      </p:cBhvr>
                                      <p:tavLst>
                                        <p:tav tm="0">
                                          <p:val>
                                            <p:strVal val="ppt_x"/>
                                          </p:val>
                                        </p:tav>
                                        <p:tav tm="100000">
                                          <p:val>
                                            <p:strVal val="0-ppt_w/2"/>
                                          </p:val>
                                        </p:tav>
                                      </p:tavLst>
                                    </p:anim>
                                    <p:anim calcmode="lin" valueType="num">
                                      <p:cBhvr additive="base">
                                        <p:cTn id="250" dur="3000"/>
                                        <p:tgtEl>
                                          <p:spTgt spid="15"/>
                                        </p:tgtEl>
                                        <p:attrNameLst>
                                          <p:attrName>ppt_y</p:attrName>
                                        </p:attrNameLst>
                                      </p:cBhvr>
                                      <p:tavLst>
                                        <p:tav tm="0">
                                          <p:val>
                                            <p:strVal val="ppt_y"/>
                                          </p:val>
                                        </p:tav>
                                        <p:tav tm="100000">
                                          <p:val>
                                            <p:strVal val="ppt_y"/>
                                          </p:val>
                                        </p:tav>
                                      </p:tavLst>
                                    </p:anim>
                                    <p:set>
                                      <p:cBhvr>
                                        <p:cTn id="251" dur="1" fill="hold">
                                          <p:stCondLst>
                                            <p:cond delay="2999"/>
                                          </p:stCondLst>
                                        </p:cTn>
                                        <p:tgtEl>
                                          <p:spTgt spid="15"/>
                                        </p:tgtEl>
                                        <p:attrNameLst>
                                          <p:attrName>style.visibility</p:attrName>
                                        </p:attrNameLst>
                                      </p:cBhvr>
                                      <p:to>
                                        <p:strVal val="hidden"/>
                                      </p:to>
                                    </p:set>
                                  </p:childTnLst>
                                </p:cTn>
                              </p:par>
                              <p:par>
                                <p:cTn id="252" presetID="2" presetClass="exit" presetSubtype="8" fill="hold" nodeType="withEffect">
                                  <p:stCondLst>
                                    <p:cond delay="0"/>
                                  </p:stCondLst>
                                  <p:childTnLst>
                                    <p:anim calcmode="lin" valueType="num">
                                      <p:cBhvr additive="base">
                                        <p:cTn id="253" dur="3000"/>
                                        <p:tgtEl>
                                          <p:spTgt spid="17"/>
                                        </p:tgtEl>
                                        <p:attrNameLst>
                                          <p:attrName>ppt_x</p:attrName>
                                        </p:attrNameLst>
                                      </p:cBhvr>
                                      <p:tavLst>
                                        <p:tav tm="0">
                                          <p:val>
                                            <p:strVal val="ppt_x"/>
                                          </p:val>
                                        </p:tav>
                                        <p:tav tm="100000">
                                          <p:val>
                                            <p:strVal val="0-ppt_w/2"/>
                                          </p:val>
                                        </p:tav>
                                      </p:tavLst>
                                    </p:anim>
                                    <p:anim calcmode="lin" valueType="num">
                                      <p:cBhvr additive="base">
                                        <p:cTn id="254" dur="3000"/>
                                        <p:tgtEl>
                                          <p:spTgt spid="17"/>
                                        </p:tgtEl>
                                        <p:attrNameLst>
                                          <p:attrName>ppt_y</p:attrName>
                                        </p:attrNameLst>
                                      </p:cBhvr>
                                      <p:tavLst>
                                        <p:tav tm="0">
                                          <p:val>
                                            <p:strVal val="ppt_y"/>
                                          </p:val>
                                        </p:tav>
                                        <p:tav tm="100000">
                                          <p:val>
                                            <p:strVal val="ppt_y"/>
                                          </p:val>
                                        </p:tav>
                                      </p:tavLst>
                                    </p:anim>
                                    <p:set>
                                      <p:cBhvr>
                                        <p:cTn id="255" dur="1" fill="hold">
                                          <p:stCondLst>
                                            <p:cond delay="2999"/>
                                          </p:stCondLst>
                                        </p:cTn>
                                        <p:tgtEl>
                                          <p:spTgt spid="17"/>
                                        </p:tgtEl>
                                        <p:attrNameLst>
                                          <p:attrName>style.visibility</p:attrName>
                                        </p:attrNameLst>
                                      </p:cBhvr>
                                      <p:to>
                                        <p:strVal val="hidden"/>
                                      </p:to>
                                    </p:set>
                                  </p:childTnLst>
                                </p:cTn>
                              </p:par>
                              <p:par>
                                <p:cTn id="256" presetID="2" presetClass="exit" presetSubtype="8" fill="hold" nodeType="withEffect">
                                  <p:stCondLst>
                                    <p:cond delay="0"/>
                                  </p:stCondLst>
                                  <p:childTnLst>
                                    <p:anim calcmode="lin" valueType="num">
                                      <p:cBhvr additive="base">
                                        <p:cTn id="257" dur="3000"/>
                                        <p:tgtEl>
                                          <p:spTgt spid="19"/>
                                        </p:tgtEl>
                                        <p:attrNameLst>
                                          <p:attrName>ppt_x</p:attrName>
                                        </p:attrNameLst>
                                      </p:cBhvr>
                                      <p:tavLst>
                                        <p:tav tm="0">
                                          <p:val>
                                            <p:strVal val="ppt_x"/>
                                          </p:val>
                                        </p:tav>
                                        <p:tav tm="100000">
                                          <p:val>
                                            <p:strVal val="0-ppt_w/2"/>
                                          </p:val>
                                        </p:tav>
                                      </p:tavLst>
                                    </p:anim>
                                    <p:anim calcmode="lin" valueType="num">
                                      <p:cBhvr additive="base">
                                        <p:cTn id="258" dur="3000"/>
                                        <p:tgtEl>
                                          <p:spTgt spid="19"/>
                                        </p:tgtEl>
                                        <p:attrNameLst>
                                          <p:attrName>ppt_y</p:attrName>
                                        </p:attrNameLst>
                                      </p:cBhvr>
                                      <p:tavLst>
                                        <p:tav tm="0">
                                          <p:val>
                                            <p:strVal val="ppt_y"/>
                                          </p:val>
                                        </p:tav>
                                        <p:tav tm="100000">
                                          <p:val>
                                            <p:strVal val="ppt_y"/>
                                          </p:val>
                                        </p:tav>
                                      </p:tavLst>
                                    </p:anim>
                                    <p:set>
                                      <p:cBhvr>
                                        <p:cTn id="259" dur="1" fill="hold">
                                          <p:stCondLst>
                                            <p:cond delay="2999"/>
                                          </p:stCondLst>
                                        </p:cTn>
                                        <p:tgtEl>
                                          <p:spTgt spid="19"/>
                                        </p:tgtEl>
                                        <p:attrNameLst>
                                          <p:attrName>style.visibility</p:attrName>
                                        </p:attrNameLst>
                                      </p:cBhvr>
                                      <p:to>
                                        <p:strVal val="hidden"/>
                                      </p:to>
                                    </p:set>
                                  </p:childTnLst>
                                </p:cTn>
                              </p:par>
                              <p:par>
                                <p:cTn id="260" presetID="2" presetClass="exit" presetSubtype="8" fill="hold" nodeType="withEffect">
                                  <p:stCondLst>
                                    <p:cond delay="0"/>
                                  </p:stCondLst>
                                  <p:childTnLst>
                                    <p:anim calcmode="lin" valueType="num">
                                      <p:cBhvr additive="base">
                                        <p:cTn id="261" dur="3000"/>
                                        <p:tgtEl>
                                          <p:spTgt spid="21"/>
                                        </p:tgtEl>
                                        <p:attrNameLst>
                                          <p:attrName>ppt_x</p:attrName>
                                        </p:attrNameLst>
                                      </p:cBhvr>
                                      <p:tavLst>
                                        <p:tav tm="0">
                                          <p:val>
                                            <p:strVal val="ppt_x"/>
                                          </p:val>
                                        </p:tav>
                                        <p:tav tm="100000">
                                          <p:val>
                                            <p:strVal val="0-ppt_w/2"/>
                                          </p:val>
                                        </p:tav>
                                      </p:tavLst>
                                    </p:anim>
                                    <p:anim calcmode="lin" valueType="num">
                                      <p:cBhvr additive="base">
                                        <p:cTn id="262" dur="3000"/>
                                        <p:tgtEl>
                                          <p:spTgt spid="21"/>
                                        </p:tgtEl>
                                        <p:attrNameLst>
                                          <p:attrName>ppt_y</p:attrName>
                                        </p:attrNameLst>
                                      </p:cBhvr>
                                      <p:tavLst>
                                        <p:tav tm="0">
                                          <p:val>
                                            <p:strVal val="ppt_y"/>
                                          </p:val>
                                        </p:tav>
                                        <p:tav tm="100000">
                                          <p:val>
                                            <p:strVal val="ppt_y"/>
                                          </p:val>
                                        </p:tav>
                                      </p:tavLst>
                                    </p:anim>
                                    <p:set>
                                      <p:cBhvr>
                                        <p:cTn id="263" dur="1" fill="hold">
                                          <p:stCondLst>
                                            <p:cond delay="2999"/>
                                          </p:stCondLst>
                                        </p:cTn>
                                        <p:tgtEl>
                                          <p:spTgt spid="21"/>
                                        </p:tgtEl>
                                        <p:attrNameLst>
                                          <p:attrName>style.visibility</p:attrName>
                                        </p:attrNameLst>
                                      </p:cBhvr>
                                      <p:to>
                                        <p:strVal val="hidden"/>
                                      </p:to>
                                    </p:set>
                                  </p:childTnLst>
                                </p:cTn>
                              </p:par>
                              <p:par>
                                <p:cTn id="264" presetID="2" presetClass="exit" presetSubtype="8" fill="hold" nodeType="withEffect">
                                  <p:stCondLst>
                                    <p:cond delay="0"/>
                                  </p:stCondLst>
                                  <p:childTnLst>
                                    <p:anim calcmode="lin" valueType="num">
                                      <p:cBhvr additive="base">
                                        <p:cTn id="265" dur="3000"/>
                                        <p:tgtEl>
                                          <p:spTgt spid="23"/>
                                        </p:tgtEl>
                                        <p:attrNameLst>
                                          <p:attrName>ppt_x</p:attrName>
                                        </p:attrNameLst>
                                      </p:cBhvr>
                                      <p:tavLst>
                                        <p:tav tm="0">
                                          <p:val>
                                            <p:strVal val="ppt_x"/>
                                          </p:val>
                                        </p:tav>
                                        <p:tav tm="100000">
                                          <p:val>
                                            <p:strVal val="0-ppt_w/2"/>
                                          </p:val>
                                        </p:tav>
                                      </p:tavLst>
                                    </p:anim>
                                    <p:anim calcmode="lin" valueType="num">
                                      <p:cBhvr additive="base">
                                        <p:cTn id="266" dur="3000"/>
                                        <p:tgtEl>
                                          <p:spTgt spid="23"/>
                                        </p:tgtEl>
                                        <p:attrNameLst>
                                          <p:attrName>ppt_y</p:attrName>
                                        </p:attrNameLst>
                                      </p:cBhvr>
                                      <p:tavLst>
                                        <p:tav tm="0">
                                          <p:val>
                                            <p:strVal val="ppt_y"/>
                                          </p:val>
                                        </p:tav>
                                        <p:tav tm="100000">
                                          <p:val>
                                            <p:strVal val="ppt_y"/>
                                          </p:val>
                                        </p:tav>
                                      </p:tavLst>
                                    </p:anim>
                                    <p:set>
                                      <p:cBhvr>
                                        <p:cTn id="267" dur="1" fill="hold">
                                          <p:stCondLst>
                                            <p:cond delay="2999"/>
                                          </p:stCondLst>
                                        </p:cTn>
                                        <p:tgtEl>
                                          <p:spTgt spid="23"/>
                                        </p:tgtEl>
                                        <p:attrNameLst>
                                          <p:attrName>style.visibility</p:attrName>
                                        </p:attrNameLst>
                                      </p:cBhvr>
                                      <p:to>
                                        <p:strVal val="hidden"/>
                                      </p:to>
                                    </p:set>
                                  </p:childTnLst>
                                </p:cTn>
                              </p:par>
                              <p:par>
                                <p:cTn id="268" presetID="2" presetClass="exit" presetSubtype="8" fill="hold" nodeType="withEffect">
                                  <p:stCondLst>
                                    <p:cond delay="0"/>
                                  </p:stCondLst>
                                  <p:childTnLst>
                                    <p:anim calcmode="lin" valueType="num">
                                      <p:cBhvr additive="base">
                                        <p:cTn id="269" dur="3000"/>
                                        <p:tgtEl>
                                          <p:spTgt spid="25"/>
                                        </p:tgtEl>
                                        <p:attrNameLst>
                                          <p:attrName>ppt_x</p:attrName>
                                        </p:attrNameLst>
                                      </p:cBhvr>
                                      <p:tavLst>
                                        <p:tav tm="0">
                                          <p:val>
                                            <p:strVal val="ppt_x"/>
                                          </p:val>
                                        </p:tav>
                                        <p:tav tm="100000">
                                          <p:val>
                                            <p:strVal val="0-ppt_w/2"/>
                                          </p:val>
                                        </p:tav>
                                      </p:tavLst>
                                    </p:anim>
                                    <p:anim calcmode="lin" valueType="num">
                                      <p:cBhvr additive="base">
                                        <p:cTn id="270" dur="3000"/>
                                        <p:tgtEl>
                                          <p:spTgt spid="25"/>
                                        </p:tgtEl>
                                        <p:attrNameLst>
                                          <p:attrName>ppt_y</p:attrName>
                                        </p:attrNameLst>
                                      </p:cBhvr>
                                      <p:tavLst>
                                        <p:tav tm="0">
                                          <p:val>
                                            <p:strVal val="ppt_y"/>
                                          </p:val>
                                        </p:tav>
                                        <p:tav tm="100000">
                                          <p:val>
                                            <p:strVal val="ppt_y"/>
                                          </p:val>
                                        </p:tav>
                                      </p:tavLst>
                                    </p:anim>
                                    <p:set>
                                      <p:cBhvr>
                                        <p:cTn id="271" dur="1" fill="hold">
                                          <p:stCondLst>
                                            <p:cond delay="2999"/>
                                          </p:stCondLst>
                                        </p:cTn>
                                        <p:tgtEl>
                                          <p:spTgt spid="25"/>
                                        </p:tgtEl>
                                        <p:attrNameLst>
                                          <p:attrName>style.visibility</p:attrName>
                                        </p:attrNameLst>
                                      </p:cBhvr>
                                      <p:to>
                                        <p:strVal val="hidden"/>
                                      </p:to>
                                    </p:set>
                                  </p:childTnLst>
                                </p:cTn>
                              </p:par>
                              <p:par>
                                <p:cTn id="272" presetID="8" presetClass="emph" presetSubtype="0" fill="hold" nodeType="withEffect">
                                  <p:stCondLst>
                                    <p:cond delay="0"/>
                                  </p:stCondLst>
                                  <p:childTnLst>
                                    <p:animRot by="-21600000">
                                      <p:cBhvr>
                                        <p:cTn id="273" dur="3000" fill="hold"/>
                                        <p:tgtEl>
                                          <p:spTgt spid="3"/>
                                        </p:tgtEl>
                                        <p:attrNameLst>
                                          <p:attrName>r</p:attrName>
                                        </p:attrNameLst>
                                      </p:cBhvr>
                                    </p:animRot>
                                  </p:childTnLst>
                                </p:cTn>
                              </p:par>
                              <p:par>
                                <p:cTn id="274" presetID="8" presetClass="emph" presetSubtype="0" fill="hold" nodeType="withEffect">
                                  <p:stCondLst>
                                    <p:cond delay="0"/>
                                  </p:stCondLst>
                                  <p:childTnLst>
                                    <p:animRot by="-21600000">
                                      <p:cBhvr>
                                        <p:cTn id="275" dur="3000" fill="hold"/>
                                        <p:tgtEl>
                                          <p:spTgt spid="5"/>
                                        </p:tgtEl>
                                        <p:attrNameLst>
                                          <p:attrName>r</p:attrName>
                                        </p:attrNameLst>
                                      </p:cBhvr>
                                    </p:animRot>
                                  </p:childTnLst>
                                </p:cTn>
                              </p:par>
                              <p:par>
                                <p:cTn id="276" presetID="8" presetClass="emph" presetSubtype="0" fill="hold" nodeType="withEffect">
                                  <p:stCondLst>
                                    <p:cond delay="0"/>
                                  </p:stCondLst>
                                  <p:childTnLst>
                                    <p:animRot by="-21600000">
                                      <p:cBhvr>
                                        <p:cTn id="277" dur="3000" fill="hold"/>
                                        <p:tgtEl>
                                          <p:spTgt spid="7"/>
                                        </p:tgtEl>
                                        <p:attrNameLst>
                                          <p:attrName>r</p:attrName>
                                        </p:attrNameLst>
                                      </p:cBhvr>
                                    </p:animRot>
                                  </p:childTnLst>
                                </p:cTn>
                              </p:par>
                              <p:par>
                                <p:cTn id="278" presetID="8" presetClass="emph" presetSubtype="0" fill="hold" nodeType="withEffect">
                                  <p:stCondLst>
                                    <p:cond delay="0"/>
                                  </p:stCondLst>
                                  <p:childTnLst>
                                    <p:animRot by="-21600000">
                                      <p:cBhvr>
                                        <p:cTn id="279" dur="3000" fill="hold"/>
                                        <p:tgtEl>
                                          <p:spTgt spid="9"/>
                                        </p:tgtEl>
                                        <p:attrNameLst>
                                          <p:attrName>r</p:attrName>
                                        </p:attrNameLst>
                                      </p:cBhvr>
                                    </p:animRot>
                                  </p:childTnLst>
                                </p:cTn>
                              </p:par>
                              <p:par>
                                <p:cTn id="280" presetID="8" presetClass="emph" presetSubtype="0" fill="hold" nodeType="withEffect">
                                  <p:stCondLst>
                                    <p:cond delay="0"/>
                                  </p:stCondLst>
                                  <p:childTnLst>
                                    <p:animRot by="-21600000">
                                      <p:cBhvr>
                                        <p:cTn id="281" dur="3000" fill="hold"/>
                                        <p:tgtEl>
                                          <p:spTgt spid="11"/>
                                        </p:tgtEl>
                                        <p:attrNameLst>
                                          <p:attrName>r</p:attrName>
                                        </p:attrNameLst>
                                      </p:cBhvr>
                                    </p:animRot>
                                  </p:childTnLst>
                                </p:cTn>
                              </p:par>
                              <p:par>
                                <p:cTn id="282" presetID="8" presetClass="emph" presetSubtype="0" fill="hold" nodeType="withEffect">
                                  <p:stCondLst>
                                    <p:cond delay="0"/>
                                  </p:stCondLst>
                                  <p:childTnLst>
                                    <p:animRot by="-21600000">
                                      <p:cBhvr>
                                        <p:cTn id="283" dur="3000" fill="hold"/>
                                        <p:tgtEl>
                                          <p:spTgt spid="13"/>
                                        </p:tgtEl>
                                        <p:attrNameLst>
                                          <p:attrName>r</p:attrName>
                                        </p:attrNameLst>
                                      </p:cBhvr>
                                    </p:animRot>
                                  </p:childTnLst>
                                </p:cTn>
                              </p:par>
                              <p:par>
                                <p:cTn id="284" presetID="8" presetClass="emph" presetSubtype="0" fill="hold" nodeType="withEffect">
                                  <p:stCondLst>
                                    <p:cond delay="0"/>
                                  </p:stCondLst>
                                  <p:childTnLst>
                                    <p:animRot by="-21600000">
                                      <p:cBhvr>
                                        <p:cTn id="285" dur="3000" fill="hold"/>
                                        <p:tgtEl>
                                          <p:spTgt spid="15"/>
                                        </p:tgtEl>
                                        <p:attrNameLst>
                                          <p:attrName>r</p:attrName>
                                        </p:attrNameLst>
                                      </p:cBhvr>
                                    </p:animRot>
                                  </p:childTnLst>
                                </p:cTn>
                              </p:par>
                              <p:par>
                                <p:cTn id="286" presetID="8" presetClass="emph" presetSubtype="0" fill="hold" nodeType="withEffect">
                                  <p:stCondLst>
                                    <p:cond delay="0"/>
                                  </p:stCondLst>
                                  <p:childTnLst>
                                    <p:animRot by="-21600000">
                                      <p:cBhvr>
                                        <p:cTn id="287" dur="3000" fill="hold"/>
                                        <p:tgtEl>
                                          <p:spTgt spid="17"/>
                                        </p:tgtEl>
                                        <p:attrNameLst>
                                          <p:attrName>r</p:attrName>
                                        </p:attrNameLst>
                                      </p:cBhvr>
                                    </p:animRot>
                                  </p:childTnLst>
                                </p:cTn>
                              </p:par>
                              <p:par>
                                <p:cTn id="288" presetID="8" presetClass="emph" presetSubtype="0" fill="hold" nodeType="withEffect">
                                  <p:stCondLst>
                                    <p:cond delay="0"/>
                                  </p:stCondLst>
                                  <p:childTnLst>
                                    <p:animRot by="-21600000">
                                      <p:cBhvr>
                                        <p:cTn id="289" dur="3000" fill="hold"/>
                                        <p:tgtEl>
                                          <p:spTgt spid="19"/>
                                        </p:tgtEl>
                                        <p:attrNameLst>
                                          <p:attrName>r</p:attrName>
                                        </p:attrNameLst>
                                      </p:cBhvr>
                                    </p:animRot>
                                  </p:childTnLst>
                                </p:cTn>
                              </p:par>
                              <p:par>
                                <p:cTn id="290" presetID="8" presetClass="emph" presetSubtype="0" fill="hold" nodeType="withEffect">
                                  <p:stCondLst>
                                    <p:cond delay="0"/>
                                  </p:stCondLst>
                                  <p:childTnLst>
                                    <p:animRot by="-21600000">
                                      <p:cBhvr>
                                        <p:cTn id="291" dur="3000" fill="hold"/>
                                        <p:tgtEl>
                                          <p:spTgt spid="21"/>
                                        </p:tgtEl>
                                        <p:attrNameLst>
                                          <p:attrName>r</p:attrName>
                                        </p:attrNameLst>
                                      </p:cBhvr>
                                    </p:animRot>
                                  </p:childTnLst>
                                </p:cTn>
                              </p:par>
                              <p:par>
                                <p:cTn id="292" presetID="8" presetClass="emph" presetSubtype="0" fill="hold" nodeType="withEffect">
                                  <p:stCondLst>
                                    <p:cond delay="0"/>
                                  </p:stCondLst>
                                  <p:childTnLst>
                                    <p:animRot by="-21600000">
                                      <p:cBhvr>
                                        <p:cTn id="293" dur="3000" fill="hold"/>
                                        <p:tgtEl>
                                          <p:spTgt spid="23"/>
                                        </p:tgtEl>
                                        <p:attrNameLst>
                                          <p:attrName>r</p:attrName>
                                        </p:attrNameLst>
                                      </p:cBhvr>
                                    </p:animRot>
                                  </p:childTnLst>
                                </p:cTn>
                              </p:par>
                              <p:par>
                                <p:cTn id="294" presetID="8" presetClass="emph" presetSubtype="0" fill="hold" nodeType="withEffect">
                                  <p:stCondLst>
                                    <p:cond delay="0"/>
                                  </p:stCondLst>
                                  <p:childTnLst>
                                    <p:animRot by="-21600000">
                                      <p:cBhvr>
                                        <p:cTn id="295" dur="3000" fill="hold"/>
                                        <p:tgtEl>
                                          <p:spTgt spid="25"/>
                                        </p:tgtEl>
                                        <p:attrNameLst>
                                          <p:attrName>r</p:attrName>
                                        </p:attrNameLst>
                                      </p:cBhvr>
                                    </p:animRot>
                                  </p:childTnLst>
                                </p:cTn>
                              </p:par>
                              <p:par>
                                <p:cTn id="296" presetID="17" presetClass="entr" presetSubtype="10"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3000" fill="hold"/>
                                        <p:tgtEl>
                                          <p:spTgt spid="2"/>
                                        </p:tgtEl>
                                        <p:attrNameLst>
                                          <p:attrName>ppt_w</p:attrName>
                                        </p:attrNameLst>
                                      </p:cBhvr>
                                      <p:tavLst>
                                        <p:tav tm="0">
                                          <p:val>
                                            <p:fltVal val="0"/>
                                          </p:val>
                                        </p:tav>
                                        <p:tav tm="100000">
                                          <p:val>
                                            <p:strVal val="#ppt_w"/>
                                          </p:val>
                                        </p:tav>
                                      </p:tavLst>
                                    </p:anim>
                                    <p:anim calcmode="lin" valueType="num">
                                      <p:cBhvr>
                                        <p:cTn id="299" dur="3000" fill="hold"/>
                                        <p:tgtEl>
                                          <p:spTgt spid="2"/>
                                        </p:tgtEl>
                                        <p:attrNameLst>
                                          <p:attrName>ppt_h</p:attrName>
                                        </p:attrNameLst>
                                      </p:cBhvr>
                                      <p:tavLst>
                                        <p:tav tm="0">
                                          <p:val>
                                            <p:strVal val="#ppt_h"/>
                                          </p:val>
                                        </p:tav>
                                        <p:tav tm="100000">
                                          <p:val>
                                            <p:strVal val="#ppt_h"/>
                                          </p:val>
                                        </p:tav>
                                      </p:tavLst>
                                    </p:anim>
                                  </p:childTnLst>
                                </p:cTn>
                              </p:par>
                              <p:par>
                                <p:cTn id="300" presetID="5" presetClass="entr" presetSubtype="5" fill="hold" nodeType="withEffect">
                                  <p:stCondLst>
                                    <p:cond delay="0"/>
                                  </p:stCondLst>
                                  <p:childTnLst>
                                    <p:set>
                                      <p:cBhvr>
                                        <p:cTn id="301" dur="1" fill="hold">
                                          <p:stCondLst>
                                            <p:cond delay="0"/>
                                          </p:stCondLst>
                                        </p:cTn>
                                        <p:tgtEl>
                                          <p:spTgt spid="2"/>
                                        </p:tgtEl>
                                        <p:attrNameLst>
                                          <p:attrName>style.visibility</p:attrName>
                                        </p:attrNameLst>
                                      </p:cBhvr>
                                      <p:to>
                                        <p:strVal val="visible"/>
                                      </p:to>
                                    </p:set>
                                    <p:animEffect transition="in" filter="checkerboard(down)">
                                      <p:cBhvr>
                                        <p:cTn id="302"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01a3447388eb32ea90d70608d3bf675.jpg"/>
          <p:cNvPicPr>
            <a:picLocks noChangeAspect="1"/>
          </p:cNvPicPr>
          <p:nvPr/>
        </p:nvPicPr>
        <p:blipFill>
          <a:blip r:embed="rId2"/>
          <a:stretch>
            <a:fillRect/>
          </a:stretch>
        </p:blipFill>
        <p:spPr>
          <a:xfrm>
            <a:off x="0" y="1"/>
            <a:ext cx="9144000" cy="5143500"/>
          </a:xfrm>
          <a:prstGeom prst="rect">
            <a:avLst/>
          </a:prstGeom>
        </p:spPr>
      </p:pic>
      <p:sp>
        <p:nvSpPr>
          <p:cNvPr id="3" name="2 CuadroTexto"/>
          <p:cNvSpPr txBox="1"/>
          <p:nvPr/>
        </p:nvSpPr>
        <p:spPr>
          <a:xfrm>
            <a:off x="3428992" y="1357304"/>
            <a:ext cx="4500594" cy="2031325"/>
          </a:xfrm>
          <a:prstGeom prst="rect">
            <a:avLst/>
          </a:prstGeom>
          <a:noFill/>
        </p:spPr>
        <p:txBody>
          <a:bodyPr wrap="square" rtlCol="0">
            <a:spAutoFit/>
          </a:bodyPr>
          <a:lstStyle/>
          <a:p>
            <a:r>
              <a:rPr lang="es-PE" b="1" dirty="0" smtClean="0">
                <a:solidFill>
                  <a:srgbClr val="FFE89F"/>
                </a:solidFill>
              </a:rPr>
              <a:t>La vida animal también cobró vida en la primavera. Los pájaros llenaron el aire con sus cantos alegres, construyendo nidos en los árboles y buscando pareja para la temporada de cría. Los cervatillos y conejos salieron de sus escondites  invernales, explorando los campos con curiosidad y alegría.</a:t>
            </a:r>
          </a:p>
          <a:p>
            <a:endParaRPr lang="es-PE" b="1" dirty="0">
              <a:solidFill>
                <a:srgbClr val="FFE89F"/>
              </a:solidFill>
            </a:endParaRPr>
          </a:p>
        </p:txBody>
      </p:sp>
      <p:sp>
        <p:nvSpPr>
          <p:cNvPr id="4" name="3 Rectángulo"/>
          <p:cNvSpPr/>
          <p:nvPr/>
        </p:nvSpPr>
        <p:spPr>
          <a:xfrm>
            <a:off x="0" y="0"/>
            <a:ext cx="357158" cy="5143500"/>
          </a:xfrm>
          <a:prstGeom prst="rect">
            <a:avLst/>
          </a:prstGeom>
          <a:blipFill dpi="0" rotWithShape="1">
            <a:blip r:embed="rId3">
              <a:lum bright="-20000" contrast="20000"/>
            </a:blip>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8786842" y="0"/>
            <a:ext cx="357158" cy="5143500"/>
          </a:xfrm>
          <a:prstGeom prst="rect">
            <a:avLst/>
          </a:prstGeom>
          <a:blipFill dpi="0" rotWithShape="1">
            <a:blip r:embed="rId3">
              <a:lum bright="-20000" contrast="20000"/>
            </a:blip>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CCCFF"/>
            </a:gs>
            <a:gs pos="17999">
              <a:srgbClr val="99CCFF"/>
            </a:gs>
            <a:gs pos="36000">
              <a:srgbClr val="9966FF"/>
            </a:gs>
            <a:gs pos="61000">
              <a:srgbClr val="CC99FF"/>
            </a:gs>
            <a:gs pos="82001">
              <a:srgbClr val="99CCFF"/>
            </a:gs>
            <a:gs pos="100000">
              <a:srgbClr val="CCCCFF"/>
            </a:gs>
          </a:gsLst>
          <a:lin ang="10800000" scaled="1"/>
          <a:tileRect/>
        </a:gradFill>
        <a:effectLst/>
      </p:bgPr>
    </p:bg>
    <p:spTree>
      <p:nvGrpSpPr>
        <p:cNvPr id="1" name=""/>
        <p:cNvGrpSpPr/>
        <p:nvPr/>
      </p:nvGrpSpPr>
      <p:grpSpPr>
        <a:xfrm>
          <a:off x="0" y="0"/>
          <a:ext cx="0" cy="0"/>
          <a:chOff x="0" y="0"/>
          <a:chExt cx="0" cy="0"/>
        </a:xfrm>
      </p:grpSpPr>
      <p:pic>
        <p:nvPicPr>
          <p:cNvPr id="2" name="1 Imagen" descr="fgy.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2bfb04ad814c4995f0c537c68db5cd0b-multicolor-swirls-circle-logo-by-vexels.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500035" y="-142876"/>
            <a:ext cx="857237" cy="857237"/>
          </a:xfrm>
          <a:prstGeom prst="rect">
            <a:avLst/>
          </a:prstGeom>
          <a:effectLst>
            <a:reflection blurRad="6350" stA="50000" endA="300" endPos="90000" dir="5400000" sy="-100000" algn="bl" rotWithShape="0"/>
          </a:effectLst>
        </p:spPr>
      </p:pic>
      <p:pic>
        <p:nvPicPr>
          <p:cNvPr id="4" name="3 Imagen" descr="2bfb04ad814c4995f0c537c68db5cd0b-multicolor-swirls-circle-logo-by-vexels.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1071506" y="428609"/>
            <a:ext cx="857237" cy="857237"/>
          </a:xfrm>
          <a:prstGeom prst="rect">
            <a:avLst/>
          </a:prstGeom>
          <a:effectLst>
            <a:reflection blurRad="6350" stA="50000" endA="300" endPos="90000" dir="5400000" sy="-100000" algn="bl" rotWithShape="0"/>
          </a:effectLst>
        </p:spPr>
      </p:pic>
      <p:pic>
        <p:nvPicPr>
          <p:cNvPr id="5" name="4 Imagen" descr="2bfb04ad814c4995f0c537c68db5cd0b-multicolor-swirls-circle-logo-by-vexels.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1428696" y="1071551"/>
            <a:ext cx="857237" cy="857237"/>
          </a:xfrm>
          <a:prstGeom prst="rect">
            <a:avLst/>
          </a:prstGeom>
          <a:effectLst>
            <a:reflection blurRad="6350" stA="50000" endA="300" endPos="90000" dir="5400000" sy="-100000" algn="bl" rotWithShape="0"/>
          </a:effectLst>
        </p:spPr>
      </p:pic>
      <p:pic>
        <p:nvPicPr>
          <p:cNvPr id="6" name="5 Imagen" descr="2bfb04ad814c4995f0c537c68db5cd0b-multicolor-swirls-circle-logo-by-vexels.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1714448" y="1785931"/>
            <a:ext cx="857237" cy="857237"/>
          </a:xfrm>
          <a:prstGeom prst="rect">
            <a:avLst/>
          </a:prstGeom>
          <a:effectLst>
            <a:reflection blurRad="6350" stA="50000" endA="300" endPos="90000" dir="5400000" sy="-100000" algn="bl" rotWithShape="0"/>
          </a:effectLst>
        </p:spPr>
      </p:pic>
      <p:pic>
        <p:nvPicPr>
          <p:cNvPr id="7" name="6 Imagen" descr="2bfb04ad814c4995f0c537c68db5cd0b-multicolor-swirls-circle-logo-by-vexels.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1571572" y="2643187"/>
            <a:ext cx="857237" cy="857237"/>
          </a:xfrm>
          <a:prstGeom prst="rect">
            <a:avLst/>
          </a:prstGeom>
          <a:effectLst>
            <a:reflection blurRad="6350" stA="50000" endA="300" endPos="90000" dir="5400000" sy="-100000" algn="bl" rotWithShape="0"/>
          </a:effectLst>
        </p:spPr>
      </p:pic>
      <p:pic>
        <p:nvPicPr>
          <p:cNvPr id="8" name="7 Imagen" descr="2bfb04ad814c4995f0c537c68db5cd0b-multicolor-swirls-circle-logo-by-vexels.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1142944" y="3429005"/>
            <a:ext cx="857237" cy="857237"/>
          </a:xfrm>
          <a:prstGeom prst="rect">
            <a:avLst/>
          </a:prstGeom>
          <a:effectLst>
            <a:reflection blurRad="6350" stA="50000" endA="300" endPos="90000" dir="5400000" sy="-100000" algn="bl" rotWithShape="0"/>
          </a:effectLst>
        </p:spPr>
      </p:pic>
      <p:pic>
        <p:nvPicPr>
          <p:cNvPr id="9" name="8 Imagen" descr="2bfb04ad814c4995f0c537c68db5cd0b-multicolor-swirls-circle-logo-by-vexels.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500034" y="4143386"/>
            <a:ext cx="857237" cy="857237"/>
          </a:xfrm>
          <a:prstGeom prst="rect">
            <a:avLst/>
          </a:prstGeom>
          <a:effectLst>
            <a:reflection blurRad="6350" stA="50000" endA="300" endPos="90000" dir="5400000" sy="-100000" algn="bl" rotWithShape="0"/>
          </a:effectLst>
        </p:spPr>
      </p:pic>
      <p:pic>
        <p:nvPicPr>
          <p:cNvPr id="10" name="9 Imagen" descr="2bfb04ad814c4995f0c537c68db5cd0b-multicolor-swirls-circle-logo-by-vexels.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3786183" y="1"/>
            <a:ext cx="857237" cy="857237"/>
          </a:xfrm>
          <a:prstGeom prst="rect">
            <a:avLst/>
          </a:prstGeom>
          <a:effectLst>
            <a:reflection blurRad="6350" stA="50000" endA="300" endPos="90000" dir="5400000" sy="-100000" algn="bl" rotWithShape="0"/>
          </a:effectLst>
        </p:spPr>
      </p:pic>
      <p:pic>
        <p:nvPicPr>
          <p:cNvPr id="11" name="10 Imagen" descr="2bfb04ad814c4995f0c537c68db5cd0b-multicolor-swirls-circle-logo-by-vexels.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4357654" y="571486"/>
            <a:ext cx="857237" cy="857237"/>
          </a:xfrm>
          <a:prstGeom prst="rect">
            <a:avLst/>
          </a:prstGeom>
          <a:effectLst>
            <a:reflection blurRad="6350" stA="50000" endA="300" endPos="90000" dir="5400000" sy="-100000" algn="bl" rotWithShape="0"/>
          </a:effectLst>
        </p:spPr>
      </p:pic>
      <p:pic>
        <p:nvPicPr>
          <p:cNvPr id="12" name="11 Imagen" descr="2bfb04ad814c4995f0c537c68db5cd0b-multicolor-swirls-circle-logo-by-vexels.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4714844" y="1214428"/>
            <a:ext cx="857237" cy="857237"/>
          </a:xfrm>
          <a:prstGeom prst="rect">
            <a:avLst/>
          </a:prstGeom>
          <a:effectLst>
            <a:reflection blurRad="6350" stA="50000" endA="300" endPos="90000" dir="5400000" sy="-100000" algn="bl" rotWithShape="0"/>
          </a:effectLst>
        </p:spPr>
      </p:pic>
      <p:pic>
        <p:nvPicPr>
          <p:cNvPr id="13" name="12 Imagen" descr="2bfb04ad814c4995f0c537c68db5cd0b-multicolor-swirls-circle-logo-by-vexels.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5000596" y="1928808"/>
            <a:ext cx="857237" cy="857237"/>
          </a:xfrm>
          <a:prstGeom prst="rect">
            <a:avLst/>
          </a:prstGeom>
          <a:effectLst>
            <a:reflection blurRad="6350" stA="50000" endA="300" endPos="90000" dir="5400000" sy="-100000" algn="bl" rotWithShape="0"/>
          </a:effectLst>
        </p:spPr>
      </p:pic>
      <p:pic>
        <p:nvPicPr>
          <p:cNvPr id="14" name="13 Imagen" descr="2bfb04ad814c4995f0c537c68db5cd0b-multicolor-swirls-circle-logo-by-vexels.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4857720" y="2786064"/>
            <a:ext cx="857237" cy="857237"/>
          </a:xfrm>
          <a:prstGeom prst="rect">
            <a:avLst/>
          </a:prstGeom>
          <a:effectLst>
            <a:reflection blurRad="6350" stA="50000" endA="300" endPos="90000" dir="5400000" sy="-100000" algn="bl" rotWithShape="0"/>
          </a:effectLst>
        </p:spPr>
      </p:pic>
      <p:pic>
        <p:nvPicPr>
          <p:cNvPr id="15" name="14 Imagen" descr="2bfb04ad814c4995f0c537c68db5cd0b-multicolor-swirls-circle-logo-by-vexels.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4429092" y="3571882"/>
            <a:ext cx="857237" cy="857237"/>
          </a:xfrm>
          <a:prstGeom prst="rect">
            <a:avLst/>
          </a:prstGeom>
          <a:effectLst>
            <a:reflection blurRad="6350" stA="50000" endA="300" endPos="90000" dir="5400000" sy="-100000" algn="bl" rotWithShape="0"/>
          </a:effectLst>
        </p:spPr>
      </p:pic>
      <p:pic>
        <p:nvPicPr>
          <p:cNvPr id="16" name="15 Imagen" descr="2bfb04ad814c4995f0c537c68db5cd0b-multicolor-swirls-circle-logo-by-vexels.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3786182" y="4286263"/>
            <a:ext cx="857237" cy="857237"/>
          </a:xfrm>
          <a:prstGeom prst="rect">
            <a:avLst/>
          </a:prstGeom>
          <a:effectLst>
            <a:reflection blurRad="6350" stA="50000" endA="300" endPos="90000" dir="5400000" sy="-100000" algn="bl" rotWithShape="0"/>
          </a:effectLst>
        </p:spPr>
      </p:pic>
      <p:pic>
        <p:nvPicPr>
          <p:cNvPr id="17" name="16 Imagen" descr="2bfb04ad814c4995f0c537c68db5cd0b-multicolor-swirls-circle-logo-by-vexels.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6643703" y="1"/>
            <a:ext cx="857237" cy="857237"/>
          </a:xfrm>
          <a:prstGeom prst="rect">
            <a:avLst/>
          </a:prstGeom>
          <a:effectLst>
            <a:reflection blurRad="6350" stA="50000" endA="300" endPos="90000" dir="5400000" sy="-100000" algn="bl" rotWithShape="0"/>
          </a:effectLst>
        </p:spPr>
      </p:pic>
      <p:pic>
        <p:nvPicPr>
          <p:cNvPr id="18" name="17 Imagen" descr="2bfb04ad814c4995f0c537c68db5cd0b-multicolor-swirls-circle-logo-by-vexels.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7215174" y="571486"/>
            <a:ext cx="857237" cy="857237"/>
          </a:xfrm>
          <a:prstGeom prst="rect">
            <a:avLst/>
          </a:prstGeom>
          <a:effectLst>
            <a:reflection blurRad="6350" stA="50000" endA="300" endPos="90000" dir="5400000" sy="-100000" algn="bl" rotWithShape="0"/>
          </a:effectLst>
        </p:spPr>
      </p:pic>
      <p:pic>
        <p:nvPicPr>
          <p:cNvPr id="19" name="18 Imagen" descr="2bfb04ad814c4995f0c537c68db5cd0b-multicolor-swirls-circle-logo-by-vexels.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7572364" y="1214428"/>
            <a:ext cx="857237" cy="857237"/>
          </a:xfrm>
          <a:prstGeom prst="rect">
            <a:avLst/>
          </a:prstGeom>
          <a:effectLst>
            <a:reflection blurRad="6350" stA="50000" endA="300" endPos="90000" dir="5400000" sy="-100000" algn="bl" rotWithShape="0"/>
          </a:effectLst>
        </p:spPr>
      </p:pic>
      <p:pic>
        <p:nvPicPr>
          <p:cNvPr id="20" name="19 Imagen" descr="2bfb04ad814c4995f0c537c68db5cd0b-multicolor-swirls-circle-logo-by-vexels.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7858116" y="1928808"/>
            <a:ext cx="857237" cy="857237"/>
          </a:xfrm>
          <a:prstGeom prst="rect">
            <a:avLst/>
          </a:prstGeom>
          <a:effectLst>
            <a:reflection blurRad="6350" stA="50000" endA="300" endPos="90000" dir="5400000" sy="-100000" algn="bl" rotWithShape="0"/>
          </a:effectLst>
        </p:spPr>
      </p:pic>
      <p:pic>
        <p:nvPicPr>
          <p:cNvPr id="21" name="20 Imagen" descr="2bfb04ad814c4995f0c537c68db5cd0b-multicolor-swirls-circle-logo-by-vexels.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7715240" y="2786064"/>
            <a:ext cx="857237" cy="857237"/>
          </a:xfrm>
          <a:prstGeom prst="rect">
            <a:avLst/>
          </a:prstGeom>
          <a:effectLst>
            <a:reflection blurRad="6350" stA="50000" endA="300" endPos="90000" dir="5400000" sy="-100000" algn="bl" rotWithShape="0"/>
          </a:effectLst>
        </p:spPr>
      </p:pic>
      <p:pic>
        <p:nvPicPr>
          <p:cNvPr id="22" name="21 Imagen" descr="2bfb04ad814c4995f0c537c68db5cd0b-multicolor-swirls-circle-logo-by-vexels.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7286612" y="3571882"/>
            <a:ext cx="857237" cy="857237"/>
          </a:xfrm>
          <a:prstGeom prst="rect">
            <a:avLst/>
          </a:prstGeom>
          <a:effectLst>
            <a:reflection blurRad="6350" stA="50000" endA="300" endPos="90000" dir="5400000" sy="-100000" algn="bl" rotWithShape="0"/>
          </a:effectLst>
        </p:spPr>
      </p:pic>
      <p:pic>
        <p:nvPicPr>
          <p:cNvPr id="23" name="22 Imagen" descr="2bfb04ad814c4995f0c537c68db5cd0b-multicolor-swirls-circle-logo-by-vexels.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6643702" y="4286263"/>
            <a:ext cx="857237" cy="857237"/>
          </a:xfrm>
          <a:prstGeom prst="rect">
            <a:avLst/>
          </a:prstGeom>
          <a:effectLst>
            <a:reflection blurRad="6350" stA="50000" endA="300" endPos="90000" dir="5400000" sy="-100000" algn="bl" rotWithShape="0"/>
          </a:effectLst>
        </p:spPr>
      </p:pic>
      <p:pic>
        <p:nvPicPr>
          <p:cNvPr id="24" name="23 Imagen" descr="fgy.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1+#ppt_w/2"/>
                                          </p:val>
                                        </p:tav>
                                        <p:tav tm="100000">
                                          <p:val>
                                            <p:strVal val="#ppt_x"/>
                                          </p:val>
                                        </p:tav>
                                      </p:tavLst>
                                    </p:anim>
                                    <p:anim calcmode="lin" valueType="num">
                                      <p:cBhvr additive="base">
                                        <p:cTn id="10" dur="3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1+#ppt_w/2"/>
                                          </p:val>
                                        </p:tav>
                                        <p:tav tm="100000">
                                          <p:val>
                                            <p:strVal val="#ppt_x"/>
                                          </p:val>
                                        </p:tav>
                                      </p:tavLst>
                                    </p:anim>
                                    <p:anim calcmode="lin" valueType="num">
                                      <p:cBhvr additive="base">
                                        <p:cTn id="14" dur="3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1+#ppt_w/2"/>
                                          </p:val>
                                        </p:tav>
                                        <p:tav tm="100000">
                                          <p:val>
                                            <p:strVal val="#ppt_x"/>
                                          </p:val>
                                        </p:tav>
                                      </p:tavLst>
                                    </p:anim>
                                    <p:anim calcmode="lin" valueType="num">
                                      <p:cBhvr additive="base">
                                        <p:cTn id="18" dur="3000" fill="hold"/>
                                        <p:tgtEl>
                                          <p:spTgt spid="5"/>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1+#ppt_w/2"/>
                                          </p:val>
                                        </p:tav>
                                        <p:tav tm="100000">
                                          <p:val>
                                            <p:strVal val="#ppt_x"/>
                                          </p:val>
                                        </p:tav>
                                      </p:tavLst>
                                    </p:anim>
                                    <p:anim calcmode="lin" valueType="num">
                                      <p:cBhvr additive="base">
                                        <p:cTn id="22" dur="3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3000" fill="hold"/>
                                        <p:tgtEl>
                                          <p:spTgt spid="7"/>
                                        </p:tgtEl>
                                        <p:attrNameLst>
                                          <p:attrName>ppt_x</p:attrName>
                                        </p:attrNameLst>
                                      </p:cBhvr>
                                      <p:tavLst>
                                        <p:tav tm="0">
                                          <p:val>
                                            <p:strVal val="1+#ppt_w/2"/>
                                          </p:val>
                                        </p:tav>
                                        <p:tav tm="100000">
                                          <p:val>
                                            <p:strVal val="#ppt_x"/>
                                          </p:val>
                                        </p:tav>
                                      </p:tavLst>
                                    </p:anim>
                                    <p:anim calcmode="lin" valueType="num">
                                      <p:cBhvr additive="base">
                                        <p:cTn id="26" dur="3000" fill="hold"/>
                                        <p:tgtEl>
                                          <p:spTgt spid="7"/>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3000" fill="hold"/>
                                        <p:tgtEl>
                                          <p:spTgt spid="8"/>
                                        </p:tgtEl>
                                        <p:attrNameLst>
                                          <p:attrName>ppt_x</p:attrName>
                                        </p:attrNameLst>
                                      </p:cBhvr>
                                      <p:tavLst>
                                        <p:tav tm="0">
                                          <p:val>
                                            <p:strVal val="1+#ppt_w/2"/>
                                          </p:val>
                                        </p:tav>
                                        <p:tav tm="100000">
                                          <p:val>
                                            <p:strVal val="#ppt_x"/>
                                          </p:val>
                                        </p:tav>
                                      </p:tavLst>
                                    </p:anim>
                                    <p:anim calcmode="lin" valueType="num">
                                      <p:cBhvr additive="base">
                                        <p:cTn id="30" dur="3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1+#ppt_w/2"/>
                                          </p:val>
                                        </p:tav>
                                        <p:tav tm="100000">
                                          <p:val>
                                            <p:strVal val="#ppt_x"/>
                                          </p:val>
                                        </p:tav>
                                      </p:tavLst>
                                    </p:anim>
                                    <p:anim calcmode="lin" valueType="num">
                                      <p:cBhvr additive="base">
                                        <p:cTn id="34" dur="3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1+#ppt_w/2"/>
                                          </p:val>
                                        </p:tav>
                                        <p:tav tm="100000">
                                          <p:val>
                                            <p:strVal val="#ppt_x"/>
                                          </p:val>
                                        </p:tav>
                                      </p:tavLst>
                                    </p:anim>
                                    <p:anim calcmode="lin" valueType="num">
                                      <p:cBhvr additive="base">
                                        <p:cTn id="38" dur="3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3000" fill="hold"/>
                                        <p:tgtEl>
                                          <p:spTgt spid="11"/>
                                        </p:tgtEl>
                                        <p:attrNameLst>
                                          <p:attrName>ppt_x</p:attrName>
                                        </p:attrNameLst>
                                      </p:cBhvr>
                                      <p:tavLst>
                                        <p:tav tm="0">
                                          <p:val>
                                            <p:strVal val="1+#ppt_w/2"/>
                                          </p:val>
                                        </p:tav>
                                        <p:tav tm="100000">
                                          <p:val>
                                            <p:strVal val="#ppt_x"/>
                                          </p:val>
                                        </p:tav>
                                      </p:tavLst>
                                    </p:anim>
                                    <p:anim calcmode="lin" valueType="num">
                                      <p:cBhvr additive="base">
                                        <p:cTn id="42" dur="3000" fill="hold"/>
                                        <p:tgtEl>
                                          <p:spTgt spid="11"/>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0" fill="hold"/>
                                        <p:tgtEl>
                                          <p:spTgt spid="12"/>
                                        </p:tgtEl>
                                        <p:attrNameLst>
                                          <p:attrName>ppt_x</p:attrName>
                                        </p:attrNameLst>
                                      </p:cBhvr>
                                      <p:tavLst>
                                        <p:tav tm="0">
                                          <p:val>
                                            <p:strVal val="1+#ppt_w/2"/>
                                          </p:val>
                                        </p:tav>
                                        <p:tav tm="100000">
                                          <p:val>
                                            <p:strVal val="#ppt_x"/>
                                          </p:val>
                                        </p:tav>
                                      </p:tavLst>
                                    </p:anim>
                                    <p:anim calcmode="lin" valueType="num">
                                      <p:cBhvr additive="base">
                                        <p:cTn id="46" dur="3000" fill="hold"/>
                                        <p:tgtEl>
                                          <p:spTgt spid="12"/>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3000" fill="hold"/>
                                        <p:tgtEl>
                                          <p:spTgt spid="13"/>
                                        </p:tgtEl>
                                        <p:attrNameLst>
                                          <p:attrName>ppt_x</p:attrName>
                                        </p:attrNameLst>
                                      </p:cBhvr>
                                      <p:tavLst>
                                        <p:tav tm="0">
                                          <p:val>
                                            <p:strVal val="1+#ppt_w/2"/>
                                          </p:val>
                                        </p:tav>
                                        <p:tav tm="100000">
                                          <p:val>
                                            <p:strVal val="#ppt_x"/>
                                          </p:val>
                                        </p:tav>
                                      </p:tavLst>
                                    </p:anim>
                                    <p:anim calcmode="lin" valueType="num">
                                      <p:cBhvr additive="base">
                                        <p:cTn id="50" dur="3000" fill="hold"/>
                                        <p:tgtEl>
                                          <p:spTgt spid="13"/>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3000" fill="hold"/>
                                        <p:tgtEl>
                                          <p:spTgt spid="14"/>
                                        </p:tgtEl>
                                        <p:attrNameLst>
                                          <p:attrName>ppt_x</p:attrName>
                                        </p:attrNameLst>
                                      </p:cBhvr>
                                      <p:tavLst>
                                        <p:tav tm="0">
                                          <p:val>
                                            <p:strVal val="1+#ppt_w/2"/>
                                          </p:val>
                                        </p:tav>
                                        <p:tav tm="100000">
                                          <p:val>
                                            <p:strVal val="#ppt_x"/>
                                          </p:val>
                                        </p:tav>
                                      </p:tavLst>
                                    </p:anim>
                                    <p:anim calcmode="lin" valueType="num">
                                      <p:cBhvr additive="base">
                                        <p:cTn id="54" dur="3000" fill="hold"/>
                                        <p:tgtEl>
                                          <p:spTgt spid="14"/>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3000" fill="hold"/>
                                        <p:tgtEl>
                                          <p:spTgt spid="15"/>
                                        </p:tgtEl>
                                        <p:attrNameLst>
                                          <p:attrName>ppt_x</p:attrName>
                                        </p:attrNameLst>
                                      </p:cBhvr>
                                      <p:tavLst>
                                        <p:tav tm="0">
                                          <p:val>
                                            <p:strVal val="1+#ppt_w/2"/>
                                          </p:val>
                                        </p:tav>
                                        <p:tav tm="100000">
                                          <p:val>
                                            <p:strVal val="#ppt_x"/>
                                          </p:val>
                                        </p:tav>
                                      </p:tavLst>
                                    </p:anim>
                                    <p:anim calcmode="lin" valueType="num">
                                      <p:cBhvr additive="base">
                                        <p:cTn id="58" dur="3000" fill="hold"/>
                                        <p:tgtEl>
                                          <p:spTgt spid="15"/>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3000" fill="hold"/>
                                        <p:tgtEl>
                                          <p:spTgt spid="16"/>
                                        </p:tgtEl>
                                        <p:attrNameLst>
                                          <p:attrName>ppt_x</p:attrName>
                                        </p:attrNameLst>
                                      </p:cBhvr>
                                      <p:tavLst>
                                        <p:tav tm="0">
                                          <p:val>
                                            <p:strVal val="1+#ppt_w/2"/>
                                          </p:val>
                                        </p:tav>
                                        <p:tav tm="100000">
                                          <p:val>
                                            <p:strVal val="#ppt_x"/>
                                          </p:val>
                                        </p:tav>
                                      </p:tavLst>
                                    </p:anim>
                                    <p:anim calcmode="lin" valueType="num">
                                      <p:cBhvr additive="base">
                                        <p:cTn id="62" dur="3000" fill="hold"/>
                                        <p:tgtEl>
                                          <p:spTgt spid="16"/>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3000" fill="hold"/>
                                        <p:tgtEl>
                                          <p:spTgt spid="17"/>
                                        </p:tgtEl>
                                        <p:attrNameLst>
                                          <p:attrName>ppt_x</p:attrName>
                                        </p:attrNameLst>
                                      </p:cBhvr>
                                      <p:tavLst>
                                        <p:tav tm="0">
                                          <p:val>
                                            <p:strVal val="1+#ppt_w/2"/>
                                          </p:val>
                                        </p:tav>
                                        <p:tav tm="100000">
                                          <p:val>
                                            <p:strVal val="#ppt_x"/>
                                          </p:val>
                                        </p:tav>
                                      </p:tavLst>
                                    </p:anim>
                                    <p:anim calcmode="lin" valueType="num">
                                      <p:cBhvr additive="base">
                                        <p:cTn id="66" dur="3000" fill="hold"/>
                                        <p:tgtEl>
                                          <p:spTgt spid="17"/>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3000" fill="hold"/>
                                        <p:tgtEl>
                                          <p:spTgt spid="18"/>
                                        </p:tgtEl>
                                        <p:attrNameLst>
                                          <p:attrName>ppt_x</p:attrName>
                                        </p:attrNameLst>
                                      </p:cBhvr>
                                      <p:tavLst>
                                        <p:tav tm="0">
                                          <p:val>
                                            <p:strVal val="1+#ppt_w/2"/>
                                          </p:val>
                                        </p:tav>
                                        <p:tav tm="100000">
                                          <p:val>
                                            <p:strVal val="#ppt_x"/>
                                          </p:val>
                                        </p:tav>
                                      </p:tavLst>
                                    </p:anim>
                                    <p:anim calcmode="lin" valueType="num">
                                      <p:cBhvr additive="base">
                                        <p:cTn id="70" dur="3000" fill="hold"/>
                                        <p:tgtEl>
                                          <p:spTgt spid="18"/>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3000" fill="hold"/>
                                        <p:tgtEl>
                                          <p:spTgt spid="19"/>
                                        </p:tgtEl>
                                        <p:attrNameLst>
                                          <p:attrName>ppt_x</p:attrName>
                                        </p:attrNameLst>
                                      </p:cBhvr>
                                      <p:tavLst>
                                        <p:tav tm="0">
                                          <p:val>
                                            <p:strVal val="1+#ppt_w/2"/>
                                          </p:val>
                                        </p:tav>
                                        <p:tav tm="100000">
                                          <p:val>
                                            <p:strVal val="#ppt_x"/>
                                          </p:val>
                                        </p:tav>
                                      </p:tavLst>
                                    </p:anim>
                                    <p:anim calcmode="lin" valueType="num">
                                      <p:cBhvr additive="base">
                                        <p:cTn id="74" dur="3000" fill="hold"/>
                                        <p:tgtEl>
                                          <p:spTgt spid="19"/>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3000" fill="hold"/>
                                        <p:tgtEl>
                                          <p:spTgt spid="20"/>
                                        </p:tgtEl>
                                        <p:attrNameLst>
                                          <p:attrName>ppt_x</p:attrName>
                                        </p:attrNameLst>
                                      </p:cBhvr>
                                      <p:tavLst>
                                        <p:tav tm="0">
                                          <p:val>
                                            <p:strVal val="1+#ppt_w/2"/>
                                          </p:val>
                                        </p:tav>
                                        <p:tav tm="100000">
                                          <p:val>
                                            <p:strVal val="#ppt_x"/>
                                          </p:val>
                                        </p:tav>
                                      </p:tavLst>
                                    </p:anim>
                                    <p:anim calcmode="lin" valueType="num">
                                      <p:cBhvr additive="base">
                                        <p:cTn id="78" dur="3000" fill="hold"/>
                                        <p:tgtEl>
                                          <p:spTgt spid="20"/>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3000" fill="hold"/>
                                        <p:tgtEl>
                                          <p:spTgt spid="21"/>
                                        </p:tgtEl>
                                        <p:attrNameLst>
                                          <p:attrName>ppt_x</p:attrName>
                                        </p:attrNameLst>
                                      </p:cBhvr>
                                      <p:tavLst>
                                        <p:tav tm="0">
                                          <p:val>
                                            <p:strVal val="1+#ppt_w/2"/>
                                          </p:val>
                                        </p:tav>
                                        <p:tav tm="100000">
                                          <p:val>
                                            <p:strVal val="#ppt_x"/>
                                          </p:val>
                                        </p:tav>
                                      </p:tavLst>
                                    </p:anim>
                                    <p:anim calcmode="lin" valueType="num">
                                      <p:cBhvr additive="base">
                                        <p:cTn id="82" dur="3000" fill="hold"/>
                                        <p:tgtEl>
                                          <p:spTgt spid="21"/>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3000" fill="hold"/>
                                        <p:tgtEl>
                                          <p:spTgt spid="22"/>
                                        </p:tgtEl>
                                        <p:attrNameLst>
                                          <p:attrName>ppt_x</p:attrName>
                                        </p:attrNameLst>
                                      </p:cBhvr>
                                      <p:tavLst>
                                        <p:tav tm="0">
                                          <p:val>
                                            <p:strVal val="1+#ppt_w/2"/>
                                          </p:val>
                                        </p:tav>
                                        <p:tav tm="100000">
                                          <p:val>
                                            <p:strVal val="#ppt_x"/>
                                          </p:val>
                                        </p:tav>
                                      </p:tavLst>
                                    </p:anim>
                                    <p:anim calcmode="lin" valueType="num">
                                      <p:cBhvr additive="base">
                                        <p:cTn id="86" dur="3000" fill="hold"/>
                                        <p:tgtEl>
                                          <p:spTgt spid="22"/>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3000" fill="hold"/>
                                        <p:tgtEl>
                                          <p:spTgt spid="23"/>
                                        </p:tgtEl>
                                        <p:attrNameLst>
                                          <p:attrName>ppt_x</p:attrName>
                                        </p:attrNameLst>
                                      </p:cBhvr>
                                      <p:tavLst>
                                        <p:tav tm="0">
                                          <p:val>
                                            <p:strVal val="1+#ppt_w/2"/>
                                          </p:val>
                                        </p:tav>
                                        <p:tav tm="100000">
                                          <p:val>
                                            <p:strVal val="#ppt_x"/>
                                          </p:val>
                                        </p:tav>
                                      </p:tavLst>
                                    </p:anim>
                                    <p:anim calcmode="lin" valueType="num">
                                      <p:cBhvr additive="base">
                                        <p:cTn id="90" dur="3000" fill="hold"/>
                                        <p:tgtEl>
                                          <p:spTgt spid="23"/>
                                        </p:tgtEl>
                                        <p:attrNameLst>
                                          <p:attrName>ppt_y</p:attrName>
                                        </p:attrNameLst>
                                      </p:cBhvr>
                                      <p:tavLst>
                                        <p:tav tm="0">
                                          <p:val>
                                            <p:strVal val="0-#ppt_h/2"/>
                                          </p:val>
                                        </p:tav>
                                        <p:tav tm="100000">
                                          <p:val>
                                            <p:strVal val="#ppt_y"/>
                                          </p:val>
                                        </p:tav>
                                      </p:tavLst>
                                    </p:anim>
                                  </p:childTnLst>
                                </p:cTn>
                              </p:par>
                              <p:par>
                                <p:cTn id="91" presetID="8" presetClass="emph" presetSubtype="0" autoRev="1" fill="hold" nodeType="withEffect">
                                  <p:stCondLst>
                                    <p:cond delay="0"/>
                                  </p:stCondLst>
                                  <p:childTnLst>
                                    <p:animRot by="21600000">
                                      <p:cBhvr>
                                        <p:cTn id="92" dur="3000" fill="hold"/>
                                        <p:tgtEl>
                                          <p:spTgt spid="3"/>
                                        </p:tgtEl>
                                        <p:attrNameLst>
                                          <p:attrName>r</p:attrName>
                                        </p:attrNameLst>
                                      </p:cBhvr>
                                    </p:animRot>
                                  </p:childTnLst>
                                </p:cTn>
                              </p:par>
                              <p:par>
                                <p:cTn id="93" presetID="8" presetClass="emph" presetSubtype="0" autoRev="1" fill="hold" nodeType="withEffect">
                                  <p:stCondLst>
                                    <p:cond delay="0"/>
                                  </p:stCondLst>
                                  <p:childTnLst>
                                    <p:animRot by="21600000">
                                      <p:cBhvr>
                                        <p:cTn id="94" dur="3000" fill="hold"/>
                                        <p:tgtEl>
                                          <p:spTgt spid="4"/>
                                        </p:tgtEl>
                                        <p:attrNameLst>
                                          <p:attrName>r</p:attrName>
                                        </p:attrNameLst>
                                      </p:cBhvr>
                                    </p:animRot>
                                  </p:childTnLst>
                                </p:cTn>
                              </p:par>
                              <p:par>
                                <p:cTn id="95" presetID="8" presetClass="emph" presetSubtype="0" autoRev="1" fill="hold" nodeType="withEffect">
                                  <p:stCondLst>
                                    <p:cond delay="0"/>
                                  </p:stCondLst>
                                  <p:childTnLst>
                                    <p:animRot by="21600000">
                                      <p:cBhvr>
                                        <p:cTn id="96" dur="3000" fill="hold"/>
                                        <p:tgtEl>
                                          <p:spTgt spid="5"/>
                                        </p:tgtEl>
                                        <p:attrNameLst>
                                          <p:attrName>r</p:attrName>
                                        </p:attrNameLst>
                                      </p:cBhvr>
                                    </p:animRot>
                                  </p:childTnLst>
                                </p:cTn>
                              </p:par>
                              <p:par>
                                <p:cTn id="97" presetID="8" presetClass="emph" presetSubtype="0" autoRev="1" fill="hold" nodeType="withEffect">
                                  <p:stCondLst>
                                    <p:cond delay="0"/>
                                  </p:stCondLst>
                                  <p:childTnLst>
                                    <p:animRot by="21600000">
                                      <p:cBhvr>
                                        <p:cTn id="98" dur="3000" fill="hold"/>
                                        <p:tgtEl>
                                          <p:spTgt spid="6"/>
                                        </p:tgtEl>
                                        <p:attrNameLst>
                                          <p:attrName>r</p:attrName>
                                        </p:attrNameLst>
                                      </p:cBhvr>
                                    </p:animRot>
                                  </p:childTnLst>
                                </p:cTn>
                              </p:par>
                              <p:par>
                                <p:cTn id="99" presetID="8" presetClass="emph" presetSubtype="0" autoRev="1" fill="hold" nodeType="withEffect">
                                  <p:stCondLst>
                                    <p:cond delay="0"/>
                                  </p:stCondLst>
                                  <p:childTnLst>
                                    <p:animRot by="21600000">
                                      <p:cBhvr>
                                        <p:cTn id="100" dur="3000" fill="hold"/>
                                        <p:tgtEl>
                                          <p:spTgt spid="7"/>
                                        </p:tgtEl>
                                        <p:attrNameLst>
                                          <p:attrName>r</p:attrName>
                                        </p:attrNameLst>
                                      </p:cBhvr>
                                    </p:animRot>
                                  </p:childTnLst>
                                </p:cTn>
                              </p:par>
                              <p:par>
                                <p:cTn id="101" presetID="8" presetClass="emph" presetSubtype="0" autoRev="1" fill="hold" nodeType="withEffect">
                                  <p:stCondLst>
                                    <p:cond delay="0"/>
                                  </p:stCondLst>
                                  <p:childTnLst>
                                    <p:animRot by="21600000">
                                      <p:cBhvr>
                                        <p:cTn id="102" dur="3000" fill="hold"/>
                                        <p:tgtEl>
                                          <p:spTgt spid="8"/>
                                        </p:tgtEl>
                                        <p:attrNameLst>
                                          <p:attrName>r</p:attrName>
                                        </p:attrNameLst>
                                      </p:cBhvr>
                                    </p:animRot>
                                  </p:childTnLst>
                                </p:cTn>
                              </p:par>
                              <p:par>
                                <p:cTn id="103" presetID="8" presetClass="emph" presetSubtype="0" autoRev="1" fill="hold" nodeType="withEffect">
                                  <p:stCondLst>
                                    <p:cond delay="0"/>
                                  </p:stCondLst>
                                  <p:childTnLst>
                                    <p:animRot by="21600000">
                                      <p:cBhvr>
                                        <p:cTn id="104" dur="3000" fill="hold"/>
                                        <p:tgtEl>
                                          <p:spTgt spid="9"/>
                                        </p:tgtEl>
                                        <p:attrNameLst>
                                          <p:attrName>r</p:attrName>
                                        </p:attrNameLst>
                                      </p:cBhvr>
                                    </p:animRot>
                                  </p:childTnLst>
                                </p:cTn>
                              </p:par>
                              <p:par>
                                <p:cTn id="105" presetID="8" presetClass="emph" presetSubtype="0" autoRev="1" fill="hold" nodeType="withEffect">
                                  <p:stCondLst>
                                    <p:cond delay="0"/>
                                  </p:stCondLst>
                                  <p:childTnLst>
                                    <p:animRot by="21600000">
                                      <p:cBhvr>
                                        <p:cTn id="106" dur="3000" fill="hold"/>
                                        <p:tgtEl>
                                          <p:spTgt spid="10"/>
                                        </p:tgtEl>
                                        <p:attrNameLst>
                                          <p:attrName>r</p:attrName>
                                        </p:attrNameLst>
                                      </p:cBhvr>
                                    </p:animRot>
                                  </p:childTnLst>
                                </p:cTn>
                              </p:par>
                              <p:par>
                                <p:cTn id="107" presetID="8" presetClass="emph" presetSubtype="0" autoRev="1" fill="hold" nodeType="withEffect">
                                  <p:stCondLst>
                                    <p:cond delay="0"/>
                                  </p:stCondLst>
                                  <p:childTnLst>
                                    <p:animRot by="21600000">
                                      <p:cBhvr>
                                        <p:cTn id="108" dur="3000" fill="hold"/>
                                        <p:tgtEl>
                                          <p:spTgt spid="11"/>
                                        </p:tgtEl>
                                        <p:attrNameLst>
                                          <p:attrName>r</p:attrName>
                                        </p:attrNameLst>
                                      </p:cBhvr>
                                    </p:animRot>
                                  </p:childTnLst>
                                </p:cTn>
                              </p:par>
                              <p:par>
                                <p:cTn id="109" presetID="8" presetClass="emph" presetSubtype="0" autoRev="1" fill="hold" nodeType="withEffect">
                                  <p:stCondLst>
                                    <p:cond delay="0"/>
                                  </p:stCondLst>
                                  <p:childTnLst>
                                    <p:animRot by="21600000">
                                      <p:cBhvr>
                                        <p:cTn id="110" dur="3000" fill="hold"/>
                                        <p:tgtEl>
                                          <p:spTgt spid="12"/>
                                        </p:tgtEl>
                                        <p:attrNameLst>
                                          <p:attrName>r</p:attrName>
                                        </p:attrNameLst>
                                      </p:cBhvr>
                                    </p:animRot>
                                  </p:childTnLst>
                                </p:cTn>
                              </p:par>
                              <p:par>
                                <p:cTn id="111" presetID="8" presetClass="emph" presetSubtype="0" autoRev="1" fill="hold" nodeType="withEffect">
                                  <p:stCondLst>
                                    <p:cond delay="0"/>
                                  </p:stCondLst>
                                  <p:childTnLst>
                                    <p:animRot by="21600000">
                                      <p:cBhvr>
                                        <p:cTn id="112" dur="3000" fill="hold"/>
                                        <p:tgtEl>
                                          <p:spTgt spid="13"/>
                                        </p:tgtEl>
                                        <p:attrNameLst>
                                          <p:attrName>r</p:attrName>
                                        </p:attrNameLst>
                                      </p:cBhvr>
                                    </p:animRot>
                                  </p:childTnLst>
                                </p:cTn>
                              </p:par>
                              <p:par>
                                <p:cTn id="113" presetID="8" presetClass="emph" presetSubtype="0" autoRev="1" fill="hold" nodeType="withEffect">
                                  <p:stCondLst>
                                    <p:cond delay="0"/>
                                  </p:stCondLst>
                                  <p:childTnLst>
                                    <p:animRot by="21600000">
                                      <p:cBhvr>
                                        <p:cTn id="114" dur="3000" fill="hold"/>
                                        <p:tgtEl>
                                          <p:spTgt spid="14"/>
                                        </p:tgtEl>
                                        <p:attrNameLst>
                                          <p:attrName>r</p:attrName>
                                        </p:attrNameLst>
                                      </p:cBhvr>
                                    </p:animRot>
                                  </p:childTnLst>
                                </p:cTn>
                              </p:par>
                              <p:par>
                                <p:cTn id="115" presetID="8" presetClass="emph" presetSubtype="0" autoRev="1" fill="hold" nodeType="withEffect">
                                  <p:stCondLst>
                                    <p:cond delay="0"/>
                                  </p:stCondLst>
                                  <p:childTnLst>
                                    <p:animRot by="21600000">
                                      <p:cBhvr>
                                        <p:cTn id="116" dur="3000" fill="hold"/>
                                        <p:tgtEl>
                                          <p:spTgt spid="15"/>
                                        </p:tgtEl>
                                        <p:attrNameLst>
                                          <p:attrName>r</p:attrName>
                                        </p:attrNameLst>
                                      </p:cBhvr>
                                    </p:animRot>
                                  </p:childTnLst>
                                </p:cTn>
                              </p:par>
                              <p:par>
                                <p:cTn id="117" presetID="8" presetClass="emph" presetSubtype="0" autoRev="1" fill="hold" nodeType="withEffect">
                                  <p:stCondLst>
                                    <p:cond delay="0"/>
                                  </p:stCondLst>
                                  <p:childTnLst>
                                    <p:animRot by="21600000">
                                      <p:cBhvr>
                                        <p:cTn id="118" dur="3000" fill="hold"/>
                                        <p:tgtEl>
                                          <p:spTgt spid="16"/>
                                        </p:tgtEl>
                                        <p:attrNameLst>
                                          <p:attrName>r</p:attrName>
                                        </p:attrNameLst>
                                      </p:cBhvr>
                                    </p:animRot>
                                  </p:childTnLst>
                                </p:cTn>
                              </p:par>
                              <p:par>
                                <p:cTn id="119" presetID="8" presetClass="emph" presetSubtype="0" autoRev="1" fill="hold" nodeType="withEffect">
                                  <p:stCondLst>
                                    <p:cond delay="0"/>
                                  </p:stCondLst>
                                  <p:childTnLst>
                                    <p:animRot by="21600000">
                                      <p:cBhvr>
                                        <p:cTn id="120" dur="3000" fill="hold"/>
                                        <p:tgtEl>
                                          <p:spTgt spid="17"/>
                                        </p:tgtEl>
                                        <p:attrNameLst>
                                          <p:attrName>r</p:attrName>
                                        </p:attrNameLst>
                                      </p:cBhvr>
                                    </p:animRot>
                                  </p:childTnLst>
                                </p:cTn>
                              </p:par>
                              <p:par>
                                <p:cTn id="121" presetID="8" presetClass="emph" presetSubtype="0" autoRev="1" fill="hold" nodeType="withEffect">
                                  <p:stCondLst>
                                    <p:cond delay="0"/>
                                  </p:stCondLst>
                                  <p:childTnLst>
                                    <p:animRot by="21600000">
                                      <p:cBhvr>
                                        <p:cTn id="122" dur="3000" fill="hold"/>
                                        <p:tgtEl>
                                          <p:spTgt spid="18"/>
                                        </p:tgtEl>
                                        <p:attrNameLst>
                                          <p:attrName>r</p:attrName>
                                        </p:attrNameLst>
                                      </p:cBhvr>
                                    </p:animRot>
                                  </p:childTnLst>
                                </p:cTn>
                              </p:par>
                              <p:par>
                                <p:cTn id="123" presetID="8" presetClass="emph" presetSubtype="0" autoRev="1" fill="hold" nodeType="withEffect">
                                  <p:stCondLst>
                                    <p:cond delay="0"/>
                                  </p:stCondLst>
                                  <p:childTnLst>
                                    <p:animRot by="21600000">
                                      <p:cBhvr>
                                        <p:cTn id="124" dur="3000" fill="hold"/>
                                        <p:tgtEl>
                                          <p:spTgt spid="19"/>
                                        </p:tgtEl>
                                        <p:attrNameLst>
                                          <p:attrName>r</p:attrName>
                                        </p:attrNameLst>
                                      </p:cBhvr>
                                    </p:animRot>
                                  </p:childTnLst>
                                </p:cTn>
                              </p:par>
                              <p:par>
                                <p:cTn id="125" presetID="8" presetClass="emph" presetSubtype="0" autoRev="1" fill="hold" nodeType="withEffect">
                                  <p:stCondLst>
                                    <p:cond delay="0"/>
                                  </p:stCondLst>
                                  <p:childTnLst>
                                    <p:animRot by="21600000">
                                      <p:cBhvr>
                                        <p:cTn id="126" dur="3000" fill="hold"/>
                                        <p:tgtEl>
                                          <p:spTgt spid="20"/>
                                        </p:tgtEl>
                                        <p:attrNameLst>
                                          <p:attrName>r</p:attrName>
                                        </p:attrNameLst>
                                      </p:cBhvr>
                                    </p:animRot>
                                  </p:childTnLst>
                                </p:cTn>
                              </p:par>
                              <p:par>
                                <p:cTn id="127" presetID="8" presetClass="emph" presetSubtype="0" autoRev="1" fill="hold" nodeType="withEffect">
                                  <p:stCondLst>
                                    <p:cond delay="0"/>
                                  </p:stCondLst>
                                  <p:childTnLst>
                                    <p:animRot by="21600000">
                                      <p:cBhvr>
                                        <p:cTn id="128" dur="3000" fill="hold"/>
                                        <p:tgtEl>
                                          <p:spTgt spid="21"/>
                                        </p:tgtEl>
                                        <p:attrNameLst>
                                          <p:attrName>r</p:attrName>
                                        </p:attrNameLst>
                                      </p:cBhvr>
                                    </p:animRot>
                                  </p:childTnLst>
                                </p:cTn>
                              </p:par>
                              <p:par>
                                <p:cTn id="129" presetID="8" presetClass="emph" presetSubtype="0" autoRev="1" fill="hold" nodeType="withEffect">
                                  <p:stCondLst>
                                    <p:cond delay="0"/>
                                  </p:stCondLst>
                                  <p:childTnLst>
                                    <p:animRot by="21600000">
                                      <p:cBhvr>
                                        <p:cTn id="130" dur="3000" fill="hold"/>
                                        <p:tgtEl>
                                          <p:spTgt spid="22"/>
                                        </p:tgtEl>
                                        <p:attrNameLst>
                                          <p:attrName>r</p:attrName>
                                        </p:attrNameLst>
                                      </p:cBhvr>
                                    </p:animRot>
                                  </p:childTnLst>
                                </p:cTn>
                              </p:par>
                              <p:par>
                                <p:cTn id="131" presetID="8" presetClass="emph" presetSubtype="0" autoRev="1" fill="hold" nodeType="withEffect">
                                  <p:stCondLst>
                                    <p:cond delay="0"/>
                                  </p:stCondLst>
                                  <p:childTnLst>
                                    <p:animRot by="21600000">
                                      <p:cBhvr>
                                        <p:cTn id="132" dur="3000" fill="hold"/>
                                        <p:tgtEl>
                                          <p:spTgt spid="23"/>
                                        </p:tgtEl>
                                        <p:attrNameLst>
                                          <p:attrName>r</p:attrName>
                                        </p:attrNameLst>
                                      </p:cBhvr>
                                    </p:animRot>
                                  </p:childTnLst>
                                </p:cTn>
                              </p:par>
                              <p:par>
                                <p:cTn id="133" presetID="2" presetClass="exit" presetSubtype="2" fill="hold" nodeType="withEffect">
                                  <p:stCondLst>
                                    <p:cond delay="0"/>
                                  </p:stCondLst>
                                  <p:childTnLst>
                                    <p:anim calcmode="lin" valueType="num">
                                      <p:cBhvr additive="base">
                                        <p:cTn id="134" dur="3000"/>
                                        <p:tgtEl>
                                          <p:spTgt spid="3"/>
                                        </p:tgtEl>
                                        <p:attrNameLst>
                                          <p:attrName>ppt_x</p:attrName>
                                        </p:attrNameLst>
                                      </p:cBhvr>
                                      <p:tavLst>
                                        <p:tav tm="0">
                                          <p:val>
                                            <p:strVal val="ppt_x"/>
                                          </p:val>
                                        </p:tav>
                                        <p:tav tm="100000">
                                          <p:val>
                                            <p:strVal val="1+ppt_w/2"/>
                                          </p:val>
                                        </p:tav>
                                      </p:tavLst>
                                    </p:anim>
                                    <p:anim calcmode="lin" valueType="num">
                                      <p:cBhvr additive="base">
                                        <p:cTn id="135" dur="3000"/>
                                        <p:tgtEl>
                                          <p:spTgt spid="3"/>
                                        </p:tgtEl>
                                        <p:attrNameLst>
                                          <p:attrName>ppt_y</p:attrName>
                                        </p:attrNameLst>
                                      </p:cBhvr>
                                      <p:tavLst>
                                        <p:tav tm="0">
                                          <p:val>
                                            <p:strVal val="ppt_y"/>
                                          </p:val>
                                        </p:tav>
                                        <p:tav tm="100000">
                                          <p:val>
                                            <p:strVal val="ppt_y"/>
                                          </p:val>
                                        </p:tav>
                                      </p:tavLst>
                                    </p:anim>
                                    <p:set>
                                      <p:cBhvr>
                                        <p:cTn id="136" dur="1" fill="hold">
                                          <p:stCondLst>
                                            <p:cond delay="2999"/>
                                          </p:stCondLst>
                                        </p:cTn>
                                        <p:tgtEl>
                                          <p:spTgt spid="3"/>
                                        </p:tgtEl>
                                        <p:attrNameLst>
                                          <p:attrName>style.visibility</p:attrName>
                                        </p:attrNameLst>
                                      </p:cBhvr>
                                      <p:to>
                                        <p:strVal val="hidden"/>
                                      </p:to>
                                    </p:set>
                                  </p:childTnLst>
                                </p:cTn>
                              </p:par>
                              <p:par>
                                <p:cTn id="137" presetID="2" presetClass="exit" presetSubtype="2" fill="hold" nodeType="withEffect">
                                  <p:stCondLst>
                                    <p:cond delay="0"/>
                                  </p:stCondLst>
                                  <p:childTnLst>
                                    <p:anim calcmode="lin" valueType="num">
                                      <p:cBhvr additive="base">
                                        <p:cTn id="138" dur="3000"/>
                                        <p:tgtEl>
                                          <p:spTgt spid="4"/>
                                        </p:tgtEl>
                                        <p:attrNameLst>
                                          <p:attrName>ppt_x</p:attrName>
                                        </p:attrNameLst>
                                      </p:cBhvr>
                                      <p:tavLst>
                                        <p:tav tm="0">
                                          <p:val>
                                            <p:strVal val="ppt_x"/>
                                          </p:val>
                                        </p:tav>
                                        <p:tav tm="100000">
                                          <p:val>
                                            <p:strVal val="1+ppt_w/2"/>
                                          </p:val>
                                        </p:tav>
                                      </p:tavLst>
                                    </p:anim>
                                    <p:anim calcmode="lin" valueType="num">
                                      <p:cBhvr additive="base">
                                        <p:cTn id="139" dur="3000"/>
                                        <p:tgtEl>
                                          <p:spTgt spid="4"/>
                                        </p:tgtEl>
                                        <p:attrNameLst>
                                          <p:attrName>ppt_y</p:attrName>
                                        </p:attrNameLst>
                                      </p:cBhvr>
                                      <p:tavLst>
                                        <p:tav tm="0">
                                          <p:val>
                                            <p:strVal val="ppt_y"/>
                                          </p:val>
                                        </p:tav>
                                        <p:tav tm="100000">
                                          <p:val>
                                            <p:strVal val="ppt_y"/>
                                          </p:val>
                                        </p:tav>
                                      </p:tavLst>
                                    </p:anim>
                                    <p:set>
                                      <p:cBhvr>
                                        <p:cTn id="140" dur="1" fill="hold">
                                          <p:stCondLst>
                                            <p:cond delay="2999"/>
                                          </p:stCondLst>
                                        </p:cTn>
                                        <p:tgtEl>
                                          <p:spTgt spid="4"/>
                                        </p:tgtEl>
                                        <p:attrNameLst>
                                          <p:attrName>style.visibility</p:attrName>
                                        </p:attrNameLst>
                                      </p:cBhvr>
                                      <p:to>
                                        <p:strVal val="hidden"/>
                                      </p:to>
                                    </p:set>
                                  </p:childTnLst>
                                </p:cTn>
                              </p:par>
                              <p:par>
                                <p:cTn id="141" presetID="2" presetClass="exit" presetSubtype="2" fill="hold" nodeType="withEffect">
                                  <p:stCondLst>
                                    <p:cond delay="0"/>
                                  </p:stCondLst>
                                  <p:childTnLst>
                                    <p:anim calcmode="lin" valueType="num">
                                      <p:cBhvr additive="base">
                                        <p:cTn id="142" dur="3000"/>
                                        <p:tgtEl>
                                          <p:spTgt spid="5"/>
                                        </p:tgtEl>
                                        <p:attrNameLst>
                                          <p:attrName>ppt_x</p:attrName>
                                        </p:attrNameLst>
                                      </p:cBhvr>
                                      <p:tavLst>
                                        <p:tav tm="0">
                                          <p:val>
                                            <p:strVal val="ppt_x"/>
                                          </p:val>
                                        </p:tav>
                                        <p:tav tm="100000">
                                          <p:val>
                                            <p:strVal val="1+ppt_w/2"/>
                                          </p:val>
                                        </p:tav>
                                      </p:tavLst>
                                    </p:anim>
                                    <p:anim calcmode="lin" valueType="num">
                                      <p:cBhvr additive="base">
                                        <p:cTn id="143" dur="3000"/>
                                        <p:tgtEl>
                                          <p:spTgt spid="5"/>
                                        </p:tgtEl>
                                        <p:attrNameLst>
                                          <p:attrName>ppt_y</p:attrName>
                                        </p:attrNameLst>
                                      </p:cBhvr>
                                      <p:tavLst>
                                        <p:tav tm="0">
                                          <p:val>
                                            <p:strVal val="ppt_y"/>
                                          </p:val>
                                        </p:tav>
                                        <p:tav tm="100000">
                                          <p:val>
                                            <p:strVal val="ppt_y"/>
                                          </p:val>
                                        </p:tav>
                                      </p:tavLst>
                                    </p:anim>
                                    <p:set>
                                      <p:cBhvr>
                                        <p:cTn id="144" dur="1" fill="hold">
                                          <p:stCondLst>
                                            <p:cond delay="2999"/>
                                          </p:stCondLst>
                                        </p:cTn>
                                        <p:tgtEl>
                                          <p:spTgt spid="5"/>
                                        </p:tgtEl>
                                        <p:attrNameLst>
                                          <p:attrName>style.visibility</p:attrName>
                                        </p:attrNameLst>
                                      </p:cBhvr>
                                      <p:to>
                                        <p:strVal val="hidden"/>
                                      </p:to>
                                    </p:set>
                                  </p:childTnLst>
                                </p:cTn>
                              </p:par>
                              <p:par>
                                <p:cTn id="145" presetID="2" presetClass="exit" presetSubtype="2" fill="hold" nodeType="withEffect">
                                  <p:stCondLst>
                                    <p:cond delay="0"/>
                                  </p:stCondLst>
                                  <p:childTnLst>
                                    <p:anim calcmode="lin" valueType="num">
                                      <p:cBhvr additive="base">
                                        <p:cTn id="146" dur="3000"/>
                                        <p:tgtEl>
                                          <p:spTgt spid="6"/>
                                        </p:tgtEl>
                                        <p:attrNameLst>
                                          <p:attrName>ppt_x</p:attrName>
                                        </p:attrNameLst>
                                      </p:cBhvr>
                                      <p:tavLst>
                                        <p:tav tm="0">
                                          <p:val>
                                            <p:strVal val="ppt_x"/>
                                          </p:val>
                                        </p:tav>
                                        <p:tav tm="100000">
                                          <p:val>
                                            <p:strVal val="1+ppt_w/2"/>
                                          </p:val>
                                        </p:tav>
                                      </p:tavLst>
                                    </p:anim>
                                    <p:anim calcmode="lin" valueType="num">
                                      <p:cBhvr additive="base">
                                        <p:cTn id="147" dur="3000"/>
                                        <p:tgtEl>
                                          <p:spTgt spid="6"/>
                                        </p:tgtEl>
                                        <p:attrNameLst>
                                          <p:attrName>ppt_y</p:attrName>
                                        </p:attrNameLst>
                                      </p:cBhvr>
                                      <p:tavLst>
                                        <p:tav tm="0">
                                          <p:val>
                                            <p:strVal val="ppt_y"/>
                                          </p:val>
                                        </p:tav>
                                        <p:tav tm="100000">
                                          <p:val>
                                            <p:strVal val="ppt_y"/>
                                          </p:val>
                                        </p:tav>
                                      </p:tavLst>
                                    </p:anim>
                                    <p:set>
                                      <p:cBhvr>
                                        <p:cTn id="148" dur="1" fill="hold">
                                          <p:stCondLst>
                                            <p:cond delay="2999"/>
                                          </p:stCondLst>
                                        </p:cTn>
                                        <p:tgtEl>
                                          <p:spTgt spid="6"/>
                                        </p:tgtEl>
                                        <p:attrNameLst>
                                          <p:attrName>style.visibility</p:attrName>
                                        </p:attrNameLst>
                                      </p:cBhvr>
                                      <p:to>
                                        <p:strVal val="hidden"/>
                                      </p:to>
                                    </p:set>
                                  </p:childTnLst>
                                </p:cTn>
                              </p:par>
                              <p:par>
                                <p:cTn id="149" presetID="2" presetClass="exit" presetSubtype="2" fill="hold" nodeType="withEffect">
                                  <p:stCondLst>
                                    <p:cond delay="0"/>
                                  </p:stCondLst>
                                  <p:childTnLst>
                                    <p:anim calcmode="lin" valueType="num">
                                      <p:cBhvr additive="base">
                                        <p:cTn id="150" dur="3000"/>
                                        <p:tgtEl>
                                          <p:spTgt spid="7"/>
                                        </p:tgtEl>
                                        <p:attrNameLst>
                                          <p:attrName>ppt_x</p:attrName>
                                        </p:attrNameLst>
                                      </p:cBhvr>
                                      <p:tavLst>
                                        <p:tav tm="0">
                                          <p:val>
                                            <p:strVal val="ppt_x"/>
                                          </p:val>
                                        </p:tav>
                                        <p:tav tm="100000">
                                          <p:val>
                                            <p:strVal val="1+ppt_w/2"/>
                                          </p:val>
                                        </p:tav>
                                      </p:tavLst>
                                    </p:anim>
                                    <p:anim calcmode="lin" valueType="num">
                                      <p:cBhvr additive="base">
                                        <p:cTn id="151" dur="3000"/>
                                        <p:tgtEl>
                                          <p:spTgt spid="7"/>
                                        </p:tgtEl>
                                        <p:attrNameLst>
                                          <p:attrName>ppt_y</p:attrName>
                                        </p:attrNameLst>
                                      </p:cBhvr>
                                      <p:tavLst>
                                        <p:tav tm="0">
                                          <p:val>
                                            <p:strVal val="ppt_y"/>
                                          </p:val>
                                        </p:tav>
                                        <p:tav tm="100000">
                                          <p:val>
                                            <p:strVal val="ppt_y"/>
                                          </p:val>
                                        </p:tav>
                                      </p:tavLst>
                                    </p:anim>
                                    <p:set>
                                      <p:cBhvr>
                                        <p:cTn id="152" dur="1" fill="hold">
                                          <p:stCondLst>
                                            <p:cond delay="2999"/>
                                          </p:stCondLst>
                                        </p:cTn>
                                        <p:tgtEl>
                                          <p:spTgt spid="7"/>
                                        </p:tgtEl>
                                        <p:attrNameLst>
                                          <p:attrName>style.visibility</p:attrName>
                                        </p:attrNameLst>
                                      </p:cBhvr>
                                      <p:to>
                                        <p:strVal val="hidden"/>
                                      </p:to>
                                    </p:set>
                                  </p:childTnLst>
                                </p:cTn>
                              </p:par>
                              <p:par>
                                <p:cTn id="153" presetID="2" presetClass="exit" presetSubtype="2" fill="hold" nodeType="withEffect">
                                  <p:stCondLst>
                                    <p:cond delay="0"/>
                                  </p:stCondLst>
                                  <p:childTnLst>
                                    <p:anim calcmode="lin" valueType="num">
                                      <p:cBhvr additive="base">
                                        <p:cTn id="154" dur="3000"/>
                                        <p:tgtEl>
                                          <p:spTgt spid="8"/>
                                        </p:tgtEl>
                                        <p:attrNameLst>
                                          <p:attrName>ppt_x</p:attrName>
                                        </p:attrNameLst>
                                      </p:cBhvr>
                                      <p:tavLst>
                                        <p:tav tm="0">
                                          <p:val>
                                            <p:strVal val="ppt_x"/>
                                          </p:val>
                                        </p:tav>
                                        <p:tav tm="100000">
                                          <p:val>
                                            <p:strVal val="1+ppt_w/2"/>
                                          </p:val>
                                        </p:tav>
                                      </p:tavLst>
                                    </p:anim>
                                    <p:anim calcmode="lin" valueType="num">
                                      <p:cBhvr additive="base">
                                        <p:cTn id="155" dur="3000"/>
                                        <p:tgtEl>
                                          <p:spTgt spid="8"/>
                                        </p:tgtEl>
                                        <p:attrNameLst>
                                          <p:attrName>ppt_y</p:attrName>
                                        </p:attrNameLst>
                                      </p:cBhvr>
                                      <p:tavLst>
                                        <p:tav tm="0">
                                          <p:val>
                                            <p:strVal val="ppt_y"/>
                                          </p:val>
                                        </p:tav>
                                        <p:tav tm="100000">
                                          <p:val>
                                            <p:strVal val="ppt_y"/>
                                          </p:val>
                                        </p:tav>
                                      </p:tavLst>
                                    </p:anim>
                                    <p:set>
                                      <p:cBhvr>
                                        <p:cTn id="156" dur="1" fill="hold">
                                          <p:stCondLst>
                                            <p:cond delay="2999"/>
                                          </p:stCondLst>
                                        </p:cTn>
                                        <p:tgtEl>
                                          <p:spTgt spid="8"/>
                                        </p:tgtEl>
                                        <p:attrNameLst>
                                          <p:attrName>style.visibility</p:attrName>
                                        </p:attrNameLst>
                                      </p:cBhvr>
                                      <p:to>
                                        <p:strVal val="hidden"/>
                                      </p:to>
                                    </p:set>
                                  </p:childTnLst>
                                </p:cTn>
                              </p:par>
                              <p:par>
                                <p:cTn id="157" presetID="2" presetClass="exit" presetSubtype="2" fill="hold" nodeType="withEffect">
                                  <p:stCondLst>
                                    <p:cond delay="0"/>
                                  </p:stCondLst>
                                  <p:childTnLst>
                                    <p:anim calcmode="lin" valueType="num">
                                      <p:cBhvr additive="base">
                                        <p:cTn id="158" dur="3000"/>
                                        <p:tgtEl>
                                          <p:spTgt spid="9"/>
                                        </p:tgtEl>
                                        <p:attrNameLst>
                                          <p:attrName>ppt_x</p:attrName>
                                        </p:attrNameLst>
                                      </p:cBhvr>
                                      <p:tavLst>
                                        <p:tav tm="0">
                                          <p:val>
                                            <p:strVal val="ppt_x"/>
                                          </p:val>
                                        </p:tav>
                                        <p:tav tm="100000">
                                          <p:val>
                                            <p:strVal val="1+ppt_w/2"/>
                                          </p:val>
                                        </p:tav>
                                      </p:tavLst>
                                    </p:anim>
                                    <p:anim calcmode="lin" valueType="num">
                                      <p:cBhvr additive="base">
                                        <p:cTn id="159" dur="3000"/>
                                        <p:tgtEl>
                                          <p:spTgt spid="9"/>
                                        </p:tgtEl>
                                        <p:attrNameLst>
                                          <p:attrName>ppt_y</p:attrName>
                                        </p:attrNameLst>
                                      </p:cBhvr>
                                      <p:tavLst>
                                        <p:tav tm="0">
                                          <p:val>
                                            <p:strVal val="ppt_y"/>
                                          </p:val>
                                        </p:tav>
                                        <p:tav tm="100000">
                                          <p:val>
                                            <p:strVal val="ppt_y"/>
                                          </p:val>
                                        </p:tav>
                                      </p:tavLst>
                                    </p:anim>
                                    <p:set>
                                      <p:cBhvr>
                                        <p:cTn id="160" dur="1" fill="hold">
                                          <p:stCondLst>
                                            <p:cond delay="2999"/>
                                          </p:stCondLst>
                                        </p:cTn>
                                        <p:tgtEl>
                                          <p:spTgt spid="9"/>
                                        </p:tgtEl>
                                        <p:attrNameLst>
                                          <p:attrName>style.visibility</p:attrName>
                                        </p:attrNameLst>
                                      </p:cBhvr>
                                      <p:to>
                                        <p:strVal val="hidden"/>
                                      </p:to>
                                    </p:set>
                                  </p:childTnLst>
                                </p:cTn>
                              </p:par>
                              <p:par>
                                <p:cTn id="161" presetID="2" presetClass="exit" presetSubtype="2" fill="hold" nodeType="withEffect">
                                  <p:stCondLst>
                                    <p:cond delay="0"/>
                                  </p:stCondLst>
                                  <p:childTnLst>
                                    <p:anim calcmode="lin" valueType="num">
                                      <p:cBhvr additive="base">
                                        <p:cTn id="162" dur="3000"/>
                                        <p:tgtEl>
                                          <p:spTgt spid="10"/>
                                        </p:tgtEl>
                                        <p:attrNameLst>
                                          <p:attrName>ppt_x</p:attrName>
                                        </p:attrNameLst>
                                      </p:cBhvr>
                                      <p:tavLst>
                                        <p:tav tm="0">
                                          <p:val>
                                            <p:strVal val="ppt_x"/>
                                          </p:val>
                                        </p:tav>
                                        <p:tav tm="100000">
                                          <p:val>
                                            <p:strVal val="1+ppt_w/2"/>
                                          </p:val>
                                        </p:tav>
                                      </p:tavLst>
                                    </p:anim>
                                    <p:anim calcmode="lin" valueType="num">
                                      <p:cBhvr additive="base">
                                        <p:cTn id="163" dur="3000"/>
                                        <p:tgtEl>
                                          <p:spTgt spid="10"/>
                                        </p:tgtEl>
                                        <p:attrNameLst>
                                          <p:attrName>ppt_y</p:attrName>
                                        </p:attrNameLst>
                                      </p:cBhvr>
                                      <p:tavLst>
                                        <p:tav tm="0">
                                          <p:val>
                                            <p:strVal val="ppt_y"/>
                                          </p:val>
                                        </p:tav>
                                        <p:tav tm="100000">
                                          <p:val>
                                            <p:strVal val="ppt_y"/>
                                          </p:val>
                                        </p:tav>
                                      </p:tavLst>
                                    </p:anim>
                                    <p:set>
                                      <p:cBhvr>
                                        <p:cTn id="164" dur="1" fill="hold">
                                          <p:stCondLst>
                                            <p:cond delay="2999"/>
                                          </p:stCondLst>
                                        </p:cTn>
                                        <p:tgtEl>
                                          <p:spTgt spid="10"/>
                                        </p:tgtEl>
                                        <p:attrNameLst>
                                          <p:attrName>style.visibility</p:attrName>
                                        </p:attrNameLst>
                                      </p:cBhvr>
                                      <p:to>
                                        <p:strVal val="hidden"/>
                                      </p:to>
                                    </p:set>
                                  </p:childTnLst>
                                </p:cTn>
                              </p:par>
                              <p:par>
                                <p:cTn id="165" presetID="2" presetClass="exit" presetSubtype="2" fill="hold" nodeType="withEffect">
                                  <p:stCondLst>
                                    <p:cond delay="0"/>
                                  </p:stCondLst>
                                  <p:childTnLst>
                                    <p:anim calcmode="lin" valueType="num">
                                      <p:cBhvr additive="base">
                                        <p:cTn id="166" dur="3000"/>
                                        <p:tgtEl>
                                          <p:spTgt spid="11"/>
                                        </p:tgtEl>
                                        <p:attrNameLst>
                                          <p:attrName>ppt_x</p:attrName>
                                        </p:attrNameLst>
                                      </p:cBhvr>
                                      <p:tavLst>
                                        <p:tav tm="0">
                                          <p:val>
                                            <p:strVal val="ppt_x"/>
                                          </p:val>
                                        </p:tav>
                                        <p:tav tm="100000">
                                          <p:val>
                                            <p:strVal val="1+ppt_w/2"/>
                                          </p:val>
                                        </p:tav>
                                      </p:tavLst>
                                    </p:anim>
                                    <p:anim calcmode="lin" valueType="num">
                                      <p:cBhvr additive="base">
                                        <p:cTn id="167" dur="3000"/>
                                        <p:tgtEl>
                                          <p:spTgt spid="11"/>
                                        </p:tgtEl>
                                        <p:attrNameLst>
                                          <p:attrName>ppt_y</p:attrName>
                                        </p:attrNameLst>
                                      </p:cBhvr>
                                      <p:tavLst>
                                        <p:tav tm="0">
                                          <p:val>
                                            <p:strVal val="ppt_y"/>
                                          </p:val>
                                        </p:tav>
                                        <p:tav tm="100000">
                                          <p:val>
                                            <p:strVal val="ppt_y"/>
                                          </p:val>
                                        </p:tav>
                                      </p:tavLst>
                                    </p:anim>
                                    <p:set>
                                      <p:cBhvr>
                                        <p:cTn id="168" dur="1" fill="hold">
                                          <p:stCondLst>
                                            <p:cond delay="2999"/>
                                          </p:stCondLst>
                                        </p:cTn>
                                        <p:tgtEl>
                                          <p:spTgt spid="11"/>
                                        </p:tgtEl>
                                        <p:attrNameLst>
                                          <p:attrName>style.visibility</p:attrName>
                                        </p:attrNameLst>
                                      </p:cBhvr>
                                      <p:to>
                                        <p:strVal val="hidden"/>
                                      </p:to>
                                    </p:set>
                                  </p:childTnLst>
                                </p:cTn>
                              </p:par>
                              <p:par>
                                <p:cTn id="169" presetID="2" presetClass="exit" presetSubtype="2" fill="hold" nodeType="withEffect">
                                  <p:stCondLst>
                                    <p:cond delay="0"/>
                                  </p:stCondLst>
                                  <p:childTnLst>
                                    <p:anim calcmode="lin" valueType="num">
                                      <p:cBhvr additive="base">
                                        <p:cTn id="170" dur="3000"/>
                                        <p:tgtEl>
                                          <p:spTgt spid="12"/>
                                        </p:tgtEl>
                                        <p:attrNameLst>
                                          <p:attrName>ppt_x</p:attrName>
                                        </p:attrNameLst>
                                      </p:cBhvr>
                                      <p:tavLst>
                                        <p:tav tm="0">
                                          <p:val>
                                            <p:strVal val="ppt_x"/>
                                          </p:val>
                                        </p:tav>
                                        <p:tav tm="100000">
                                          <p:val>
                                            <p:strVal val="1+ppt_w/2"/>
                                          </p:val>
                                        </p:tav>
                                      </p:tavLst>
                                    </p:anim>
                                    <p:anim calcmode="lin" valueType="num">
                                      <p:cBhvr additive="base">
                                        <p:cTn id="171" dur="3000"/>
                                        <p:tgtEl>
                                          <p:spTgt spid="12"/>
                                        </p:tgtEl>
                                        <p:attrNameLst>
                                          <p:attrName>ppt_y</p:attrName>
                                        </p:attrNameLst>
                                      </p:cBhvr>
                                      <p:tavLst>
                                        <p:tav tm="0">
                                          <p:val>
                                            <p:strVal val="ppt_y"/>
                                          </p:val>
                                        </p:tav>
                                        <p:tav tm="100000">
                                          <p:val>
                                            <p:strVal val="ppt_y"/>
                                          </p:val>
                                        </p:tav>
                                      </p:tavLst>
                                    </p:anim>
                                    <p:set>
                                      <p:cBhvr>
                                        <p:cTn id="172" dur="1" fill="hold">
                                          <p:stCondLst>
                                            <p:cond delay="2999"/>
                                          </p:stCondLst>
                                        </p:cTn>
                                        <p:tgtEl>
                                          <p:spTgt spid="12"/>
                                        </p:tgtEl>
                                        <p:attrNameLst>
                                          <p:attrName>style.visibility</p:attrName>
                                        </p:attrNameLst>
                                      </p:cBhvr>
                                      <p:to>
                                        <p:strVal val="hidden"/>
                                      </p:to>
                                    </p:set>
                                  </p:childTnLst>
                                </p:cTn>
                              </p:par>
                              <p:par>
                                <p:cTn id="173" presetID="2" presetClass="exit" presetSubtype="2" fill="hold" nodeType="withEffect">
                                  <p:stCondLst>
                                    <p:cond delay="0"/>
                                  </p:stCondLst>
                                  <p:childTnLst>
                                    <p:anim calcmode="lin" valueType="num">
                                      <p:cBhvr additive="base">
                                        <p:cTn id="174" dur="3000"/>
                                        <p:tgtEl>
                                          <p:spTgt spid="13"/>
                                        </p:tgtEl>
                                        <p:attrNameLst>
                                          <p:attrName>ppt_x</p:attrName>
                                        </p:attrNameLst>
                                      </p:cBhvr>
                                      <p:tavLst>
                                        <p:tav tm="0">
                                          <p:val>
                                            <p:strVal val="ppt_x"/>
                                          </p:val>
                                        </p:tav>
                                        <p:tav tm="100000">
                                          <p:val>
                                            <p:strVal val="1+ppt_w/2"/>
                                          </p:val>
                                        </p:tav>
                                      </p:tavLst>
                                    </p:anim>
                                    <p:anim calcmode="lin" valueType="num">
                                      <p:cBhvr additive="base">
                                        <p:cTn id="175" dur="3000"/>
                                        <p:tgtEl>
                                          <p:spTgt spid="13"/>
                                        </p:tgtEl>
                                        <p:attrNameLst>
                                          <p:attrName>ppt_y</p:attrName>
                                        </p:attrNameLst>
                                      </p:cBhvr>
                                      <p:tavLst>
                                        <p:tav tm="0">
                                          <p:val>
                                            <p:strVal val="ppt_y"/>
                                          </p:val>
                                        </p:tav>
                                        <p:tav tm="100000">
                                          <p:val>
                                            <p:strVal val="ppt_y"/>
                                          </p:val>
                                        </p:tav>
                                      </p:tavLst>
                                    </p:anim>
                                    <p:set>
                                      <p:cBhvr>
                                        <p:cTn id="176" dur="1" fill="hold">
                                          <p:stCondLst>
                                            <p:cond delay="2999"/>
                                          </p:stCondLst>
                                        </p:cTn>
                                        <p:tgtEl>
                                          <p:spTgt spid="13"/>
                                        </p:tgtEl>
                                        <p:attrNameLst>
                                          <p:attrName>style.visibility</p:attrName>
                                        </p:attrNameLst>
                                      </p:cBhvr>
                                      <p:to>
                                        <p:strVal val="hidden"/>
                                      </p:to>
                                    </p:set>
                                  </p:childTnLst>
                                </p:cTn>
                              </p:par>
                              <p:par>
                                <p:cTn id="177" presetID="2" presetClass="exit" presetSubtype="2" fill="hold" nodeType="withEffect">
                                  <p:stCondLst>
                                    <p:cond delay="0"/>
                                  </p:stCondLst>
                                  <p:childTnLst>
                                    <p:anim calcmode="lin" valueType="num">
                                      <p:cBhvr additive="base">
                                        <p:cTn id="178" dur="3000"/>
                                        <p:tgtEl>
                                          <p:spTgt spid="14"/>
                                        </p:tgtEl>
                                        <p:attrNameLst>
                                          <p:attrName>ppt_x</p:attrName>
                                        </p:attrNameLst>
                                      </p:cBhvr>
                                      <p:tavLst>
                                        <p:tav tm="0">
                                          <p:val>
                                            <p:strVal val="ppt_x"/>
                                          </p:val>
                                        </p:tav>
                                        <p:tav tm="100000">
                                          <p:val>
                                            <p:strVal val="1+ppt_w/2"/>
                                          </p:val>
                                        </p:tav>
                                      </p:tavLst>
                                    </p:anim>
                                    <p:anim calcmode="lin" valueType="num">
                                      <p:cBhvr additive="base">
                                        <p:cTn id="179" dur="3000"/>
                                        <p:tgtEl>
                                          <p:spTgt spid="14"/>
                                        </p:tgtEl>
                                        <p:attrNameLst>
                                          <p:attrName>ppt_y</p:attrName>
                                        </p:attrNameLst>
                                      </p:cBhvr>
                                      <p:tavLst>
                                        <p:tav tm="0">
                                          <p:val>
                                            <p:strVal val="ppt_y"/>
                                          </p:val>
                                        </p:tav>
                                        <p:tav tm="100000">
                                          <p:val>
                                            <p:strVal val="ppt_y"/>
                                          </p:val>
                                        </p:tav>
                                      </p:tavLst>
                                    </p:anim>
                                    <p:set>
                                      <p:cBhvr>
                                        <p:cTn id="180" dur="1" fill="hold">
                                          <p:stCondLst>
                                            <p:cond delay="2999"/>
                                          </p:stCondLst>
                                        </p:cTn>
                                        <p:tgtEl>
                                          <p:spTgt spid="14"/>
                                        </p:tgtEl>
                                        <p:attrNameLst>
                                          <p:attrName>style.visibility</p:attrName>
                                        </p:attrNameLst>
                                      </p:cBhvr>
                                      <p:to>
                                        <p:strVal val="hidden"/>
                                      </p:to>
                                    </p:set>
                                  </p:childTnLst>
                                </p:cTn>
                              </p:par>
                              <p:par>
                                <p:cTn id="181" presetID="2" presetClass="exit" presetSubtype="2" fill="hold" nodeType="withEffect">
                                  <p:stCondLst>
                                    <p:cond delay="0"/>
                                  </p:stCondLst>
                                  <p:childTnLst>
                                    <p:anim calcmode="lin" valueType="num">
                                      <p:cBhvr additive="base">
                                        <p:cTn id="182" dur="3000"/>
                                        <p:tgtEl>
                                          <p:spTgt spid="15"/>
                                        </p:tgtEl>
                                        <p:attrNameLst>
                                          <p:attrName>ppt_x</p:attrName>
                                        </p:attrNameLst>
                                      </p:cBhvr>
                                      <p:tavLst>
                                        <p:tav tm="0">
                                          <p:val>
                                            <p:strVal val="ppt_x"/>
                                          </p:val>
                                        </p:tav>
                                        <p:tav tm="100000">
                                          <p:val>
                                            <p:strVal val="1+ppt_w/2"/>
                                          </p:val>
                                        </p:tav>
                                      </p:tavLst>
                                    </p:anim>
                                    <p:anim calcmode="lin" valueType="num">
                                      <p:cBhvr additive="base">
                                        <p:cTn id="183" dur="3000"/>
                                        <p:tgtEl>
                                          <p:spTgt spid="15"/>
                                        </p:tgtEl>
                                        <p:attrNameLst>
                                          <p:attrName>ppt_y</p:attrName>
                                        </p:attrNameLst>
                                      </p:cBhvr>
                                      <p:tavLst>
                                        <p:tav tm="0">
                                          <p:val>
                                            <p:strVal val="ppt_y"/>
                                          </p:val>
                                        </p:tav>
                                        <p:tav tm="100000">
                                          <p:val>
                                            <p:strVal val="ppt_y"/>
                                          </p:val>
                                        </p:tav>
                                      </p:tavLst>
                                    </p:anim>
                                    <p:set>
                                      <p:cBhvr>
                                        <p:cTn id="184" dur="1" fill="hold">
                                          <p:stCondLst>
                                            <p:cond delay="2999"/>
                                          </p:stCondLst>
                                        </p:cTn>
                                        <p:tgtEl>
                                          <p:spTgt spid="15"/>
                                        </p:tgtEl>
                                        <p:attrNameLst>
                                          <p:attrName>style.visibility</p:attrName>
                                        </p:attrNameLst>
                                      </p:cBhvr>
                                      <p:to>
                                        <p:strVal val="hidden"/>
                                      </p:to>
                                    </p:set>
                                  </p:childTnLst>
                                </p:cTn>
                              </p:par>
                              <p:par>
                                <p:cTn id="185" presetID="2" presetClass="exit" presetSubtype="2" fill="hold" nodeType="withEffect">
                                  <p:stCondLst>
                                    <p:cond delay="0"/>
                                  </p:stCondLst>
                                  <p:childTnLst>
                                    <p:anim calcmode="lin" valueType="num">
                                      <p:cBhvr additive="base">
                                        <p:cTn id="186" dur="3000"/>
                                        <p:tgtEl>
                                          <p:spTgt spid="16"/>
                                        </p:tgtEl>
                                        <p:attrNameLst>
                                          <p:attrName>ppt_x</p:attrName>
                                        </p:attrNameLst>
                                      </p:cBhvr>
                                      <p:tavLst>
                                        <p:tav tm="0">
                                          <p:val>
                                            <p:strVal val="ppt_x"/>
                                          </p:val>
                                        </p:tav>
                                        <p:tav tm="100000">
                                          <p:val>
                                            <p:strVal val="1+ppt_w/2"/>
                                          </p:val>
                                        </p:tav>
                                      </p:tavLst>
                                    </p:anim>
                                    <p:anim calcmode="lin" valueType="num">
                                      <p:cBhvr additive="base">
                                        <p:cTn id="187" dur="3000"/>
                                        <p:tgtEl>
                                          <p:spTgt spid="16"/>
                                        </p:tgtEl>
                                        <p:attrNameLst>
                                          <p:attrName>ppt_y</p:attrName>
                                        </p:attrNameLst>
                                      </p:cBhvr>
                                      <p:tavLst>
                                        <p:tav tm="0">
                                          <p:val>
                                            <p:strVal val="ppt_y"/>
                                          </p:val>
                                        </p:tav>
                                        <p:tav tm="100000">
                                          <p:val>
                                            <p:strVal val="ppt_y"/>
                                          </p:val>
                                        </p:tav>
                                      </p:tavLst>
                                    </p:anim>
                                    <p:set>
                                      <p:cBhvr>
                                        <p:cTn id="188" dur="1" fill="hold">
                                          <p:stCondLst>
                                            <p:cond delay="2999"/>
                                          </p:stCondLst>
                                        </p:cTn>
                                        <p:tgtEl>
                                          <p:spTgt spid="16"/>
                                        </p:tgtEl>
                                        <p:attrNameLst>
                                          <p:attrName>style.visibility</p:attrName>
                                        </p:attrNameLst>
                                      </p:cBhvr>
                                      <p:to>
                                        <p:strVal val="hidden"/>
                                      </p:to>
                                    </p:set>
                                  </p:childTnLst>
                                </p:cTn>
                              </p:par>
                              <p:par>
                                <p:cTn id="189" presetID="2" presetClass="exit" presetSubtype="2" fill="hold" nodeType="withEffect">
                                  <p:stCondLst>
                                    <p:cond delay="0"/>
                                  </p:stCondLst>
                                  <p:childTnLst>
                                    <p:anim calcmode="lin" valueType="num">
                                      <p:cBhvr additive="base">
                                        <p:cTn id="190" dur="3000"/>
                                        <p:tgtEl>
                                          <p:spTgt spid="17"/>
                                        </p:tgtEl>
                                        <p:attrNameLst>
                                          <p:attrName>ppt_x</p:attrName>
                                        </p:attrNameLst>
                                      </p:cBhvr>
                                      <p:tavLst>
                                        <p:tav tm="0">
                                          <p:val>
                                            <p:strVal val="ppt_x"/>
                                          </p:val>
                                        </p:tav>
                                        <p:tav tm="100000">
                                          <p:val>
                                            <p:strVal val="1+ppt_w/2"/>
                                          </p:val>
                                        </p:tav>
                                      </p:tavLst>
                                    </p:anim>
                                    <p:anim calcmode="lin" valueType="num">
                                      <p:cBhvr additive="base">
                                        <p:cTn id="191" dur="3000"/>
                                        <p:tgtEl>
                                          <p:spTgt spid="17"/>
                                        </p:tgtEl>
                                        <p:attrNameLst>
                                          <p:attrName>ppt_y</p:attrName>
                                        </p:attrNameLst>
                                      </p:cBhvr>
                                      <p:tavLst>
                                        <p:tav tm="0">
                                          <p:val>
                                            <p:strVal val="ppt_y"/>
                                          </p:val>
                                        </p:tav>
                                        <p:tav tm="100000">
                                          <p:val>
                                            <p:strVal val="ppt_y"/>
                                          </p:val>
                                        </p:tav>
                                      </p:tavLst>
                                    </p:anim>
                                    <p:set>
                                      <p:cBhvr>
                                        <p:cTn id="192" dur="1" fill="hold">
                                          <p:stCondLst>
                                            <p:cond delay="2999"/>
                                          </p:stCondLst>
                                        </p:cTn>
                                        <p:tgtEl>
                                          <p:spTgt spid="17"/>
                                        </p:tgtEl>
                                        <p:attrNameLst>
                                          <p:attrName>style.visibility</p:attrName>
                                        </p:attrNameLst>
                                      </p:cBhvr>
                                      <p:to>
                                        <p:strVal val="hidden"/>
                                      </p:to>
                                    </p:set>
                                  </p:childTnLst>
                                </p:cTn>
                              </p:par>
                              <p:par>
                                <p:cTn id="193" presetID="2" presetClass="exit" presetSubtype="2" fill="hold" nodeType="withEffect">
                                  <p:stCondLst>
                                    <p:cond delay="0"/>
                                  </p:stCondLst>
                                  <p:childTnLst>
                                    <p:anim calcmode="lin" valueType="num">
                                      <p:cBhvr additive="base">
                                        <p:cTn id="194" dur="3000"/>
                                        <p:tgtEl>
                                          <p:spTgt spid="18"/>
                                        </p:tgtEl>
                                        <p:attrNameLst>
                                          <p:attrName>ppt_x</p:attrName>
                                        </p:attrNameLst>
                                      </p:cBhvr>
                                      <p:tavLst>
                                        <p:tav tm="0">
                                          <p:val>
                                            <p:strVal val="ppt_x"/>
                                          </p:val>
                                        </p:tav>
                                        <p:tav tm="100000">
                                          <p:val>
                                            <p:strVal val="1+ppt_w/2"/>
                                          </p:val>
                                        </p:tav>
                                      </p:tavLst>
                                    </p:anim>
                                    <p:anim calcmode="lin" valueType="num">
                                      <p:cBhvr additive="base">
                                        <p:cTn id="195" dur="3000"/>
                                        <p:tgtEl>
                                          <p:spTgt spid="18"/>
                                        </p:tgtEl>
                                        <p:attrNameLst>
                                          <p:attrName>ppt_y</p:attrName>
                                        </p:attrNameLst>
                                      </p:cBhvr>
                                      <p:tavLst>
                                        <p:tav tm="0">
                                          <p:val>
                                            <p:strVal val="ppt_y"/>
                                          </p:val>
                                        </p:tav>
                                        <p:tav tm="100000">
                                          <p:val>
                                            <p:strVal val="ppt_y"/>
                                          </p:val>
                                        </p:tav>
                                      </p:tavLst>
                                    </p:anim>
                                    <p:set>
                                      <p:cBhvr>
                                        <p:cTn id="196" dur="1" fill="hold">
                                          <p:stCondLst>
                                            <p:cond delay="2999"/>
                                          </p:stCondLst>
                                        </p:cTn>
                                        <p:tgtEl>
                                          <p:spTgt spid="18"/>
                                        </p:tgtEl>
                                        <p:attrNameLst>
                                          <p:attrName>style.visibility</p:attrName>
                                        </p:attrNameLst>
                                      </p:cBhvr>
                                      <p:to>
                                        <p:strVal val="hidden"/>
                                      </p:to>
                                    </p:set>
                                  </p:childTnLst>
                                </p:cTn>
                              </p:par>
                              <p:par>
                                <p:cTn id="197" presetID="2" presetClass="exit" presetSubtype="2" fill="hold" nodeType="withEffect">
                                  <p:stCondLst>
                                    <p:cond delay="0"/>
                                  </p:stCondLst>
                                  <p:childTnLst>
                                    <p:anim calcmode="lin" valueType="num">
                                      <p:cBhvr additive="base">
                                        <p:cTn id="198" dur="3000"/>
                                        <p:tgtEl>
                                          <p:spTgt spid="19"/>
                                        </p:tgtEl>
                                        <p:attrNameLst>
                                          <p:attrName>ppt_x</p:attrName>
                                        </p:attrNameLst>
                                      </p:cBhvr>
                                      <p:tavLst>
                                        <p:tav tm="0">
                                          <p:val>
                                            <p:strVal val="ppt_x"/>
                                          </p:val>
                                        </p:tav>
                                        <p:tav tm="100000">
                                          <p:val>
                                            <p:strVal val="1+ppt_w/2"/>
                                          </p:val>
                                        </p:tav>
                                      </p:tavLst>
                                    </p:anim>
                                    <p:anim calcmode="lin" valueType="num">
                                      <p:cBhvr additive="base">
                                        <p:cTn id="199" dur="3000"/>
                                        <p:tgtEl>
                                          <p:spTgt spid="19"/>
                                        </p:tgtEl>
                                        <p:attrNameLst>
                                          <p:attrName>ppt_y</p:attrName>
                                        </p:attrNameLst>
                                      </p:cBhvr>
                                      <p:tavLst>
                                        <p:tav tm="0">
                                          <p:val>
                                            <p:strVal val="ppt_y"/>
                                          </p:val>
                                        </p:tav>
                                        <p:tav tm="100000">
                                          <p:val>
                                            <p:strVal val="ppt_y"/>
                                          </p:val>
                                        </p:tav>
                                      </p:tavLst>
                                    </p:anim>
                                    <p:set>
                                      <p:cBhvr>
                                        <p:cTn id="200" dur="1" fill="hold">
                                          <p:stCondLst>
                                            <p:cond delay="2999"/>
                                          </p:stCondLst>
                                        </p:cTn>
                                        <p:tgtEl>
                                          <p:spTgt spid="19"/>
                                        </p:tgtEl>
                                        <p:attrNameLst>
                                          <p:attrName>style.visibility</p:attrName>
                                        </p:attrNameLst>
                                      </p:cBhvr>
                                      <p:to>
                                        <p:strVal val="hidden"/>
                                      </p:to>
                                    </p:set>
                                  </p:childTnLst>
                                </p:cTn>
                              </p:par>
                              <p:par>
                                <p:cTn id="201" presetID="2" presetClass="exit" presetSubtype="2" fill="hold" nodeType="withEffect">
                                  <p:stCondLst>
                                    <p:cond delay="0"/>
                                  </p:stCondLst>
                                  <p:childTnLst>
                                    <p:anim calcmode="lin" valueType="num">
                                      <p:cBhvr additive="base">
                                        <p:cTn id="202" dur="3000"/>
                                        <p:tgtEl>
                                          <p:spTgt spid="20"/>
                                        </p:tgtEl>
                                        <p:attrNameLst>
                                          <p:attrName>ppt_x</p:attrName>
                                        </p:attrNameLst>
                                      </p:cBhvr>
                                      <p:tavLst>
                                        <p:tav tm="0">
                                          <p:val>
                                            <p:strVal val="ppt_x"/>
                                          </p:val>
                                        </p:tav>
                                        <p:tav tm="100000">
                                          <p:val>
                                            <p:strVal val="1+ppt_w/2"/>
                                          </p:val>
                                        </p:tav>
                                      </p:tavLst>
                                    </p:anim>
                                    <p:anim calcmode="lin" valueType="num">
                                      <p:cBhvr additive="base">
                                        <p:cTn id="203" dur="3000"/>
                                        <p:tgtEl>
                                          <p:spTgt spid="20"/>
                                        </p:tgtEl>
                                        <p:attrNameLst>
                                          <p:attrName>ppt_y</p:attrName>
                                        </p:attrNameLst>
                                      </p:cBhvr>
                                      <p:tavLst>
                                        <p:tav tm="0">
                                          <p:val>
                                            <p:strVal val="ppt_y"/>
                                          </p:val>
                                        </p:tav>
                                        <p:tav tm="100000">
                                          <p:val>
                                            <p:strVal val="ppt_y"/>
                                          </p:val>
                                        </p:tav>
                                      </p:tavLst>
                                    </p:anim>
                                    <p:set>
                                      <p:cBhvr>
                                        <p:cTn id="204" dur="1" fill="hold">
                                          <p:stCondLst>
                                            <p:cond delay="2999"/>
                                          </p:stCondLst>
                                        </p:cTn>
                                        <p:tgtEl>
                                          <p:spTgt spid="20"/>
                                        </p:tgtEl>
                                        <p:attrNameLst>
                                          <p:attrName>style.visibility</p:attrName>
                                        </p:attrNameLst>
                                      </p:cBhvr>
                                      <p:to>
                                        <p:strVal val="hidden"/>
                                      </p:to>
                                    </p:set>
                                  </p:childTnLst>
                                </p:cTn>
                              </p:par>
                              <p:par>
                                <p:cTn id="205" presetID="2" presetClass="exit" presetSubtype="2" fill="hold" nodeType="withEffect">
                                  <p:stCondLst>
                                    <p:cond delay="0"/>
                                  </p:stCondLst>
                                  <p:childTnLst>
                                    <p:anim calcmode="lin" valueType="num">
                                      <p:cBhvr additive="base">
                                        <p:cTn id="206" dur="3000"/>
                                        <p:tgtEl>
                                          <p:spTgt spid="21"/>
                                        </p:tgtEl>
                                        <p:attrNameLst>
                                          <p:attrName>ppt_x</p:attrName>
                                        </p:attrNameLst>
                                      </p:cBhvr>
                                      <p:tavLst>
                                        <p:tav tm="0">
                                          <p:val>
                                            <p:strVal val="ppt_x"/>
                                          </p:val>
                                        </p:tav>
                                        <p:tav tm="100000">
                                          <p:val>
                                            <p:strVal val="1+ppt_w/2"/>
                                          </p:val>
                                        </p:tav>
                                      </p:tavLst>
                                    </p:anim>
                                    <p:anim calcmode="lin" valueType="num">
                                      <p:cBhvr additive="base">
                                        <p:cTn id="207" dur="3000"/>
                                        <p:tgtEl>
                                          <p:spTgt spid="21"/>
                                        </p:tgtEl>
                                        <p:attrNameLst>
                                          <p:attrName>ppt_y</p:attrName>
                                        </p:attrNameLst>
                                      </p:cBhvr>
                                      <p:tavLst>
                                        <p:tav tm="0">
                                          <p:val>
                                            <p:strVal val="ppt_y"/>
                                          </p:val>
                                        </p:tav>
                                        <p:tav tm="100000">
                                          <p:val>
                                            <p:strVal val="ppt_y"/>
                                          </p:val>
                                        </p:tav>
                                      </p:tavLst>
                                    </p:anim>
                                    <p:set>
                                      <p:cBhvr>
                                        <p:cTn id="208" dur="1" fill="hold">
                                          <p:stCondLst>
                                            <p:cond delay="2999"/>
                                          </p:stCondLst>
                                        </p:cTn>
                                        <p:tgtEl>
                                          <p:spTgt spid="21"/>
                                        </p:tgtEl>
                                        <p:attrNameLst>
                                          <p:attrName>style.visibility</p:attrName>
                                        </p:attrNameLst>
                                      </p:cBhvr>
                                      <p:to>
                                        <p:strVal val="hidden"/>
                                      </p:to>
                                    </p:set>
                                  </p:childTnLst>
                                </p:cTn>
                              </p:par>
                              <p:par>
                                <p:cTn id="209" presetID="2" presetClass="exit" presetSubtype="2" fill="hold" nodeType="withEffect">
                                  <p:stCondLst>
                                    <p:cond delay="0"/>
                                  </p:stCondLst>
                                  <p:childTnLst>
                                    <p:anim calcmode="lin" valueType="num">
                                      <p:cBhvr additive="base">
                                        <p:cTn id="210" dur="3000"/>
                                        <p:tgtEl>
                                          <p:spTgt spid="22"/>
                                        </p:tgtEl>
                                        <p:attrNameLst>
                                          <p:attrName>ppt_x</p:attrName>
                                        </p:attrNameLst>
                                      </p:cBhvr>
                                      <p:tavLst>
                                        <p:tav tm="0">
                                          <p:val>
                                            <p:strVal val="ppt_x"/>
                                          </p:val>
                                        </p:tav>
                                        <p:tav tm="100000">
                                          <p:val>
                                            <p:strVal val="1+ppt_w/2"/>
                                          </p:val>
                                        </p:tav>
                                      </p:tavLst>
                                    </p:anim>
                                    <p:anim calcmode="lin" valueType="num">
                                      <p:cBhvr additive="base">
                                        <p:cTn id="211" dur="3000"/>
                                        <p:tgtEl>
                                          <p:spTgt spid="22"/>
                                        </p:tgtEl>
                                        <p:attrNameLst>
                                          <p:attrName>ppt_y</p:attrName>
                                        </p:attrNameLst>
                                      </p:cBhvr>
                                      <p:tavLst>
                                        <p:tav tm="0">
                                          <p:val>
                                            <p:strVal val="ppt_y"/>
                                          </p:val>
                                        </p:tav>
                                        <p:tav tm="100000">
                                          <p:val>
                                            <p:strVal val="ppt_y"/>
                                          </p:val>
                                        </p:tav>
                                      </p:tavLst>
                                    </p:anim>
                                    <p:set>
                                      <p:cBhvr>
                                        <p:cTn id="212" dur="1" fill="hold">
                                          <p:stCondLst>
                                            <p:cond delay="2999"/>
                                          </p:stCondLst>
                                        </p:cTn>
                                        <p:tgtEl>
                                          <p:spTgt spid="22"/>
                                        </p:tgtEl>
                                        <p:attrNameLst>
                                          <p:attrName>style.visibility</p:attrName>
                                        </p:attrNameLst>
                                      </p:cBhvr>
                                      <p:to>
                                        <p:strVal val="hidden"/>
                                      </p:to>
                                    </p:set>
                                  </p:childTnLst>
                                </p:cTn>
                              </p:par>
                              <p:par>
                                <p:cTn id="213" presetID="2" presetClass="exit" presetSubtype="2" fill="hold" nodeType="withEffect">
                                  <p:stCondLst>
                                    <p:cond delay="0"/>
                                  </p:stCondLst>
                                  <p:childTnLst>
                                    <p:anim calcmode="lin" valueType="num">
                                      <p:cBhvr additive="base">
                                        <p:cTn id="214" dur="3000"/>
                                        <p:tgtEl>
                                          <p:spTgt spid="23"/>
                                        </p:tgtEl>
                                        <p:attrNameLst>
                                          <p:attrName>ppt_x</p:attrName>
                                        </p:attrNameLst>
                                      </p:cBhvr>
                                      <p:tavLst>
                                        <p:tav tm="0">
                                          <p:val>
                                            <p:strVal val="ppt_x"/>
                                          </p:val>
                                        </p:tav>
                                        <p:tav tm="100000">
                                          <p:val>
                                            <p:strVal val="1+ppt_w/2"/>
                                          </p:val>
                                        </p:tav>
                                      </p:tavLst>
                                    </p:anim>
                                    <p:anim calcmode="lin" valueType="num">
                                      <p:cBhvr additive="base">
                                        <p:cTn id="215" dur="3000"/>
                                        <p:tgtEl>
                                          <p:spTgt spid="23"/>
                                        </p:tgtEl>
                                        <p:attrNameLst>
                                          <p:attrName>ppt_y</p:attrName>
                                        </p:attrNameLst>
                                      </p:cBhvr>
                                      <p:tavLst>
                                        <p:tav tm="0">
                                          <p:val>
                                            <p:strVal val="ppt_y"/>
                                          </p:val>
                                        </p:tav>
                                        <p:tav tm="100000">
                                          <p:val>
                                            <p:strVal val="ppt_y"/>
                                          </p:val>
                                        </p:tav>
                                      </p:tavLst>
                                    </p:anim>
                                    <p:set>
                                      <p:cBhvr>
                                        <p:cTn id="216" dur="1" fill="hold">
                                          <p:stCondLst>
                                            <p:cond delay="2999"/>
                                          </p:stCondLst>
                                        </p:cTn>
                                        <p:tgtEl>
                                          <p:spTgt spid="23"/>
                                        </p:tgtEl>
                                        <p:attrNameLst>
                                          <p:attrName>style.visibility</p:attrName>
                                        </p:attrNameLst>
                                      </p:cBhvr>
                                      <p:to>
                                        <p:strVal val="hidden"/>
                                      </p:to>
                                    </p:set>
                                  </p:childTnLst>
                                </p:cTn>
                              </p:par>
                              <p:par>
                                <p:cTn id="217" presetID="8" presetClass="emph" presetSubtype="0" autoRev="1" fill="hold" nodeType="withEffect">
                                  <p:stCondLst>
                                    <p:cond delay="0"/>
                                  </p:stCondLst>
                                  <p:childTnLst>
                                    <p:animRot by="-21600000">
                                      <p:cBhvr>
                                        <p:cTn id="218" dur="3000" fill="hold"/>
                                        <p:tgtEl>
                                          <p:spTgt spid="3"/>
                                        </p:tgtEl>
                                        <p:attrNameLst>
                                          <p:attrName>r</p:attrName>
                                        </p:attrNameLst>
                                      </p:cBhvr>
                                    </p:animRot>
                                  </p:childTnLst>
                                </p:cTn>
                              </p:par>
                              <p:par>
                                <p:cTn id="219" presetID="8" presetClass="emph" presetSubtype="0" autoRev="1" fill="hold" nodeType="withEffect">
                                  <p:stCondLst>
                                    <p:cond delay="0"/>
                                  </p:stCondLst>
                                  <p:childTnLst>
                                    <p:animRot by="-21600000">
                                      <p:cBhvr>
                                        <p:cTn id="220" dur="3000" fill="hold"/>
                                        <p:tgtEl>
                                          <p:spTgt spid="4"/>
                                        </p:tgtEl>
                                        <p:attrNameLst>
                                          <p:attrName>r</p:attrName>
                                        </p:attrNameLst>
                                      </p:cBhvr>
                                    </p:animRot>
                                  </p:childTnLst>
                                </p:cTn>
                              </p:par>
                              <p:par>
                                <p:cTn id="221" presetID="8" presetClass="emph" presetSubtype="0" autoRev="1" fill="hold" nodeType="withEffect">
                                  <p:stCondLst>
                                    <p:cond delay="0"/>
                                  </p:stCondLst>
                                  <p:childTnLst>
                                    <p:animRot by="-21600000">
                                      <p:cBhvr>
                                        <p:cTn id="222" dur="3000" fill="hold"/>
                                        <p:tgtEl>
                                          <p:spTgt spid="5"/>
                                        </p:tgtEl>
                                        <p:attrNameLst>
                                          <p:attrName>r</p:attrName>
                                        </p:attrNameLst>
                                      </p:cBhvr>
                                    </p:animRot>
                                  </p:childTnLst>
                                </p:cTn>
                              </p:par>
                              <p:par>
                                <p:cTn id="223" presetID="8" presetClass="emph" presetSubtype="0" autoRev="1" fill="hold" nodeType="withEffect">
                                  <p:stCondLst>
                                    <p:cond delay="0"/>
                                  </p:stCondLst>
                                  <p:childTnLst>
                                    <p:animRot by="-21600000">
                                      <p:cBhvr>
                                        <p:cTn id="224" dur="3000" fill="hold"/>
                                        <p:tgtEl>
                                          <p:spTgt spid="6"/>
                                        </p:tgtEl>
                                        <p:attrNameLst>
                                          <p:attrName>r</p:attrName>
                                        </p:attrNameLst>
                                      </p:cBhvr>
                                    </p:animRot>
                                  </p:childTnLst>
                                </p:cTn>
                              </p:par>
                              <p:par>
                                <p:cTn id="225" presetID="8" presetClass="emph" presetSubtype="0" autoRev="1" fill="hold" nodeType="withEffect">
                                  <p:stCondLst>
                                    <p:cond delay="0"/>
                                  </p:stCondLst>
                                  <p:childTnLst>
                                    <p:animRot by="-21600000">
                                      <p:cBhvr>
                                        <p:cTn id="226" dur="3000" fill="hold"/>
                                        <p:tgtEl>
                                          <p:spTgt spid="7"/>
                                        </p:tgtEl>
                                        <p:attrNameLst>
                                          <p:attrName>r</p:attrName>
                                        </p:attrNameLst>
                                      </p:cBhvr>
                                    </p:animRot>
                                  </p:childTnLst>
                                </p:cTn>
                              </p:par>
                              <p:par>
                                <p:cTn id="227" presetID="8" presetClass="emph" presetSubtype="0" autoRev="1" fill="hold" nodeType="withEffect">
                                  <p:stCondLst>
                                    <p:cond delay="0"/>
                                  </p:stCondLst>
                                  <p:childTnLst>
                                    <p:animRot by="-21600000">
                                      <p:cBhvr>
                                        <p:cTn id="228" dur="3000" fill="hold"/>
                                        <p:tgtEl>
                                          <p:spTgt spid="8"/>
                                        </p:tgtEl>
                                        <p:attrNameLst>
                                          <p:attrName>r</p:attrName>
                                        </p:attrNameLst>
                                      </p:cBhvr>
                                    </p:animRot>
                                  </p:childTnLst>
                                </p:cTn>
                              </p:par>
                              <p:par>
                                <p:cTn id="229" presetID="8" presetClass="emph" presetSubtype="0" autoRev="1" fill="hold" nodeType="withEffect">
                                  <p:stCondLst>
                                    <p:cond delay="0"/>
                                  </p:stCondLst>
                                  <p:childTnLst>
                                    <p:animRot by="-21600000">
                                      <p:cBhvr>
                                        <p:cTn id="230" dur="3000" fill="hold"/>
                                        <p:tgtEl>
                                          <p:spTgt spid="9"/>
                                        </p:tgtEl>
                                        <p:attrNameLst>
                                          <p:attrName>r</p:attrName>
                                        </p:attrNameLst>
                                      </p:cBhvr>
                                    </p:animRot>
                                  </p:childTnLst>
                                </p:cTn>
                              </p:par>
                              <p:par>
                                <p:cTn id="231" presetID="8" presetClass="emph" presetSubtype="0" autoRev="1" fill="hold" nodeType="withEffect">
                                  <p:stCondLst>
                                    <p:cond delay="0"/>
                                  </p:stCondLst>
                                  <p:childTnLst>
                                    <p:animRot by="-21600000">
                                      <p:cBhvr>
                                        <p:cTn id="232" dur="3000" fill="hold"/>
                                        <p:tgtEl>
                                          <p:spTgt spid="10"/>
                                        </p:tgtEl>
                                        <p:attrNameLst>
                                          <p:attrName>r</p:attrName>
                                        </p:attrNameLst>
                                      </p:cBhvr>
                                    </p:animRot>
                                  </p:childTnLst>
                                </p:cTn>
                              </p:par>
                              <p:par>
                                <p:cTn id="233" presetID="8" presetClass="emph" presetSubtype="0" autoRev="1" fill="hold" nodeType="withEffect">
                                  <p:stCondLst>
                                    <p:cond delay="0"/>
                                  </p:stCondLst>
                                  <p:childTnLst>
                                    <p:animRot by="-21600000">
                                      <p:cBhvr>
                                        <p:cTn id="234" dur="3000" fill="hold"/>
                                        <p:tgtEl>
                                          <p:spTgt spid="11"/>
                                        </p:tgtEl>
                                        <p:attrNameLst>
                                          <p:attrName>r</p:attrName>
                                        </p:attrNameLst>
                                      </p:cBhvr>
                                    </p:animRot>
                                  </p:childTnLst>
                                </p:cTn>
                              </p:par>
                              <p:par>
                                <p:cTn id="235" presetID="8" presetClass="emph" presetSubtype="0" autoRev="1" fill="hold" nodeType="withEffect">
                                  <p:stCondLst>
                                    <p:cond delay="0"/>
                                  </p:stCondLst>
                                  <p:childTnLst>
                                    <p:animRot by="-21600000">
                                      <p:cBhvr>
                                        <p:cTn id="236" dur="3000" fill="hold"/>
                                        <p:tgtEl>
                                          <p:spTgt spid="12"/>
                                        </p:tgtEl>
                                        <p:attrNameLst>
                                          <p:attrName>r</p:attrName>
                                        </p:attrNameLst>
                                      </p:cBhvr>
                                    </p:animRot>
                                  </p:childTnLst>
                                </p:cTn>
                              </p:par>
                              <p:par>
                                <p:cTn id="237" presetID="8" presetClass="emph" presetSubtype="0" autoRev="1" fill="hold" nodeType="withEffect">
                                  <p:stCondLst>
                                    <p:cond delay="0"/>
                                  </p:stCondLst>
                                  <p:childTnLst>
                                    <p:animRot by="-21600000">
                                      <p:cBhvr>
                                        <p:cTn id="238" dur="3000" fill="hold"/>
                                        <p:tgtEl>
                                          <p:spTgt spid="13"/>
                                        </p:tgtEl>
                                        <p:attrNameLst>
                                          <p:attrName>r</p:attrName>
                                        </p:attrNameLst>
                                      </p:cBhvr>
                                    </p:animRot>
                                  </p:childTnLst>
                                </p:cTn>
                              </p:par>
                              <p:par>
                                <p:cTn id="239" presetID="8" presetClass="emph" presetSubtype="0" autoRev="1" fill="hold" nodeType="withEffect">
                                  <p:stCondLst>
                                    <p:cond delay="0"/>
                                  </p:stCondLst>
                                  <p:childTnLst>
                                    <p:animRot by="-21600000">
                                      <p:cBhvr>
                                        <p:cTn id="240" dur="3000" fill="hold"/>
                                        <p:tgtEl>
                                          <p:spTgt spid="14"/>
                                        </p:tgtEl>
                                        <p:attrNameLst>
                                          <p:attrName>r</p:attrName>
                                        </p:attrNameLst>
                                      </p:cBhvr>
                                    </p:animRot>
                                  </p:childTnLst>
                                </p:cTn>
                              </p:par>
                              <p:par>
                                <p:cTn id="241" presetID="8" presetClass="emph" presetSubtype="0" autoRev="1" fill="hold" nodeType="withEffect">
                                  <p:stCondLst>
                                    <p:cond delay="0"/>
                                  </p:stCondLst>
                                  <p:childTnLst>
                                    <p:animRot by="-21600000">
                                      <p:cBhvr>
                                        <p:cTn id="242" dur="3000" fill="hold"/>
                                        <p:tgtEl>
                                          <p:spTgt spid="15"/>
                                        </p:tgtEl>
                                        <p:attrNameLst>
                                          <p:attrName>r</p:attrName>
                                        </p:attrNameLst>
                                      </p:cBhvr>
                                    </p:animRot>
                                  </p:childTnLst>
                                </p:cTn>
                              </p:par>
                              <p:par>
                                <p:cTn id="243" presetID="8" presetClass="emph" presetSubtype="0" autoRev="1" fill="hold" nodeType="withEffect">
                                  <p:stCondLst>
                                    <p:cond delay="0"/>
                                  </p:stCondLst>
                                  <p:childTnLst>
                                    <p:animRot by="-21600000">
                                      <p:cBhvr>
                                        <p:cTn id="244" dur="3000" fill="hold"/>
                                        <p:tgtEl>
                                          <p:spTgt spid="16"/>
                                        </p:tgtEl>
                                        <p:attrNameLst>
                                          <p:attrName>r</p:attrName>
                                        </p:attrNameLst>
                                      </p:cBhvr>
                                    </p:animRot>
                                  </p:childTnLst>
                                </p:cTn>
                              </p:par>
                              <p:par>
                                <p:cTn id="245" presetID="8" presetClass="emph" presetSubtype="0" autoRev="1" fill="hold" nodeType="withEffect">
                                  <p:stCondLst>
                                    <p:cond delay="0"/>
                                  </p:stCondLst>
                                  <p:childTnLst>
                                    <p:animRot by="-21600000">
                                      <p:cBhvr>
                                        <p:cTn id="246" dur="3000" fill="hold"/>
                                        <p:tgtEl>
                                          <p:spTgt spid="17"/>
                                        </p:tgtEl>
                                        <p:attrNameLst>
                                          <p:attrName>r</p:attrName>
                                        </p:attrNameLst>
                                      </p:cBhvr>
                                    </p:animRot>
                                  </p:childTnLst>
                                </p:cTn>
                              </p:par>
                              <p:par>
                                <p:cTn id="247" presetID="8" presetClass="emph" presetSubtype="0" autoRev="1" fill="hold" nodeType="withEffect">
                                  <p:stCondLst>
                                    <p:cond delay="0"/>
                                  </p:stCondLst>
                                  <p:childTnLst>
                                    <p:animRot by="-21600000">
                                      <p:cBhvr>
                                        <p:cTn id="248" dur="3000" fill="hold"/>
                                        <p:tgtEl>
                                          <p:spTgt spid="18"/>
                                        </p:tgtEl>
                                        <p:attrNameLst>
                                          <p:attrName>r</p:attrName>
                                        </p:attrNameLst>
                                      </p:cBhvr>
                                    </p:animRot>
                                  </p:childTnLst>
                                </p:cTn>
                              </p:par>
                              <p:par>
                                <p:cTn id="249" presetID="8" presetClass="emph" presetSubtype="0" autoRev="1" fill="hold" nodeType="withEffect">
                                  <p:stCondLst>
                                    <p:cond delay="0"/>
                                  </p:stCondLst>
                                  <p:childTnLst>
                                    <p:animRot by="-21600000">
                                      <p:cBhvr>
                                        <p:cTn id="250" dur="3000" fill="hold"/>
                                        <p:tgtEl>
                                          <p:spTgt spid="19"/>
                                        </p:tgtEl>
                                        <p:attrNameLst>
                                          <p:attrName>r</p:attrName>
                                        </p:attrNameLst>
                                      </p:cBhvr>
                                    </p:animRot>
                                  </p:childTnLst>
                                </p:cTn>
                              </p:par>
                              <p:par>
                                <p:cTn id="251" presetID="8" presetClass="emph" presetSubtype="0" autoRev="1" fill="hold" nodeType="withEffect">
                                  <p:stCondLst>
                                    <p:cond delay="0"/>
                                  </p:stCondLst>
                                  <p:childTnLst>
                                    <p:animRot by="-21600000">
                                      <p:cBhvr>
                                        <p:cTn id="252" dur="3000" fill="hold"/>
                                        <p:tgtEl>
                                          <p:spTgt spid="20"/>
                                        </p:tgtEl>
                                        <p:attrNameLst>
                                          <p:attrName>r</p:attrName>
                                        </p:attrNameLst>
                                      </p:cBhvr>
                                    </p:animRot>
                                  </p:childTnLst>
                                </p:cTn>
                              </p:par>
                              <p:par>
                                <p:cTn id="253" presetID="8" presetClass="emph" presetSubtype="0" autoRev="1" fill="hold" nodeType="withEffect">
                                  <p:stCondLst>
                                    <p:cond delay="0"/>
                                  </p:stCondLst>
                                  <p:childTnLst>
                                    <p:animRot by="-21600000">
                                      <p:cBhvr>
                                        <p:cTn id="254" dur="3000" fill="hold"/>
                                        <p:tgtEl>
                                          <p:spTgt spid="21"/>
                                        </p:tgtEl>
                                        <p:attrNameLst>
                                          <p:attrName>r</p:attrName>
                                        </p:attrNameLst>
                                      </p:cBhvr>
                                    </p:animRot>
                                  </p:childTnLst>
                                </p:cTn>
                              </p:par>
                              <p:par>
                                <p:cTn id="255" presetID="8" presetClass="emph" presetSubtype="0" autoRev="1" fill="hold" nodeType="withEffect">
                                  <p:stCondLst>
                                    <p:cond delay="0"/>
                                  </p:stCondLst>
                                  <p:childTnLst>
                                    <p:animRot by="-21600000">
                                      <p:cBhvr>
                                        <p:cTn id="256" dur="3000" fill="hold"/>
                                        <p:tgtEl>
                                          <p:spTgt spid="22"/>
                                        </p:tgtEl>
                                        <p:attrNameLst>
                                          <p:attrName>r</p:attrName>
                                        </p:attrNameLst>
                                      </p:cBhvr>
                                    </p:animRot>
                                  </p:childTnLst>
                                </p:cTn>
                              </p:par>
                              <p:par>
                                <p:cTn id="257" presetID="8" presetClass="emph" presetSubtype="0" autoRev="1" fill="hold" nodeType="withEffect">
                                  <p:stCondLst>
                                    <p:cond delay="0"/>
                                  </p:stCondLst>
                                  <p:childTnLst>
                                    <p:animRot by="-21600000">
                                      <p:cBhvr>
                                        <p:cTn id="258" dur="3000" fill="hold"/>
                                        <p:tgtEl>
                                          <p:spTgt spid="23"/>
                                        </p:tgtEl>
                                        <p:attrNameLst>
                                          <p:attrName>r</p:attrName>
                                        </p:attrNameLst>
                                      </p:cBhvr>
                                    </p:animRot>
                                  </p:childTnLst>
                                </p:cTn>
                              </p:par>
                              <p:par>
                                <p:cTn id="259" presetID="17" presetClass="entr" presetSubtype="8" fill="hold" nodeType="withEffect">
                                  <p:stCondLst>
                                    <p:cond delay="0"/>
                                  </p:stCondLst>
                                  <p:childTnLst>
                                    <p:set>
                                      <p:cBhvr>
                                        <p:cTn id="260" dur="1" fill="hold">
                                          <p:stCondLst>
                                            <p:cond delay="0"/>
                                          </p:stCondLst>
                                        </p:cTn>
                                        <p:tgtEl>
                                          <p:spTgt spid="2"/>
                                        </p:tgtEl>
                                        <p:attrNameLst>
                                          <p:attrName>style.visibility</p:attrName>
                                        </p:attrNameLst>
                                      </p:cBhvr>
                                      <p:to>
                                        <p:strVal val="visible"/>
                                      </p:to>
                                    </p:set>
                                    <p:anim calcmode="lin" valueType="num">
                                      <p:cBhvr>
                                        <p:cTn id="261" dur="3000" fill="hold"/>
                                        <p:tgtEl>
                                          <p:spTgt spid="2"/>
                                        </p:tgtEl>
                                        <p:attrNameLst>
                                          <p:attrName>ppt_x</p:attrName>
                                        </p:attrNameLst>
                                      </p:cBhvr>
                                      <p:tavLst>
                                        <p:tav tm="0">
                                          <p:val>
                                            <p:strVal val="#ppt_x-#ppt_w/2"/>
                                          </p:val>
                                        </p:tav>
                                        <p:tav tm="100000">
                                          <p:val>
                                            <p:strVal val="#ppt_x"/>
                                          </p:val>
                                        </p:tav>
                                      </p:tavLst>
                                    </p:anim>
                                    <p:anim calcmode="lin" valueType="num">
                                      <p:cBhvr>
                                        <p:cTn id="262" dur="3000" fill="hold"/>
                                        <p:tgtEl>
                                          <p:spTgt spid="2"/>
                                        </p:tgtEl>
                                        <p:attrNameLst>
                                          <p:attrName>ppt_y</p:attrName>
                                        </p:attrNameLst>
                                      </p:cBhvr>
                                      <p:tavLst>
                                        <p:tav tm="0">
                                          <p:val>
                                            <p:strVal val="#ppt_y"/>
                                          </p:val>
                                        </p:tav>
                                        <p:tav tm="100000">
                                          <p:val>
                                            <p:strVal val="#ppt_y"/>
                                          </p:val>
                                        </p:tav>
                                      </p:tavLst>
                                    </p:anim>
                                    <p:anim calcmode="lin" valueType="num">
                                      <p:cBhvr>
                                        <p:cTn id="263" dur="3000" fill="hold"/>
                                        <p:tgtEl>
                                          <p:spTgt spid="2"/>
                                        </p:tgtEl>
                                        <p:attrNameLst>
                                          <p:attrName>ppt_w</p:attrName>
                                        </p:attrNameLst>
                                      </p:cBhvr>
                                      <p:tavLst>
                                        <p:tav tm="0">
                                          <p:val>
                                            <p:fltVal val="0"/>
                                          </p:val>
                                        </p:tav>
                                        <p:tav tm="100000">
                                          <p:val>
                                            <p:strVal val="#ppt_w"/>
                                          </p:val>
                                        </p:tav>
                                      </p:tavLst>
                                    </p:anim>
                                    <p:anim calcmode="lin" valueType="num">
                                      <p:cBhvr>
                                        <p:cTn id="264" dur="3000" fill="hold"/>
                                        <p:tgtEl>
                                          <p:spTgt spid="2"/>
                                        </p:tgtEl>
                                        <p:attrNameLst>
                                          <p:attrName>ppt_h</p:attrName>
                                        </p:attrNameLst>
                                      </p:cBhvr>
                                      <p:tavLst>
                                        <p:tav tm="0">
                                          <p:val>
                                            <p:strVal val="#ppt_h"/>
                                          </p:val>
                                        </p:tav>
                                        <p:tav tm="100000">
                                          <p:val>
                                            <p:strVal val="#ppt_h"/>
                                          </p:val>
                                        </p:tav>
                                      </p:tavLst>
                                    </p:anim>
                                  </p:childTnLst>
                                </p:cTn>
                              </p:par>
                              <p:par>
                                <p:cTn id="265" presetID="16" presetClass="entr" presetSubtype="26" fill="hold" nodeType="withEffect">
                                  <p:stCondLst>
                                    <p:cond delay="0"/>
                                  </p:stCondLst>
                                  <p:childTnLst>
                                    <p:set>
                                      <p:cBhvr>
                                        <p:cTn id="266" dur="1" fill="hold">
                                          <p:stCondLst>
                                            <p:cond delay="0"/>
                                          </p:stCondLst>
                                        </p:cTn>
                                        <p:tgtEl>
                                          <p:spTgt spid="2"/>
                                        </p:tgtEl>
                                        <p:attrNameLst>
                                          <p:attrName>style.visibility</p:attrName>
                                        </p:attrNameLst>
                                      </p:cBhvr>
                                      <p:to>
                                        <p:strVal val="visible"/>
                                      </p:to>
                                    </p:set>
                                    <p:animEffect transition="in" filter="barn(inHorizontal)">
                                      <p:cBhvr>
                                        <p:cTn id="26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009A46">
                <a:shade val="67500"/>
                <a:satMod val="115000"/>
              </a:srgbClr>
            </a:gs>
            <a:gs pos="100000">
              <a:srgbClr val="009A46">
                <a:shade val="100000"/>
                <a:satMod val="115000"/>
              </a:srgb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1 Imagen" descr="tyae5.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irculo_cromatico_color.png"/>
          <p:cNvPicPr>
            <a:picLocks noChangeAspect="1"/>
          </p:cNvPicPr>
          <p:nvPr/>
        </p:nvPicPr>
        <p:blipFill>
          <a:blip r:embed="rId3">
            <a:duotone>
              <a:prstClr val="black"/>
              <a:srgbClr val="FF0000">
                <a:tint val="45000"/>
                <a:satMod val="400000"/>
              </a:srgbClr>
            </a:duotone>
            <a:lum contrast="40000"/>
          </a:blip>
          <a:stretch>
            <a:fillRect/>
          </a:stretch>
        </p:blipFill>
        <p:spPr>
          <a:xfrm>
            <a:off x="3181350" y="1143000"/>
            <a:ext cx="2781300" cy="2857500"/>
          </a:xfrm>
          <a:prstGeom prst="rect">
            <a:avLst/>
          </a:prstGeom>
        </p:spPr>
      </p:pic>
      <p:pic>
        <p:nvPicPr>
          <p:cNvPr id="5" name="4 Imagen" descr="circulo_cromatico_color.png"/>
          <p:cNvPicPr>
            <a:picLocks noChangeAspect="1"/>
          </p:cNvPicPr>
          <p:nvPr/>
        </p:nvPicPr>
        <p:blipFill>
          <a:blip r:embed="rId3">
            <a:duotone>
              <a:prstClr val="black"/>
              <a:srgbClr val="FF0000">
                <a:tint val="45000"/>
                <a:satMod val="400000"/>
              </a:srgbClr>
            </a:duotone>
            <a:lum contrast="40000"/>
          </a:blip>
          <a:stretch>
            <a:fillRect/>
          </a:stretch>
        </p:blipFill>
        <p:spPr>
          <a:xfrm rot="18744975">
            <a:off x="3082370" y="1038136"/>
            <a:ext cx="3018510" cy="3101209"/>
          </a:xfrm>
          <a:prstGeom prst="rect">
            <a:avLst/>
          </a:prstGeom>
        </p:spPr>
      </p:pic>
      <p:pic>
        <p:nvPicPr>
          <p:cNvPr id="6" name="5 Imagen" descr="tyae5.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544" fill="hold" nodeType="withEffect">
                                  <p:stCondLst>
                                    <p:cond delay="0"/>
                                  </p:stCondLst>
                                  <p:childTnLst>
                                    <p:anim calcmode="lin" valueType="num">
                                      <p:cBhvr>
                                        <p:cTn id="8" dur="3000"/>
                                        <p:tgtEl>
                                          <p:spTgt spid="4"/>
                                        </p:tgtEl>
                                        <p:attrNameLst>
                                          <p:attrName>ppt_w</p:attrName>
                                        </p:attrNameLst>
                                      </p:cBhvr>
                                      <p:tavLst>
                                        <p:tav tm="0">
                                          <p:val>
                                            <p:strVal val="ppt_w"/>
                                          </p:val>
                                        </p:tav>
                                        <p:tav tm="100000">
                                          <p:val>
                                            <p:fltVal val="0"/>
                                          </p:val>
                                        </p:tav>
                                      </p:tavLst>
                                    </p:anim>
                                    <p:anim calcmode="lin" valueType="num">
                                      <p:cBhvr>
                                        <p:cTn id="9" dur="3000"/>
                                        <p:tgtEl>
                                          <p:spTgt spid="4"/>
                                        </p:tgtEl>
                                        <p:attrNameLst>
                                          <p:attrName>ppt_h</p:attrName>
                                        </p:attrNameLst>
                                      </p:cBhvr>
                                      <p:tavLst>
                                        <p:tav tm="0">
                                          <p:val>
                                            <p:strVal val="ppt_h"/>
                                          </p:val>
                                        </p:tav>
                                        <p:tav tm="100000">
                                          <p:val>
                                            <p:fltVal val="0"/>
                                          </p:val>
                                        </p:tav>
                                      </p:tavLst>
                                    </p:anim>
                                    <p:anim calcmode="lin" valueType="num">
                                      <p:cBhvr>
                                        <p:cTn id="10" dur="3000"/>
                                        <p:tgtEl>
                                          <p:spTgt spid="4"/>
                                        </p:tgtEl>
                                        <p:attrNameLst>
                                          <p:attrName>ppt_x</p:attrName>
                                        </p:attrNameLst>
                                      </p:cBhvr>
                                      <p:tavLst>
                                        <p:tav tm="0">
                                          <p:val>
                                            <p:strVal val="ppt_x"/>
                                          </p:val>
                                        </p:tav>
                                        <p:tav tm="100000">
                                          <p:val>
                                            <p:fltVal val="0.5"/>
                                          </p:val>
                                        </p:tav>
                                      </p:tavLst>
                                    </p:anim>
                                    <p:anim calcmode="lin" valueType="num">
                                      <p:cBhvr>
                                        <p:cTn id="11" dur="3000"/>
                                        <p:tgtEl>
                                          <p:spTgt spid="4"/>
                                        </p:tgtEl>
                                        <p:attrNameLst>
                                          <p:attrName>ppt_y</p:attrName>
                                        </p:attrNameLst>
                                      </p:cBhvr>
                                      <p:tavLst>
                                        <p:tav tm="0">
                                          <p:val>
                                            <p:strVal val="ppt_y"/>
                                          </p:val>
                                        </p:tav>
                                        <p:tav tm="100000">
                                          <p:val>
                                            <p:fltVal val="0.5"/>
                                          </p:val>
                                        </p:tav>
                                      </p:tavLst>
                                    </p:anim>
                                    <p:set>
                                      <p:cBhvr>
                                        <p:cTn id="12" dur="1" fill="hold">
                                          <p:stCondLst>
                                            <p:cond delay="2999"/>
                                          </p:stCondLst>
                                        </p:cTn>
                                        <p:tgtEl>
                                          <p:spTgt spid="4"/>
                                        </p:tgtEl>
                                        <p:attrNameLst>
                                          <p:attrName>style.visibility</p:attrName>
                                        </p:attrNameLst>
                                      </p:cBhvr>
                                      <p:to>
                                        <p:strVal val="hidden"/>
                                      </p:to>
                                    </p:set>
                                  </p:childTnLst>
                                </p:cTn>
                              </p:par>
                              <p:par>
                                <p:cTn id="13" presetID="23" presetClass="exit" presetSubtype="544" fill="hold" nodeType="withEffect">
                                  <p:stCondLst>
                                    <p:cond delay="0"/>
                                  </p:stCondLst>
                                  <p:childTnLst>
                                    <p:anim calcmode="lin" valueType="num">
                                      <p:cBhvr>
                                        <p:cTn id="14" dur="3000"/>
                                        <p:tgtEl>
                                          <p:spTgt spid="5"/>
                                        </p:tgtEl>
                                        <p:attrNameLst>
                                          <p:attrName>ppt_w</p:attrName>
                                        </p:attrNameLst>
                                      </p:cBhvr>
                                      <p:tavLst>
                                        <p:tav tm="0">
                                          <p:val>
                                            <p:strVal val="ppt_w"/>
                                          </p:val>
                                        </p:tav>
                                        <p:tav tm="100000">
                                          <p:val>
                                            <p:fltVal val="0"/>
                                          </p:val>
                                        </p:tav>
                                      </p:tavLst>
                                    </p:anim>
                                    <p:anim calcmode="lin" valueType="num">
                                      <p:cBhvr>
                                        <p:cTn id="15" dur="3000"/>
                                        <p:tgtEl>
                                          <p:spTgt spid="5"/>
                                        </p:tgtEl>
                                        <p:attrNameLst>
                                          <p:attrName>ppt_h</p:attrName>
                                        </p:attrNameLst>
                                      </p:cBhvr>
                                      <p:tavLst>
                                        <p:tav tm="0">
                                          <p:val>
                                            <p:strVal val="ppt_h"/>
                                          </p:val>
                                        </p:tav>
                                        <p:tav tm="100000">
                                          <p:val>
                                            <p:fltVal val="0"/>
                                          </p:val>
                                        </p:tav>
                                      </p:tavLst>
                                    </p:anim>
                                    <p:anim calcmode="lin" valueType="num">
                                      <p:cBhvr>
                                        <p:cTn id="16" dur="3000"/>
                                        <p:tgtEl>
                                          <p:spTgt spid="5"/>
                                        </p:tgtEl>
                                        <p:attrNameLst>
                                          <p:attrName>ppt_x</p:attrName>
                                        </p:attrNameLst>
                                      </p:cBhvr>
                                      <p:tavLst>
                                        <p:tav tm="0">
                                          <p:val>
                                            <p:strVal val="ppt_x"/>
                                          </p:val>
                                        </p:tav>
                                        <p:tav tm="100000">
                                          <p:val>
                                            <p:fltVal val="0.5"/>
                                          </p:val>
                                        </p:tav>
                                      </p:tavLst>
                                    </p:anim>
                                    <p:anim calcmode="lin" valueType="num">
                                      <p:cBhvr>
                                        <p:cTn id="17" dur="3000"/>
                                        <p:tgtEl>
                                          <p:spTgt spid="5"/>
                                        </p:tgtEl>
                                        <p:attrNameLst>
                                          <p:attrName>ppt_y</p:attrName>
                                        </p:attrNameLst>
                                      </p:cBhvr>
                                      <p:tavLst>
                                        <p:tav tm="0">
                                          <p:val>
                                            <p:strVal val="ppt_y"/>
                                          </p:val>
                                        </p:tav>
                                        <p:tav tm="100000">
                                          <p:val>
                                            <p:fltVal val="0.5"/>
                                          </p:val>
                                        </p:tav>
                                      </p:tavLst>
                                    </p:anim>
                                    <p:set>
                                      <p:cBhvr>
                                        <p:cTn id="18" dur="1" fill="hold">
                                          <p:stCondLst>
                                            <p:cond delay="2999"/>
                                          </p:stCondLst>
                                        </p:cTn>
                                        <p:tgtEl>
                                          <p:spTgt spid="5"/>
                                        </p:tgtEl>
                                        <p:attrNameLst>
                                          <p:attrName>style.visibility</p:attrName>
                                        </p:attrNameLst>
                                      </p:cBhvr>
                                      <p:to>
                                        <p:strVal val="hidden"/>
                                      </p:to>
                                    </p:set>
                                  </p:childTnLst>
                                </p:cTn>
                              </p:par>
                              <p:par>
                                <p:cTn id="19" presetID="8" presetClass="emph" presetSubtype="0" autoRev="1" fill="hold" nodeType="withEffect">
                                  <p:stCondLst>
                                    <p:cond delay="0"/>
                                  </p:stCondLst>
                                  <p:childTnLst>
                                    <p:animRot by="21600000">
                                      <p:cBhvr>
                                        <p:cTn id="20" dur="3000" fill="hold"/>
                                        <p:tgtEl>
                                          <p:spTgt spid="5"/>
                                        </p:tgtEl>
                                        <p:attrNameLst>
                                          <p:attrName>r</p:attrName>
                                        </p:attrNameLst>
                                      </p:cBhvr>
                                    </p:animRot>
                                  </p:childTnLst>
                                </p:cTn>
                              </p:par>
                              <p:par>
                                <p:cTn id="21" presetID="8" presetClass="emph" presetSubtype="0" autoRev="1" fill="hold" nodeType="withEffect">
                                  <p:stCondLst>
                                    <p:cond delay="0"/>
                                  </p:stCondLst>
                                  <p:childTnLst>
                                    <p:animRot by="-21600000">
                                      <p:cBhvr>
                                        <p:cTn id="22" dur="3000" fill="hold"/>
                                        <p:tgtEl>
                                          <p:spTgt spid="4"/>
                                        </p:tgtEl>
                                        <p:attrNameLst>
                                          <p:attrName>r</p:attrName>
                                        </p:attrNameLst>
                                      </p:cBhvr>
                                    </p:animRo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3000" fill="hold"/>
                                        <p:tgtEl>
                                          <p:spTgt spid="2"/>
                                        </p:tgtEl>
                                        <p:attrNameLst>
                                          <p:attrName>ppt_w</p:attrName>
                                        </p:attrNameLst>
                                      </p:cBhvr>
                                      <p:tavLst>
                                        <p:tav tm="0">
                                          <p:val>
                                            <p:strVal val="4/3*#ppt_w"/>
                                          </p:val>
                                        </p:tav>
                                        <p:tav tm="100000">
                                          <p:val>
                                            <p:strVal val="#ppt_w"/>
                                          </p:val>
                                        </p:tav>
                                      </p:tavLst>
                                    </p:anim>
                                    <p:anim calcmode="lin" valueType="num">
                                      <p:cBhvr>
                                        <p:cTn id="26" dur="3000" fill="hold"/>
                                        <p:tgtEl>
                                          <p:spTgt spid="2"/>
                                        </p:tgtEl>
                                        <p:attrNameLst>
                                          <p:attrName>ppt_h</p:attrName>
                                        </p:attrNameLst>
                                      </p:cBhvr>
                                      <p:tavLst>
                                        <p:tav tm="0">
                                          <p:val>
                                            <p:strVal val="4/3*#ppt_h"/>
                                          </p:val>
                                        </p:tav>
                                        <p:tav tm="100000">
                                          <p:val>
                                            <p:strVal val="#ppt_h"/>
                                          </p:val>
                                        </p:tav>
                                      </p:tavLst>
                                    </p:anim>
                                  </p:childTnLst>
                                </p:cTn>
                              </p:par>
                              <p:par>
                                <p:cTn id="27" presetID="21" presetClass="entr" presetSubtype="2"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wheel(2)">
                                      <p:cBhvr>
                                        <p:cTn id="2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6b0e29cfc31387a97690ef65247be1.jpg"/>
          <p:cNvPicPr>
            <a:picLocks noChangeAspect="1"/>
          </p:cNvPicPr>
          <p:nvPr/>
        </p:nvPicPr>
        <p:blipFill>
          <a:blip r:embed="rId2"/>
          <a:stretch>
            <a:fillRect/>
          </a:stretch>
        </p:blipFill>
        <p:spPr>
          <a:xfrm>
            <a:off x="0" y="79901"/>
            <a:ext cx="9144000" cy="4983697"/>
          </a:xfrm>
          <a:prstGeom prst="rect">
            <a:avLst/>
          </a:prstGeom>
        </p:spPr>
      </p:pic>
      <p:sp>
        <p:nvSpPr>
          <p:cNvPr id="3" name="2 CuadroTexto"/>
          <p:cNvSpPr txBox="1"/>
          <p:nvPr/>
        </p:nvSpPr>
        <p:spPr>
          <a:xfrm>
            <a:off x="3143240" y="428610"/>
            <a:ext cx="5072098" cy="1754326"/>
          </a:xfrm>
          <a:prstGeom prst="rect">
            <a:avLst/>
          </a:prstGeom>
          <a:noFill/>
        </p:spPr>
        <p:txBody>
          <a:bodyPr wrap="square" rtlCol="0">
            <a:spAutoFit/>
          </a:bodyPr>
          <a:lstStyle/>
          <a:p>
            <a:r>
              <a:rPr lang="es-PE" dirty="0" smtClean="0"/>
              <a:t>En las ciudades, los parques se llenaron de familias que disfrutaban del buen tiempo. Los niños jugaban en los columpios y correteaban por el césped, riendo y llenando el aire con su inocencia. Los adultos aprovechaban el sol para relajarse en bancos y disfrutar de la belleza que los rodeaba.</a:t>
            </a:r>
          </a:p>
          <a:p>
            <a:endParaRPr lang="es-PE" dirty="0"/>
          </a:p>
        </p:txBody>
      </p:sp>
      <p:sp>
        <p:nvSpPr>
          <p:cNvPr id="4" name="3 Rectángulo"/>
          <p:cNvSpPr/>
          <p:nvPr/>
        </p:nvSpPr>
        <p:spPr>
          <a:xfrm>
            <a:off x="0" y="0"/>
            <a:ext cx="357158" cy="5143500"/>
          </a:xfrm>
          <a:prstGeom prst="rect">
            <a:avLst/>
          </a:prstGeom>
          <a:blipFill dpi="0" rotWithShape="1">
            <a:blip r:embed="rId3">
              <a:lum contrast="40000"/>
            </a:blip>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8786842" y="0"/>
            <a:ext cx="357158" cy="5143500"/>
          </a:xfrm>
          <a:prstGeom prst="rect">
            <a:avLst/>
          </a:prstGeom>
          <a:blipFill dpi="0" rotWithShape="1">
            <a:blip r:embed="rId3">
              <a:lum contrast="40000"/>
            </a:blip>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13500000" scaled="1"/>
          <a:tileRect/>
        </a:gradFill>
        <a:effectLst/>
      </p:bgPr>
    </p:bg>
    <p:spTree>
      <p:nvGrpSpPr>
        <p:cNvPr id="1" name=""/>
        <p:cNvGrpSpPr/>
        <p:nvPr/>
      </p:nvGrpSpPr>
      <p:grpSpPr>
        <a:xfrm>
          <a:off x="0" y="0"/>
          <a:ext cx="0" cy="0"/>
          <a:chOff x="0" y="0"/>
          <a:chExt cx="0" cy="0"/>
        </a:xfrm>
      </p:grpSpPr>
      <p:pic>
        <p:nvPicPr>
          <p:cNvPr id="2" name="1 Imagen" descr="hjjyj.jpe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p:spPr>
      </p:pic>
      <p:pic>
        <p:nvPicPr>
          <p:cNvPr id="18" name="17 Imagen" descr="tertiary-colours.gif"/>
          <p:cNvPicPr>
            <a:picLocks noChangeAspect="1"/>
          </p:cNvPicPr>
          <p:nvPr/>
        </p:nvPicPr>
        <p:blipFill>
          <a:blip r:embed="rId3">
            <a:duotone>
              <a:schemeClr val="accent1">
                <a:shade val="45000"/>
                <a:satMod val="135000"/>
              </a:schemeClr>
              <a:prstClr val="white"/>
            </a:duotone>
            <a:lum contrast="20000"/>
          </a:blip>
          <a:stretch>
            <a:fillRect/>
          </a:stretch>
        </p:blipFill>
        <p:spPr>
          <a:xfrm>
            <a:off x="8429652" y="0"/>
            <a:ext cx="714348" cy="822174"/>
          </a:xfrm>
          <a:prstGeom prst="rect">
            <a:avLst/>
          </a:prstGeom>
          <a:effectLst>
            <a:reflection blurRad="6350" stA="50000" endA="300" endPos="90000" dir="5400000" sy="-100000" algn="bl" rotWithShape="0"/>
          </a:effectLst>
        </p:spPr>
      </p:pic>
      <p:pic>
        <p:nvPicPr>
          <p:cNvPr id="19" name="18 Imagen" descr="tertiary-colours.gif"/>
          <p:cNvPicPr>
            <a:picLocks noChangeAspect="1"/>
          </p:cNvPicPr>
          <p:nvPr/>
        </p:nvPicPr>
        <p:blipFill>
          <a:blip r:embed="rId3">
            <a:duotone>
              <a:prstClr val="black"/>
              <a:srgbClr val="FF66FF">
                <a:tint val="45000"/>
                <a:satMod val="400000"/>
              </a:srgbClr>
            </a:duotone>
            <a:lum bright="30000" contrast="20000"/>
          </a:blip>
          <a:stretch>
            <a:fillRect/>
          </a:stretch>
        </p:blipFill>
        <p:spPr>
          <a:xfrm>
            <a:off x="8001024" y="642924"/>
            <a:ext cx="714348" cy="822174"/>
          </a:xfrm>
          <a:prstGeom prst="rect">
            <a:avLst/>
          </a:prstGeom>
          <a:effectLst>
            <a:reflection blurRad="6350" stA="50000" endA="300" endPos="90000" dir="5400000" sy="-100000" algn="bl" rotWithShape="0"/>
          </a:effectLst>
        </p:spPr>
      </p:pic>
      <p:pic>
        <p:nvPicPr>
          <p:cNvPr id="20" name="19 Imagen" descr="tertiary-colours.gif"/>
          <p:cNvPicPr>
            <a:picLocks noChangeAspect="1"/>
          </p:cNvPicPr>
          <p:nvPr/>
        </p:nvPicPr>
        <p:blipFill>
          <a:blip r:embed="rId3">
            <a:duotone>
              <a:schemeClr val="accent1">
                <a:shade val="45000"/>
                <a:satMod val="135000"/>
              </a:schemeClr>
              <a:prstClr val="white"/>
            </a:duotone>
            <a:lum contrast="20000"/>
          </a:blip>
          <a:stretch>
            <a:fillRect/>
          </a:stretch>
        </p:blipFill>
        <p:spPr>
          <a:xfrm>
            <a:off x="7358082" y="1214428"/>
            <a:ext cx="714348" cy="822174"/>
          </a:xfrm>
          <a:prstGeom prst="rect">
            <a:avLst/>
          </a:prstGeom>
          <a:effectLst>
            <a:reflection blurRad="6350" stA="50000" endA="300" endPos="90000" dir="5400000" sy="-100000" algn="bl" rotWithShape="0"/>
          </a:effectLst>
        </p:spPr>
      </p:pic>
      <p:pic>
        <p:nvPicPr>
          <p:cNvPr id="21" name="20 Imagen" descr="tertiary-colours.gif"/>
          <p:cNvPicPr>
            <a:picLocks noChangeAspect="1"/>
          </p:cNvPicPr>
          <p:nvPr/>
        </p:nvPicPr>
        <p:blipFill>
          <a:blip r:embed="rId3">
            <a:duotone>
              <a:prstClr val="black"/>
              <a:srgbClr val="FF66FF">
                <a:tint val="45000"/>
                <a:satMod val="400000"/>
              </a:srgbClr>
            </a:duotone>
            <a:lum bright="20000" contrast="20000"/>
          </a:blip>
          <a:stretch>
            <a:fillRect/>
          </a:stretch>
        </p:blipFill>
        <p:spPr>
          <a:xfrm>
            <a:off x="6715140" y="1714494"/>
            <a:ext cx="714348" cy="822174"/>
          </a:xfrm>
          <a:prstGeom prst="rect">
            <a:avLst/>
          </a:prstGeom>
          <a:effectLst>
            <a:reflection blurRad="6350" stA="50000" endA="300" endPos="90000" dir="5400000" sy="-100000" algn="bl" rotWithShape="0"/>
          </a:effectLst>
        </p:spPr>
      </p:pic>
      <p:pic>
        <p:nvPicPr>
          <p:cNvPr id="22" name="21 Imagen" descr="tertiary-colours.gif"/>
          <p:cNvPicPr>
            <a:picLocks noChangeAspect="1"/>
          </p:cNvPicPr>
          <p:nvPr/>
        </p:nvPicPr>
        <p:blipFill>
          <a:blip r:embed="rId3">
            <a:duotone>
              <a:schemeClr val="accent1">
                <a:shade val="45000"/>
                <a:satMod val="135000"/>
              </a:schemeClr>
              <a:prstClr val="white"/>
            </a:duotone>
            <a:lum contrast="20000"/>
          </a:blip>
          <a:stretch>
            <a:fillRect/>
          </a:stretch>
        </p:blipFill>
        <p:spPr>
          <a:xfrm>
            <a:off x="6143636" y="2285998"/>
            <a:ext cx="714348" cy="822174"/>
          </a:xfrm>
          <a:prstGeom prst="rect">
            <a:avLst/>
          </a:prstGeom>
          <a:effectLst>
            <a:reflection blurRad="6350" stA="50000" endA="300" endPos="90000" dir="5400000" sy="-100000" algn="bl" rotWithShape="0"/>
          </a:effectLst>
        </p:spPr>
      </p:pic>
      <p:pic>
        <p:nvPicPr>
          <p:cNvPr id="23" name="22 Imagen" descr="tertiary-colours.gif"/>
          <p:cNvPicPr>
            <a:picLocks noChangeAspect="1"/>
          </p:cNvPicPr>
          <p:nvPr/>
        </p:nvPicPr>
        <p:blipFill>
          <a:blip r:embed="rId3">
            <a:duotone>
              <a:prstClr val="black"/>
              <a:srgbClr val="FF66FF">
                <a:tint val="45000"/>
                <a:satMod val="400000"/>
              </a:srgbClr>
            </a:duotone>
            <a:lum bright="20000" contrast="20000"/>
          </a:blip>
          <a:stretch>
            <a:fillRect/>
          </a:stretch>
        </p:blipFill>
        <p:spPr>
          <a:xfrm>
            <a:off x="5500694" y="2857502"/>
            <a:ext cx="714348" cy="822174"/>
          </a:xfrm>
          <a:prstGeom prst="rect">
            <a:avLst/>
          </a:prstGeom>
          <a:effectLst>
            <a:reflection blurRad="6350" stA="50000" endA="300" endPos="90000" dir="5400000" sy="-100000" algn="bl" rotWithShape="0"/>
          </a:effectLst>
        </p:spPr>
      </p:pic>
      <p:pic>
        <p:nvPicPr>
          <p:cNvPr id="24" name="23 Imagen" descr="tertiary-colours.gif"/>
          <p:cNvPicPr>
            <a:picLocks noChangeAspect="1"/>
          </p:cNvPicPr>
          <p:nvPr/>
        </p:nvPicPr>
        <p:blipFill>
          <a:blip r:embed="rId3">
            <a:duotone>
              <a:schemeClr val="accent1">
                <a:shade val="45000"/>
                <a:satMod val="135000"/>
              </a:schemeClr>
              <a:prstClr val="white"/>
            </a:duotone>
            <a:lum contrast="20000"/>
          </a:blip>
          <a:stretch>
            <a:fillRect/>
          </a:stretch>
        </p:blipFill>
        <p:spPr>
          <a:xfrm>
            <a:off x="4857752" y="3357568"/>
            <a:ext cx="714348" cy="822174"/>
          </a:xfrm>
          <a:prstGeom prst="rect">
            <a:avLst/>
          </a:prstGeom>
          <a:effectLst>
            <a:reflection blurRad="6350" stA="50000" endA="300" endPos="90000" dir="5400000" sy="-100000" algn="bl" rotWithShape="0"/>
          </a:effectLst>
        </p:spPr>
      </p:pic>
      <p:pic>
        <p:nvPicPr>
          <p:cNvPr id="25" name="24 Imagen" descr="tertiary-colours.gif"/>
          <p:cNvPicPr>
            <a:picLocks noChangeAspect="1"/>
          </p:cNvPicPr>
          <p:nvPr/>
        </p:nvPicPr>
        <p:blipFill>
          <a:blip r:embed="rId3">
            <a:duotone>
              <a:prstClr val="black"/>
              <a:srgbClr val="FF66FF">
                <a:tint val="45000"/>
                <a:satMod val="400000"/>
              </a:srgbClr>
            </a:duotone>
            <a:lum bright="20000" contrast="20000"/>
          </a:blip>
          <a:stretch>
            <a:fillRect/>
          </a:stretch>
        </p:blipFill>
        <p:spPr>
          <a:xfrm>
            <a:off x="4143372" y="3714758"/>
            <a:ext cx="714348" cy="822174"/>
          </a:xfrm>
          <a:prstGeom prst="rect">
            <a:avLst/>
          </a:prstGeom>
          <a:effectLst>
            <a:reflection blurRad="6350" stA="50000" endA="300" endPos="90000" dir="5400000" sy="-100000" algn="bl" rotWithShape="0"/>
          </a:effectLst>
        </p:spPr>
      </p:pic>
      <p:pic>
        <p:nvPicPr>
          <p:cNvPr id="26" name="25 Imagen" descr="tertiary-colours.gif"/>
          <p:cNvPicPr>
            <a:picLocks noChangeAspect="1"/>
          </p:cNvPicPr>
          <p:nvPr/>
        </p:nvPicPr>
        <p:blipFill>
          <a:blip r:embed="rId3">
            <a:duotone>
              <a:schemeClr val="accent1">
                <a:shade val="45000"/>
                <a:satMod val="135000"/>
              </a:schemeClr>
              <a:prstClr val="white"/>
            </a:duotone>
            <a:lum contrast="20000"/>
          </a:blip>
          <a:stretch>
            <a:fillRect/>
          </a:stretch>
        </p:blipFill>
        <p:spPr>
          <a:xfrm>
            <a:off x="3357554" y="4000510"/>
            <a:ext cx="714348" cy="822174"/>
          </a:xfrm>
          <a:prstGeom prst="rect">
            <a:avLst/>
          </a:prstGeom>
          <a:effectLst>
            <a:reflection blurRad="6350" stA="50000" endA="300" endPos="90000" dir="5400000" sy="-100000" algn="bl" rotWithShape="0"/>
          </a:effectLst>
        </p:spPr>
      </p:pic>
      <p:pic>
        <p:nvPicPr>
          <p:cNvPr id="27" name="26 Imagen" descr="tertiary-colours.gif"/>
          <p:cNvPicPr>
            <a:picLocks noChangeAspect="1"/>
          </p:cNvPicPr>
          <p:nvPr/>
        </p:nvPicPr>
        <p:blipFill>
          <a:blip r:embed="rId3">
            <a:duotone>
              <a:prstClr val="black"/>
              <a:srgbClr val="FF66FF">
                <a:tint val="45000"/>
                <a:satMod val="400000"/>
              </a:srgbClr>
            </a:duotone>
            <a:lum bright="20000" contrast="20000"/>
          </a:blip>
          <a:stretch>
            <a:fillRect/>
          </a:stretch>
        </p:blipFill>
        <p:spPr>
          <a:xfrm>
            <a:off x="2500298" y="4214824"/>
            <a:ext cx="714348" cy="822174"/>
          </a:xfrm>
          <a:prstGeom prst="rect">
            <a:avLst/>
          </a:prstGeom>
          <a:effectLst>
            <a:reflection blurRad="6350" stA="50000" endA="300" endPos="90000" dir="5400000" sy="-100000" algn="bl" rotWithShape="0"/>
          </a:effectLst>
        </p:spPr>
      </p:pic>
      <p:pic>
        <p:nvPicPr>
          <p:cNvPr id="28" name="27 Imagen" descr="tertiary-colours.gif"/>
          <p:cNvPicPr>
            <a:picLocks noChangeAspect="1"/>
          </p:cNvPicPr>
          <p:nvPr/>
        </p:nvPicPr>
        <p:blipFill>
          <a:blip r:embed="rId3">
            <a:duotone>
              <a:schemeClr val="accent1">
                <a:shade val="45000"/>
                <a:satMod val="135000"/>
              </a:schemeClr>
              <a:prstClr val="white"/>
            </a:duotone>
            <a:lum contrast="20000"/>
          </a:blip>
          <a:stretch>
            <a:fillRect/>
          </a:stretch>
        </p:blipFill>
        <p:spPr>
          <a:xfrm>
            <a:off x="1643042" y="4214824"/>
            <a:ext cx="714348" cy="822174"/>
          </a:xfrm>
          <a:prstGeom prst="rect">
            <a:avLst/>
          </a:prstGeom>
          <a:effectLst>
            <a:reflection blurRad="6350" stA="50000" endA="300" endPos="90000" dir="5400000" sy="-100000" algn="bl" rotWithShape="0"/>
          </a:effectLst>
        </p:spPr>
      </p:pic>
      <p:pic>
        <p:nvPicPr>
          <p:cNvPr id="29" name="28 Imagen" descr="tertiary-colours.gif"/>
          <p:cNvPicPr>
            <a:picLocks noChangeAspect="1"/>
          </p:cNvPicPr>
          <p:nvPr/>
        </p:nvPicPr>
        <p:blipFill>
          <a:blip r:embed="rId3">
            <a:duotone>
              <a:prstClr val="black"/>
              <a:srgbClr val="FF66FF">
                <a:tint val="45000"/>
                <a:satMod val="400000"/>
              </a:srgbClr>
            </a:duotone>
            <a:lum bright="20000" contrast="20000"/>
          </a:blip>
          <a:stretch>
            <a:fillRect/>
          </a:stretch>
        </p:blipFill>
        <p:spPr>
          <a:xfrm>
            <a:off x="857224" y="4321326"/>
            <a:ext cx="714348" cy="822174"/>
          </a:xfrm>
          <a:prstGeom prst="rect">
            <a:avLst/>
          </a:prstGeom>
          <a:effectLst>
            <a:reflection blurRad="6350" stA="50000" endA="300" endPos="90000" dir="5400000" sy="-100000" algn="bl" rotWithShape="0"/>
          </a:effectLst>
        </p:spPr>
      </p:pic>
      <p:pic>
        <p:nvPicPr>
          <p:cNvPr id="30" name="29 Imagen" descr="tertiary-colours.gif"/>
          <p:cNvPicPr>
            <a:picLocks noChangeAspect="1"/>
          </p:cNvPicPr>
          <p:nvPr/>
        </p:nvPicPr>
        <p:blipFill>
          <a:blip r:embed="rId3">
            <a:duotone>
              <a:schemeClr val="accent1">
                <a:shade val="45000"/>
                <a:satMod val="135000"/>
              </a:schemeClr>
              <a:prstClr val="white"/>
            </a:duotone>
            <a:lum contrast="20000"/>
          </a:blip>
          <a:stretch>
            <a:fillRect/>
          </a:stretch>
        </p:blipFill>
        <p:spPr>
          <a:xfrm>
            <a:off x="0" y="4321326"/>
            <a:ext cx="714348" cy="822174"/>
          </a:xfrm>
          <a:prstGeom prst="rect">
            <a:avLst/>
          </a:prstGeom>
          <a:effectLst>
            <a:reflection blurRad="6350" stA="50000" endA="300" endPos="90000" dir="5400000" sy="-100000" algn="bl" rotWithShape="0"/>
          </a:effectLst>
        </p:spPr>
      </p:pic>
      <p:pic>
        <p:nvPicPr>
          <p:cNvPr id="16" name="15 Imagen" descr="hjjyj.jpe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18"/>
                                        </p:tgtEl>
                                        <p:attrNameLst>
                                          <p:attrName>style.visibility</p:attrName>
                                        </p:attrNameLst>
                                      </p:cBhvr>
                                      <p:to>
                                        <p:strVal val="visible"/>
                                      </p:to>
                                    </p:set>
                                    <p:anim calcmode="lin" valueType="num">
                                      <p:cBhvr additive="base">
                                        <p:cTn id="9" dur="3000" fill="hold"/>
                                        <p:tgtEl>
                                          <p:spTgt spid="18"/>
                                        </p:tgtEl>
                                        <p:attrNameLst>
                                          <p:attrName>ppt_x</p:attrName>
                                        </p:attrNameLst>
                                      </p:cBhvr>
                                      <p:tavLst>
                                        <p:tav tm="0">
                                          <p:val>
                                            <p:strVal val="0-#ppt_w/2"/>
                                          </p:val>
                                        </p:tav>
                                        <p:tav tm="100000">
                                          <p:val>
                                            <p:strVal val="#ppt_x"/>
                                          </p:val>
                                        </p:tav>
                                      </p:tavLst>
                                    </p:anim>
                                    <p:anim calcmode="lin" valueType="num">
                                      <p:cBhvr additive="base">
                                        <p:cTn id="10" dur="3000" fill="hold"/>
                                        <p:tgtEl>
                                          <p:spTgt spid="18"/>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3000" fill="hold"/>
                                        <p:tgtEl>
                                          <p:spTgt spid="19"/>
                                        </p:tgtEl>
                                        <p:attrNameLst>
                                          <p:attrName>ppt_x</p:attrName>
                                        </p:attrNameLst>
                                      </p:cBhvr>
                                      <p:tavLst>
                                        <p:tav tm="0">
                                          <p:val>
                                            <p:strVal val="0-#ppt_w/2"/>
                                          </p:val>
                                        </p:tav>
                                        <p:tav tm="100000">
                                          <p:val>
                                            <p:strVal val="#ppt_x"/>
                                          </p:val>
                                        </p:tav>
                                      </p:tavLst>
                                    </p:anim>
                                    <p:anim calcmode="lin" valueType="num">
                                      <p:cBhvr additive="base">
                                        <p:cTn id="14" dur="3000" fill="hold"/>
                                        <p:tgtEl>
                                          <p:spTgt spid="19"/>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additive="base">
                                        <p:cTn id="17" dur="3000" fill="hold"/>
                                        <p:tgtEl>
                                          <p:spTgt spid="20"/>
                                        </p:tgtEl>
                                        <p:attrNameLst>
                                          <p:attrName>ppt_x</p:attrName>
                                        </p:attrNameLst>
                                      </p:cBhvr>
                                      <p:tavLst>
                                        <p:tav tm="0">
                                          <p:val>
                                            <p:strVal val="0-#ppt_w/2"/>
                                          </p:val>
                                        </p:tav>
                                        <p:tav tm="100000">
                                          <p:val>
                                            <p:strVal val="#ppt_x"/>
                                          </p:val>
                                        </p:tav>
                                      </p:tavLst>
                                    </p:anim>
                                    <p:anim calcmode="lin" valueType="num">
                                      <p:cBhvr additive="base">
                                        <p:cTn id="18" dur="3000" fill="hold"/>
                                        <p:tgtEl>
                                          <p:spTgt spid="20"/>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additive="base">
                                        <p:cTn id="21" dur="3000" fill="hold"/>
                                        <p:tgtEl>
                                          <p:spTgt spid="21"/>
                                        </p:tgtEl>
                                        <p:attrNameLst>
                                          <p:attrName>ppt_x</p:attrName>
                                        </p:attrNameLst>
                                      </p:cBhvr>
                                      <p:tavLst>
                                        <p:tav tm="0">
                                          <p:val>
                                            <p:strVal val="0-#ppt_w/2"/>
                                          </p:val>
                                        </p:tav>
                                        <p:tav tm="100000">
                                          <p:val>
                                            <p:strVal val="#ppt_x"/>
                                          </p:val>
                                        </p:tav>
                                      </p:tavLst>
                                    </p:anim>
                                    <p:anim calcmode="lin" valueType="num">
                                      <p:cBhvr additive="base">
                                        <p:cTn id="22" dur="3000" fill="hold"/>
                                        <p:tgtEl>
                                          <p:spTgt spid="21"/>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3000" fill="hold"/>
                                        <p:tgtEl>
                                          <p:spTgt spid="22"/>
                                        </p:tgtEl>
                                        <p:attrNameLst>
                                          <p:attrName>ppt_x</p:attrName>
                                        </p:attrNameLst>
                                      </p:cBhvr>
                                      <p:tavLst>
                                        <p:tav tm="0">
                                          <p:val>
                                            <p:strVal val="0-#ppt_w/2"/>
                                          </p:val>
                                        </p:tav>
                                        <p:tav tm="100000">
                                          <p:val>
                                            <p:strVal val="#ppt_x"/>
                                          </p:val>
                                        </p:tav>
                                      </p:tavLst>
                                    </p:anim>
                                    <p:anim calcmode="lin" valueType="num">
                                      <p:cBhvr additive="base">
                                        <p:cTn id="26" dur="3000" fill="hold"/>
                                        <p:tgtEl>
                                          <p:spTgt spid="22"/>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cBhvr additive="base">
                                        <p:cTn id="29" dur="3000" fill="hold"/>
                                        <p:tgtEl>
                                          <p:spTgt spid="23"/>
                                        </p:tgtEl>
                                        <p:attrNameLst>
                                          <p:attrName>ppt_x</p:attrName>
                                        </p:attrNameLst>
                                      </p:cBhvr>
                                      <p:tavLst>
                                        <p:tav tm="0">
                                          <p:val>
                                            <p:strVal val="0-#ppt_w/2"/>
                                          </p:val>
                                        </p:tav>
                                        <p:tav tm="100000">
                                          <p:val>
                                            <p:strVal val="#ppt_x"/>
                                          </p:val>
                                        </p:tav>
                                      </p:tavLst>
                                    </p:anim>
                                    <p:anim calcmode="lin" valueType="num">
                                      <p:cBhvr additive="base">
                                        <p:cTn id="30" dur="3000" fill="hold"/>
                                        <p:tgtEl>
                                          <p:spTgt spid="23"/>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24"/>
                                        </p:tgtEl>
                                        <p:attrNameLst>
                                          <p:attrName>style.visibility</p:attrName>
                                        </p:attrNameLst>
                                      </p:cBhvr>
                                      <p:to>
                                        <p:strVal val="visible"/>
                                      </p:to>
                                    </p:set>
                                    <p:anim calcmode="lin" valueType="num">
                                      <p:cBhvr additive="base">
                                        <p:cTn id="33" dur="3000" fill="hold"/>
                                        <p:tgtEl>
                                          <p:spTgt spid="24"/>
                                        </p:tgtEl>
                                        <p:attrNameLst>
                                          <p:attrName>ppt_x</p:attrName>
                                        </p:attrNameLst>
                                      </p:cBhvr>
                                      <p:tavLst>
                                        <p:tav tm="0">
                                          <p:val>
                                            <p:strVal val="0-#ppt_w/2"/>
                                          </p:val>
                                        </p:tav>
                                        <p:tav tm="100000">
                                          <p:val>
                                            <p:strVal val="#ppt_x"/>
                                          </p:val>
                                        </p:tav>
                                      </p:tavLst>
                                    </p:anim>
                                    <p:anim calcmode="lin" valueType="num">
                                      <p:cBhvr additive="base">
                                        <p:cTn id="34" dur="3000" fill="hold"/>
                                        <p:tgtEl>
                                          <p:spTgt spid="24"/>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additive="base">
                                        <p:cTn id="37" dur="3000" fill="hold"/>
                                        <p:tgtEl>
                                          <p:spTgt spid="25"/>
                                        </p:tgtEl>
                                        <p:attrNameLst>
                                          <p:attrName>ppt_x</p:attrName>
                                        </p:attrNameLst>
                                      </p:cBhvr>
                                      <p:tavLst>
                                        <p:tav tm="0">
                                          <p:val>
                                            <p:strVal val="0-#ppt_w/2"/>
                                          </p:val>
                                        </p:tav>
                                        <p:tav tm="100000">
                                          <p:val>
                                            <p:strVal val="#ppt_x"/>
                                          </p:val>
                                        </p:tav>
                                      </p:tavLst>
                                    </p:anim>
                                    <p:anim calcmode="lin" valueType="num">
                                      <p:cBhvr additive="base">
                                        <p:cTn id="38" dur="3000" fill="hold"/>
                                        <p:tgtEl>
                                          <p:spTgt spid="25"/>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26"/>
                                        </p:tgtEl>
                                        <p:attrNameLst>
                                          <p:attrName>style.visibility</p:attrName>
                                        </p:attrNameLst>
                                      </p:cBhvr>
                                      <p:to>
                                        <p:strVal val="visible"/>
                                      </p:to>
                                    </p:set>
                                    <p:anim calcmode="lin" valueType="num">
                                      <p:cBhvr additive="base">
                                        <p:cTn id="41" dur="3000" fill="hold"/>
                                        <p:tgtEl>
                                          <p:spTgt spid="26"/>
                                        </p:tgtEl>
                                        <p:attrNameLst>
                                          <p:attrName>ppt_x</p:attrName>
                                        </p:attrNameLst>
                                      </p:cBhvr>
                                      <p:tavLst>
                                        <p:tav tm="0">
                                          <p:val>
                                            <p:strVal val="0-#ppt_w/2"/>
                                          </p:val>
                                        </p:tav>
                                        <p:tav tm="100000">
                                          <p:val>
                                            <p:strVal val="#ppt_x"/>
                                          </p:val>
                                        </p:tav>
                                      </p:tavLst>
                                    </p:anim>
                                    <p:anim calcmode="lin" valueType="num">
                                      <p:cBhvr additive="base">
                                        <p:cTn id="42" dur="3000" fill="hold"/>
                                        <p:tgtEl>
                                          <p:spTgt spid="26"/>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27"/>
                                        </p:tgtEl>
                                        <p:attrNameLst>
                                          <p:attrName>style.visibility</p:attrName>
                                        </p:attrNameLst>
                                      </p:cBhvr>
                                      <p:to>
                                        <p:strVal val="visible"/>
                                      </p:to>
                                    </p:set>
                                    <p:anim calcmode="lin" valueType="num">
                                      <p:cBhvr additive="base">
                                        <p:cTn id="45" dur="3000" fill="hold"/>
                                        <p:tgtEl>
                                          <p:spTgt spid="27"/>
                                        </p:tgtEl>
                                        <p:attrNameLst>
                                          <p:attrName>ppt_x</p:attrName>
                                        </p:attrNameLst>
                                      </p:cBhvr>
                                      <p:tavLst>
                                        <p:tav tm="0">
                                          <p:val>
                                            <p:strVal val="0-#ppt_w/2"/>
                                          </p:val>
                                        </p:tav>
                                        <p:tav tm="100000">
                                          <p:val>
                                            <p:strVal val="#ppt_x"/>
                                          </p:val>
                                        </p:tav>
                                      </p:tavLst>
                                    </p:anim>
                                    <p:anim calcmode="lin" valueType="num">
                                      <p:cBhvr additive="base">
                                        <p:cTn id="46" dur="3000" fill="hold"/>
                                        <p:tgtEl>
                                          <p:spTgt spid="27"/>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28"/>
                                        </p:tgtEl>
                                        <p:attrNameLst>
                                          <p:attrName>style.visibility</p:attrName>
                                        </p:attrNameLst>
                                      </p:cBhvr>
                                      <p:to>
                                        <p:strVal val="visible"/>
                                      </p:to>
                                    </p:set>
                                    <p:anim calcmode="lin" valueType="num">
                                      <p:cBhvr additive="base">
                                        <p:cTn id="49" dur="3000" fill="hold"/>
                                        <p:tgtEl>
                                          <p:spTgt spid="28"/>
                                        </p:tgtEl>
                                        <p:attrNameLst>
                                          <p:attrName>ppt_x</p:attrName>
                                        </p:attrNameLst>
                                      </p:cBhvr>
                                      <p:tavLst>
                                        <p:tav tm="0">
                                          <p:val>
                                            <p:strVal val="0-#ppt_w/2"/>
                                          </p:val>
                                        </p:tav>
                                        <p:tav tm="100000">
                                          <p:val>
                                            <p:strVal val="#ppt_x"/>
                                          </p:val>
                                        </p:tav>
                                      </p:tavLst>
                                    </p:anim>
                                    <p:anim calcmode="lin" valueType="num">
                                      <p:cBhvr additive="base">
                                        <p:cTn id="50" dur="3000" fill="hold"/>
                                        <p:tgtEl>
                                          <p:spTgt spid="28"/>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29"/>
                                        </p:tgtEl>
                                        <p:attrNameLst>
                                          <p:attrName>style.visibility</p:attrName>
                                        </p:attrNameLst>
                                      </p:cBhvr>
                                      <p:to>
                                        <p:strVal val="visible"/>
                                      </p:to>
                                    </p:set>
                                    <p:anim calcmode="lin" valueType="num">
                                      <p:cBhvr additive="base">
                                        <p:cTn id="53" dur="3000" fill="hold"/>
                                        <p:tgtEl>
                                          <p:spTgt spid="29"/>
                                        </p:tgtEl>
                                        <p:attrNameLst>
                                          <p:attrName>ppt_x</p:attrName>
                                        </p:attrNameLst>
                                      </p:cBhvr>
                                      <p:tavLst>
                                        <p:tav tm="0">
                                          <p:val>
                                            <p:strVal val="0-#ppt_w/2"/>
                                          </p:val>
                                        </p:tav>
                                        <p:tav tm="100000">
                                          <p:val>
                                            <p:strVal val="#ppt_x"/>
                                          </p:val>
                                        </p:tav>
                                      </p:tavLst>
                                    </p:anim>
                                    <p:anim calcmode="lin" valueType="num">
                                      <p:cBhvr additive="base">
                                        <p:cTn id="54" dur="3000" fill="hold"/>
                                        <p:tgtEl>
                                          <p:spTgt spid="29"/>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30"/>
                                        </p:tgtEl>
                                        <p:attrNameLst>
                                          <p:attrName>style.visibility</p:attrName>
                                        </p:attrNameLst>
                                      </p:cBhvr>
                                      <p:to>
                                        <p:strVal val="visible"/>
                                      </p:to>
                                    </p:set>
                                    <p:anim calcmode="lin" valueType="num">
                                      <p:cBhvr additive="base">
                                        <p:cTn id="57" dur="3000" fill="hold"/>
                                        <p:tgtEl>
                                          <p:spTgt spid="30"/>
                                        </p:tgtEl>
                                        <p:attrNameLst>
                                          <p:attrName>ppt_x</p:attrName>
                                        </p:attrNameLst>
                                      </p:cBhvr>
                                      <p:tavLst>
                                        <p:tav tm="0">
                                          <p:val>
                                            <p:strVal val="0-#ppt_w/2"/>
                                          </p:val>
                                        </p:tav>
                                        <p:tav tm="100000">
                                          <p:val>
                                            <p:strVal val="#ppt_x"/>
                                          </p:val>
                                        </p:tav>
                                      </p:tavLst>
                                    </p:anim>
                                    <p:anim calcmode="lin" valueType="num">
                                      <p:cBhvr additive="base">
                                        <p:cTn id="58" dur="3000" fill="hold"/>
                                        <p:tgtEl>
                                          <p:spTgt spid="30"/>
                                        </p:tgtEl>
                                        <p:attrNameLst>
                                          <p:attrName>ppt_y</p:attrName>
                                        </p:attrNameLst>
                                      </p:cBhvr>
                                      <p:tavLst>
                                        <p:tav tm="0">
                                          <p:val>
                                            <p:strVal val="1+#ppt_h/2"/>
                                          </p:val>
                                        </p:tav>
                                        <p:tav tm="100000">
                                          <p:val>
                                            <p:strVal val="#ppt_y"/>
                                          </p:val>
                                        </p:tav>
                                      </p:tavLst>
                                    </p:anim>
                                  </p:childTnLst>
                                </p:cTn>
                              </p:par>
                              <p:par>
                                <p:cTn id="59" presetID="6" presetClass="emph" presetSubtype="0" fill="hold" nodeType="withEffect">
                                  <p:stCondLst>
                                    <p:cond delay="0"/>
                                  </p:stCondLst>
                                  <p:childTnLst>
                                    <p:animScale>
                                      <p:cBhvr>
                                        <p:cTn id="60" dur="3000" fill="hold"/>
                                        <p:tgtEl>
                                          <p:spTgt spid="18"/>
                                        </p:tgtEl>
                                      </p:cBhvr>
                                      <p:by x="150000" y="150000"/>
                                    </p:animScale>
                                  </p:childTnLst>
                                </p:cTn>
                              </p:par>
                              <p:par>
                                <p:cTn id="61" presetID="6" presetClass="emph" presetSubtype="0" fill="hold" nodeType="withEffect">
                                  <p:stCondLst>
                                    <p:cond delay="0"/>
                                  </p:stCondLst>
                                  <p:childTnLst>
                                    <p:animScale>
                                      <p:cBhvr>
                                        <p:cTn id="62" dur="3000" fill="hold"/>
                                        <p:tgtEl>
                                          <p:spTgt spid="19"/>
                                        </p:tgtEl>
                                      </p:cBhvr>
                                      <p:by x="150000" y="150000"/>
                                    </p:animScale>
                                  </p:childTnLst>
                                </p:cTn>
                              </p:par>
                              <p:par>
                                <p:cTn id="63" presetID="6" presetClass="emph" presetSubtype="0" fill="hold" nodeType="withEffect">
                                  <p:stCondLst>
                                    <p:cond delay="0"/>
                                  </p:stCondLst>
                                  <p:childTnLst>
                                    <p:animScale>
                                      <p:cBhvr>
                                        <p:cTn id="64" dur="3000" fill="hold"/>
                                        <p:tgtEl>
                                          <p:spTgt spid="20"/>
                                        </p:tgtEl>
                                      </p:cBhvr>
                                      <p:by x="150000" y="150000"/>
                                    </p:animScale>
                                  </p:childTnLst>
                                </p:cTn>
                              </p:par>
                              <p:par>
                                <p:cTn id="65" presetID="6" presetClass="emph" presetSubtype="0" fill="hold" nodeType="withEffect">
                                  <p:stCondLst>
                                    <p:cond delay="0"/>
                                  </p:stCondLst>
                                  <p:childTnLst>
                                    <p:animScale>
                                      <p:cBhvr>
                                        <p:cTn id="66" dur="3000" fill="hold"/>
                                        <p:tgtEl>
                                          <p:spTgt spid="21"/>
                                        </p:tgtEl>
                                      </p:cBhvr>
                                      <p:by x="150000" y="150000"/>
                                    </p:animScale>
                                  </p:childTnLst>
                                </p:cTn>
                              </p:par>
                              <p:par>
                                <p:cTn id="67" presetID="6" presetClass="emph" presetSubtype="0" fill="hold" nodeType="withEffect">
                                  <p:stCondLst>
                                    <p:cond delay="0"/>
                                  </p:stCondLst>
                                  <p:childTnLst>
                                    <p:animScale>
                                      <p:cBhvr>
                                        <p:cTn id="68" dur="3000" fill="hold"/>
                                        <p:tgtEl>
                                          <p:spTgt spid="22"/>
                                        </p:tgtEl>
                                      </p:cBhvr>
                                      <p:by x="150000" y="150000"/>
                                    </p:animScale>
                                  </p:childTnLst>
                                </p:cTn>
                              </p:par>
                              <p:par>
                                <p:cTn id="69" presetID="6" presetClass="emph" presetSubtype="0" fill="hold" nodeType="withEffect">
                                  <p:stCondLst>
                                    <p:cond delay="0"/>
                                  </p:stCondLst>
                                  <p:childTnLst>
                                    <p:animScale>
                                      <p:cBhvr>
                                        <p:cTn id="70" dur="3000" fill="hold"/>
                                        <p:tgtEl>
                                          <p:spTgt spid="23"/>
                                        </p:tgtEl>
                                      </p:cBhvr>
                                      <p:by x="150000" y="150000"/>
                                    </p:animScale>
                                  </p:childTnLst>
                                </p:cTn>
                              </p:par>
                              <p:par>
                                <p:cTn id="71" presetID="6" presetClass="emph" presetSubtype="0" fill="hold" nodeType="withEffect">
                                  <p:stCondLst>
                                    <p:cond delay="0"/>
                                  </p:stCondLst>
                                  <p:childTnLst>
                                    <p:animScale>
                                      <p:cBhvr>
                                        <p:cTn id="72" dur="3000" fill="hold"/>
                                        <p:tgtEl>
                                          <p:spTgt spid="24"/>
                                        </p:tgtEl>
                                      </p:cBhvr>
                                      <p:by x="150000" y="150000"/>
                                    </p:animScale>
                                  </p:childTnLst>
                                </p:cTn>
                              </p:par>
                              <p:par>
                                <p:cTn id="73" presetID="6" presetClass="emph" presetSubtype="0" fill="hold" nodeType="withEffect">
                                  <p:stCondLst>
                                    <p:cond delay="0"/>
                                  </p:stCondLst>
                                  <p:childTnLst>
                                    <p:animScale>
                                      <p:cBhvr>
                                        <p:cTn id="74" dur="3000" fill="hold"/>
                                        <p:tgtEl>
                                          <p:spTgt spid="25"/>
                                        </p:tgtEl>
                                      </p:cBhvr>
                                      <p:by x="150000" y="150000"/>
                                    </p:animScale>
                                  </p:childTnLst>
                                </p:cTn>
                              </p:par>
                              <p:par>
                                <p:cTn id="75" presetID="6" presetClass="emph" presetSubtype="0" fill="hold" nodeType="withEffect">
                                  <p:stCondLst>
                                    <p:cond delay="0"/>
                                  </p:stCondLst>
                                  <p:childTnLst>
                                    <p:animScale>
                                      <p:cBhvr>
                                        <p:cTn id="76" dur="3000" fill="hold"/>
                                        <p:tgtEl>
                                          <p:spTgt spid="26"/>
                                        </p:tgtEl>
                                      </p:cBhvr>
                                      <p:by x="150000" y="150000"/>
                                    </p:animScale>
                                  </p:childTnLst>
                                </p:cTn>
                              </p:par>
                              <p:par>
                                <p:cTn id="77" presetID="6" presetClass="emph" presetSubtype="0" fill="hold" nodeType="withEffect">
                                  <p:stCondLst>
                                    <p:cond delay="0"/>
                                  </p:stCondLst>
                                  <p:childTnLst>
                                    <p:animScale>
                                      <p:cBhvr>
                                        <p:cTn id="78" dur="3000" fill="hold"/>
                                        <p:tgtEl>
                                          <p:spTgt spid="27"/>
                                        </p:tgtEl>
                                      </p:cBhvr>
                                      <p:by x="150000" y="150000"/>
                                    </p:animScale>
                                  </p:childTnLst>
                                </p:cTn>
                              </p:par>
                              <p:par>
                                <p:cTn id="79" presetID="6" presetClass="emph" presetSubtype="0" fill="hold" nodeType="withEffect">
                                  <p:stCondLst>
                                    <p:cond delay="0"/>
                                  </p:stCondLst>
                                  <p:childTnLst>
                                    <p:animScale>
                                      <p:cBhvr>
                                        <p:cTn id="80" dur="3000" fill="hold"/>
                                        <p:tgtEl>
                                          <p:spTgt spid="28"/>
                                        </p:tgtEl>
                                      </p:cBhvr>
                                      <p:by x="150000" y="150000"/>
                                    </p:animScale>
                                  </p:childTnLst>
                                </p:cTn>
                              </p:par>
                              <p:par>
                                <p:cTn id="81" presetID="6" presetClass="emph" presetSubtype="0" fill="hold" nodeType="withEffect">
                                  <p:stCondLst>
                                    <p:cond delay="0"/>
                                  </p:stCondLst>
                                  <p:childTnLst>
                                    <p:animScale>
                                      <p:cBhvr>
                                        <p:cTn id="82" dur="3000" fill="hold"/>
                                        <p:tgtEl>
                                          <p:spTgt spid="29"/>
                                        </p:tgtEl>
                                      </p:cBhvr>
                                      <p:by x="150000" y="150000"/>
                                    </p:animScale>
                                  </p:childTnLst>
                                </p:cTn>
                              </p:par>
                              <p:par>
                                <p:cTn id="83" presetID="6" presetClass="emph" presetSubtype="0" fill="hold" nodeType="withEffect">
                                  <p:stCondLst>
                                    <p:cond delay="0"/>
                                  </p:stCondLst>
                                  <p:childTnLst>
                                    <p:animScale>
                                      <p:cBhvr>
                                        <p:cTn id="84" dur="3000" fill="hold"/>
                                        <p:tgtEl>
                                          <p:spTgt spid="30"/>
                                        </p:tgtEl>
                                      </p:cBhvr>
                                      <p:by x="150000" y="150000"/>
                                    </p:animScale>
                                  </p:childTnLst>
                                </p:cTn>
                              </p:par>
                            </p:childTnLst>
                          </p:cTn>
                        </p:par>
                        <p:par>
                          <p:cTn id="85" fill="hold">
                            <p:stCondLst>
                              <p:cond delay="3000"/>
                            </p:stCondLst>
                            <p:childTnLst>
                              <p:par>
                                <p:cTn id="86" presetID="2" presetClass="exit" presetSubtype="12" fill="hold" nodeType="afterEffect">
                                  <p:stCondLst>
                                    <p:cond delay="0"/>
                                  </p:stCondLst>
                                  <p:childTnLst>
                                    <p:anim calcmode="lin" valueType="num">
                                      <p:cBhvr additive="base">
                                        <p:cTn id="87" dur="3000"/>
                                        <p:tgtEl>
                                          <p:spTgt spid="18"/>
                                        </p:tgtEl>
                                        <p:attrNameLst>
                                          <p:attrName>ppt_x</p:attrName>
                                        </p:attrNameLst>
                                      </p:cBhvr>
                                      <p:tavLst>
                                        <p:tav tm="0">
                                          <p:val>
                                            <p:strVal val="ppt_x"/>
                                          </p:val>
                                        </p:tav>
                                        <p:tav tm="100000">
                                          <p:val>
                                            <p:strVal val="0-ppt_w/2"/>
                                          </p:val>
                                        </p:tav>
                                      </p:tavLst>
                                    </p:anim>
                                    <p:anim calcmode="lin" valueType="num">
                                      <p:cBhvr additive="base">
                                        <p:cTn id="88" dur="3000"/>
                                        <p:tgtEl>
                                          <p:spTgt spid="18"/>
                                        </p:tgtEl>
                                        <p:attrNameLst>
                                          <p:attrName>ppt_y</p:attrName>
                                        </p:attrNameLst>
                                      </p:cBhvr>
                                      <p:tavLst>
                                        <p:tav tm="0">
                                          <p:val>
                                            <p:strVal val="ppt_y"/>
                                          </p:val>
                                        </p:tav>
                                        <p:tav tm="100000">
                                          <p:val>
                                            <p:strVal val="1+ppt_h/2"/>
                                          </p:val>
                                        </p:tav>
                                      </p:tavLst>
                                    </p:anim>
                                    <p:set>
                                      <p:cBhvr>
                                        <p:cTn id="89" dur="1" fill="hold">
                                          <p:stCondLst>
                                            <p:cond delay="2999"/>
                                          </p:stCondLst>
                                        </p:cTn>
                                        <p:tgtEl>
                                          <p:spTgt spid="18"/>
                                        </p:tgtEl>
                                        <p:attrNameLst>
                                          <p:attrName>style.visibility</p:attrName>
                                        </p:attrNameLst>
                                      </p:cBhvr>
                                      <p:to>
                                        <p:strVal val="hidden"/>
                                      </p:to>
                                    </p:set>
                                  </p:childTnLst>
                                </p:cTn>
                              </p:par>
                              <p:par>
                                <p:cTn id="90" presetID="2" presetClass="exit" presetSubtype="12" fill="hold" nodeType="withEffect">
                                  <p:stCondLst>
                                    <p:cond delay="0"/>
                                  </p:stCondLst>
                                  <p:childTnLst>
                                    <p:anim calcmode="lin" valueType="num">
                                      <p:cBhvr additive="base">
                                        <p:cTn id="91" dur="3000"/>
                                        <p:tgtEl>
                                          <p:spTgt spid="19"/>
                                        </p:tgtEl>
                                        <p:attrNameLst>
                                          <p:attrName>ppt_x</p:attrName>
                                        </p:attrNameLst>
                                      </p:cBhvr>
                                      <p:tavLst>
                                        <p:tav tm="0">
                                          <p:val>
                                            <p:strVal val="ppt_x"/>
                                          </p:val>
                                        </p:tav>
                                        <p:tav tm="100000">
                                          <p:val>
                                            <p:strVal val="0-ppt_w/2"/>
                                          </p:val>
                                        </p:tav>
                                      </p:tavLst>
                                    </p:anim>
                                    <p:anim calcmode="lin" valueType="num">
                                      <p:cBhvr additive="base">
                                        <p:cTn id="92" dur="3000"/>
                                        <p:tgtEl>
                                          <p:spTgt spid="19"/>
                                        </p:tgtEl>
                                        <p:attrNameLst>
                                          <p:attrName>ppt_y</p:attrName>
                                        </p:attrNameLst>
                                      </p:cBhvr>
                                      <p:tavLst>
                                        <p:tav tm="0">
                                          <p:val>
                                            <p:strVal val="ppt_y"/>
                                          </p:val>
                                        </p:tav>
                                        <p:tav tm="100000">
                                          <p:val>
                                            <p:strVal val="1+ppt_h/2"/>
                                          </p:val>
                                        </p:tav>
                                      </p:tavLst>
                                    </p:anim>
                                    <p:set>
                                      <p:cBhvr>
                                        <p:cTn id="93" dur="1" fill="hold">
                                          <p:stCondLst>
                                            <p:cond delay="2999"/>
                                          </p:stCondLst>
                                        </p:cTn>
                                        <p:tgtEl>
                                          <p:spTgt spid="19"/>
                                        </p:tgtEl>
                                        <p:attrNameLst>
                                          <p:attrName>style.visibility</p:attrName>
                                        </p:attrNameLst>
                                      </p:cBhvr>
                                      <p:to>
                                        <p:strVal val="hidden"/>
                                      </p:to>
                                    </p:set>
                                  </p:childTnLst>
                                </p:cTn>
                              </p:par>
                              <p:par>
                                <p:cTn id="94" presetID="2" presetClass="exit" presetSubtype="12" fill="hold" nodeType="withEffect">
                                  <p:stCondLst>
                                    <p:cond delay="0"/>
                                  </p:stCondLst>
                                  <p:childTnLst>
                                    <p:anim calcmode="lin" valueType="num">
                                      <p:cBhvr additive="base">
                                        <p:cTn id="95" dur="3000"/>
                                        <p:tgtEl>
                                          <p:spTgt spid="20"/>
                                        </p:tgtEl>
                                        <p:attrNameLst>
                                          <p:attrName>ppt_x</p:attrName>
                                        </p:attrNameLst>
                                      </p:cBhvr>
                                      <p:tavLst>
                                        <p:tav tm="0">
                                          <p:val>
                                            <p:strVal val="ppt_x"/>
                                          </p:val>
                                        </p:tav>
                                        <p:tav tm="100000">
                                          <p:val>
                                            <p:strVal val="0-ppt_w/2"/>
                                          </p:val>
                                        </p:tav>
                                      </p:tavLst>
                                    </p:anim>
                                    <p:anim calcmode="lin" valueType="num">
                                      <p:cBhvr additive="base">
                                        <p:cTn id="96" dur="3000"/>
                                        <p:tgtEl>
                                          <p:spTgt spid="20"/>
                                        </p:tgtEl>
                                        <p:attrNameLst>
                                          <p:attrName>ppt_y</p:attrName>
                                        </p:attrNameLst>
                                      </p:cBhvr>
                                      <p:tavLst>
                                        <p:tav tm="0">
                                          <p:val>
                                            <p:strVal val="ppt_y"/>
                                          </p:val>
                                        </p:tav>
                                        <p:tav tm="100000">
                                          <p:val>
                                            <p:strVal val="1+ppt_h/2"/>
                                          </p:val>
                                        </p:tav>
                                      </p:tavLst>
                                    </p:anim>
                                    <p:set>
                                      <p:cBhvr>
                                        <p:cTn id="97" dur="1" fill="hold">
                                          <p:stCondLst>
                                            <p:cond delay="2999"/>
                                          </p:stCondLst>
                                        </p:cTn>
                                        <p:tgtEl>
                                          <p:spTgt spid="20"/>
                                        </p:tgtEl>
                                        <p:attrNameLst>
                                          <p:attrName>style.visibility</p:attrName>
                                        </p:attrNameLst>
                                      </p:cBhvr>
                                      <p:to>
                                        <p:strVal val="hidden"/>
                                      </p:to>
                                    </p:set>
                                  </p:childTnLst>
                                </p:cTn>
                              </p:par>
                              <p:par>
                                <p:cTn id="98" presetID="2" presetClass="exit" presetSubtype="12" fill="hold" nodeType="withEffect">
                                  <p:stCondLst>
                                    <p:cond delay="0"/>
                                  </p:stCondLst>
                                  <p:childTnLst>
                                    <p:anim calcmode="lin" valueType="num">
                                      <p:cBhvr additive="base">
                                        <p:cTn id="99" dur="3000"/>
                                        <p:tgtEl>
                                          <p:spTgt spid="21"/>
                                        </p:tgtEl>
                                        <p:attrNameLst>
                                          <p:attrName>ppt_x</p:attrName>
                                        </p:attrNameLst>
                                      </p:cBhvr>
                                      <p:tavLst>
                                        <p:tav tm="0">
                                          <p:val>
                                            <p:strVal val="ppt_x"/>
                                          </p:val>
                                        </p:tav>
                                        <p:tav tm="100000">
                                          <p:val>
                                            <p:strVal val="0-ppt_w/2"/>
                                          </p:val>
                                        </p:tav>
                                      </p:tavLst>
                                    </p:anim>
                                    <p:anim calcmode="lin" valueType="num">
                                      <p:cBhvr additive="base">
                                        <p:cTn id="100" dur="3000"/>
                                        <p:tgtEl>
                                          <p:spTgt spid="21"/>
                                        </p:tgtEl>
                                        <p:attrNameLst>
                                          <p:attrName>ppt_y</p:attrName>
                                        </p:attrNameLst>
                                      </p:cBhvr>
                                      <p:tavLst>
                                        <p:tav tm="0">
                                          <p:val>
                                            <p:strVal val="ppt_y"/>
                                          </p:val>
                                        </p:tav>
                                        <p:tav tm="100000">
                                          <p:val>
                                            <p:strVal val="1+ppt_h/2"/>
                                          </p:val>
                                        </p:tav>
                                      </p:tavLst>
                                    </p:anim>
                                    <p:set>
                                      <p:cBhvr>
                                        <p:cTn id="101" dur="1" fill="hold">
                                          <p:stCondLst>
                                            <p:cond delay="2999"/>
                                          </p:stCondLst>
                                        </p:cTn>
                                        <p:tgtEl>
                                          <p:spTgt spid="21"/>
                                        </p:tgtEl>
                                        <p:attrNameLst>
                                          <p:attrName>style.visibility</p:attrName>
                                        </p:attrNameLst>
                                      </p:cBhvr>
                                      <p:to>
                                        <p:strVal val="hidden"/>
                                      </p:to>
                                    </p:set>
                                  </p:childTnLst>
                                </p:cTn>
                              </p:par>
                              <p:par>
                                <p:cTn id="102" presetID="2" presetClass="exit" presetSubtype="12" fill="hold" nodeType="withEffect">
                                  <p:stCondLst>
                                    <p:cond delay="0"/>
                                  </p:stCondLst>
                                  <p:childTnLst>
                                    <p:anim calcmode="lin" valueType="num">
                                      <p:cBhvr additive="base">
                                        <p:cTn id="103" dur="3000"/>
                                        <p:tgtEl>
                                          <p:spTgt spid="22"/>
                                        </p:tgtEl>
                                        <p:attrNameLst>
                                          <p:attrName>ppt_x</p:attrName>
                                        </p:attrNameLst>
                                      </p:cBhvr>
                                      <p:tavLst>
                                        <p:tav tm="0">
                                          <p:val>
                                            <p:strVal val="ppt_x"/>
                                          </p:val>
                                        </p:tav>
                                        <p:tav tm="100000">
                                          <p:val>
                                            <p:strVal val="0-ppt_w/2"/>
                                          </p:val>
                                        </p:tav>
                                      </p:tavLst>
                                    </p:anim>
                                    <p:anim calcmode="lin" valueType="num">
                                      <p:cBhvr additive="base">
                                        <p:cTn id="104" dur="3000"/>
                                        <p:tgtEl>
                                          <p:spTgt spid="22"/>
                                        </p:tgtEl>
                                        <p:attrNameLst>
                                          <p:attrName>ppt_y</p:attrName>
                                        </p:attrNameLst>
                                      </p:cBhvr>
                                      <p:tavLst>
                                        <p:tav tm="0">
                                          <p:val>
                                            <p:strVal val="ppt_y"/>
                                          </p:val>
                                        </p:tav>
                                        <p:tav tm="100000">
                                          <p:val>
                                            <p:strVal val="1+ppt_h/2"/>
                                          </p:val>
                                        </p:tav>
                                      </p:tavLst>
                                    </p:anim>
                                    <p:set>
                                      <p:cBhvr>
                                        <p:cTn id="105" dur="1" fill="hold">
                                          <p:stCondLst>
                                            <p:cond delay="2999"/>
                                          </p:stCondLst>
                                        </p:cTn>
                                        <p:tgtEl>
                                          <p:spTgt spid="22"/>
                                        </p:tgtEl>
                                        <p:attrNameLst>
                                          <p:attrName>style.visibility</p:attrName>
                                        </p:attrNameLst>
                                      </p:cBhvr>
                                      <p:to>
                                        <p:strVal val="hidden"/>
                                      </p:to>
                                    </p:set>
                                  </p:childTnLst>
                                </p:cTn>
                              </p:par>
                              <p:par>
                                <p:cTn id="106" presetID="2" presetClass="exit" presetSubtype="12" fill="hold" nodeType="withEffect">
                                  <p:stCondLst>
                                    <p:cond delay="0"/>
                                  </p:stCondLst>
                                  <p:childTnLst>
                                    <p:anim calcmode="lin" valueType="num">
                                      <p:cBhvr additive="base">
                                        <p:cTn id="107" dur="3000"/>
                                        <p:tgtEl>
                                          <p:spTgt spid="23"/>
                                        </p:tgtEl>
                                        <p:attrNameLst>
                                          <p:attrName>ppt_x</p:attrName>
                                        </p:attrNameLst>
                                      </p:cBhvr>
                                      <p:tavLst>
                                        <p:tav tm="0">
                                          <p:val>
                                            <p:strVal val="ppt_x"/>
                                          </p:val>
                                        </p:tav>
                                        <p:tav tm="100000">
                                          <p:val>
                                            <p:strVal val="0-ppt_w/2"/>
                                          </p:val>
                                        </p:tav>
                                      </p:tavLst>
                                    </p:anim>
                                    <p:anim calcmode="lin" valueType="num">
                                      <p:cBhvr additive="base">
                                        <p:cTn id="108" dur="3000"/>
                                        <p:tgtEl>
                                          <p:spTgt spid="23"/>
                                        </p:tgtEl>
                                        <p:attrNameLst>
                                          <p:attrName>ppt_y</p:attrName>
                                        </p:attrNameLst>
                                      </p:cBhvr>
                                      <p:tavLst>
                                        <p:tav tm="0">
                                          <p:val>
                                            <p:strVal val="ppt_y"/>
                                          </p:val>
                                        </p:tav>
                                        <p:tav tm="100000">
                                          <p:val>
                                            <p:strVal val="1+ppt_h/2"/>
                                          </p:val>
                                        </p:tav>
                                      </p:tavLst>
                                    </p:anim>
                                    <p:set>
                                      <p:cBhvr>
                                        <p:cTn id="109" dur="1" fill="hold">
                                          <p:stCondLst>
                                            <p:cond delay="2999"/>
                                          </p:stCondLst>
                                        </p:cTn>
                                        <p:tgtEl>
                                          <p:spTgt spid="23"/>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3000"/>
                                        <p:tgtEl>
                                          <p:spTgt spid="24"/>
                                        </p:tgtEl>
                                        <p:attrNameLst>
                                          <p:attrName>ppt_x</p:attrName>
                                        </p:attrNameLst>
                                      </p:cBhvr>
                                      <p:tavLst>
                                        <p:tav tm="0">
                                          <p:val>
                                            <p:strVal val="ppt_x"/>
                                          </p:val>
                                        </p:tav>
                                        <p:tav tm="100000">
                                          <p:val>
                                            <p:strVal val="0-ppt_w/2"/>
                                          </p:val>
                                        </p:tav>
                                      </p:tavLst>
                                    </p:anim>
                                    <p:anim calcmode="lin" valueType="num">
                                      <p:cBhvr additive="base">
                                        <p:cTn id="112" dur="3000"/>
                                        <p:tgtEl>
                                          <p:spTgt spid="24"/>
                                        </p:tgtEl>
                                        <p:attrNameLst>
                                          <p:attrName>ppt_y</p:attrName>
                                        </p:attrNameLst>
                                      </p:cBhvr>
                                      <p:tavLst>
                                        <p:tav tm="0">
                                          <p:val>
                                            <p:strVal val="ppt_y"/>
                                          </p:val>
                                        </p:tav>
                                        <p:tav tm="100000">
                                          <p:val>
                                            <p:strVal val="1+ppt_h/2"/>
                                          </p:val>
                                        </p:tav>
                                      </p:tavLst>
                                    </p:anim>
                                    <p:set>
                                      <p:cBhvr>
                                        <p:cTn id="113" dur="1" fill="hold">
                                          <p:stCondLst>
                                            <p:cond delay="2999"/>
                                          </p:stCondLst>
                                        </p:cTn>
                                        <p:tgtEl>
                                          <p:spTgt spid="24"/>
                                        </p:tgtEl>
                                        <p:attrNameLst>
                                          <p:attrName>style.visibility</p:attrName>
                                        </p:attrNameLst>
                                      </p:cBhvr>
                                      <p:to>
                                        <p:strVal val="hidden"/>
                                      </p:to>
                                    </p:set>
                                  </p:childTnLst>
                                </p:cTn>
                              </p:par>
                              <p:par>
                                <p:cTn id="114" presetID="2" presetClass="exit" presetSubtype="12" fill="hold" nodeType="withEffect">
                                  <p:stCondLst>
                                    <p:cond delay="0"/>
                                  </p:stCondLst>
                                  <p:childTnLst>
                                    <p:anim calcmode="lin" valueType="num">
                                      <p:cBhvr additive="base">
                                        <p:cTn id="115" dur="3000"/>
                                        <p:tgtEl>
                                          <p:spTgt spid="25"/>
                                        </p:tgtEl>
                                        <p:attrNameLst>
                                          <p:attrName>ppt_x</p:attrName>
                                        </p:attrNameLst>
                                      </p:cBhvr>
                                      <p:tavLst>
                                        <p:tav tm="0">
                                          <p:val>
                                            <p:strVal val="ppt_x"/>
                                          </p:val>
                                        </p:tav>
                                        <p:tav tm="100000">
                                          <p:val>
                                            <p:strVal val="0-ppt_w/2"/>
                                          </p:val>
                                        </p:tav>
                                      </p:tavLst>
                                    </p:anim>
                                    <p:anim calcmode="lin" valueType="num">
                                      <p:cBhvr additive="base">
                                        <p:cTn id="116" dur="3000"/>
                                        <p:tgtEl>
                                          <p:spTgt spid="25"/>
                                        </p:tgtEl>
                                        <p:attrNameLst>
                                          <p:attrName>ppt_y</p:attrName>
                                        </p:attrNameLst>
                                      </p:cBhvr>
                                      <p:tavLst>
                                        <p:tav tm="0">
                                          <p:val>
                                            <p:strVal val="ppt_y"/>
                                          </p:val>
                                        </p:tav>
                                        <p:tav tm="100000">
                                          <p:val>
                                            <p:strVal val="1+ppt_h/2"/>
                                          </p:val>
                                        </p:tav>
                                      </p:tavLst>
                                    </p:anim>
                                    <p:set>
                                      <p:cBhvr>
                                        <p:cTn id="117" dur="1" fill="hold">
                                          <p:stCondLst>
                                            <p:cond delay="2999"/>
                                          </p:stCondLst>
                                        </p:cTn>
                                        <p:tgtEl>
                                          <p:spTgt spid="25"/>
                                        </p:tgtEl>
                                        <p:attrNameLst>
                                          <p:attrName>style.visibility</p:attrName>
                                        </p:attrNameLst>
                                      </p:cBhvr>
                                      <p:to>
                                        <p:strVal val="hidden"/>
                                      </p:to>
                                    </p:set>
                                  </p:childTnLst>
                                </p:cTn>
                              </p:par>
                              <p:par>
                                <p:cTn id="118" presetID="2" presetClass="exit" presetSubtype="12" fill="hold" nodeType="withEffect">
                                  <p:stCondLst>
                                    <p:cond delay="0"/>
                                  </p:stCondLst>
                                  <p:childTnLst>
                                    <p:anim calcmode="lin" valueType="num">
                                      <p:cBhvr additive="base">
                                        <p:cTn id="119" dur="3000"/>
                                        <p:tgtEl>
                                          <p:spTgt spid="26"/>
                                        </p:tgtEl>
                                        <p:attrNameLst>
                                          <p:attrName>ppt_x</p:attrName>
                                        </p:attrNameLst>
                                      </p:cBhvr>
                                      <p:tavLst>
                                        <p:tav tm="0">
                                          <p:val>
                                            <p:strVal val="ppt_x"/>
                                          </p:val>
                                        </p:tav>
                                        <p:tav tm="100000">
                                          <p:val>
                                            <p:strVal val="0-ppt_w/2"/>
                                          </p:val>
                                        </p:tav>
                                      </p:tavLst>
                                    </p:anim>
                                    <p:anim calcmode="lin" valueType="num">
                                      <p:cBhvr additive="base">
                                        <p:cTn id="120" dur="3000"/>
                                        <p:tgtEl>
                                          <p:spTgt spid="26"/>
                                        </p:tgtEl>
                                        <p:attrNameLst>
                                          <p:attrName>ppt_y</p:attrName>
                                        </p:attrNameLst>
                                      </p:cBhvr>
                                      <p:tavLst>
                                        <p:tav tm="0">
                                          <p:val>
                                            <p:strVal val="ppt_y"/>
                                          </p:val>
                                        </p:tav>
                                        <p:tav tm="100000">
                                          <p:val>
                                            <p:strVal val="1+ppt_h/2"/>
                                          </p:val>
                                        </p:tav>
                                      </p:tavLst>
                                    </p:anim>
                                    <p:set>
                                      <p:cBhvr>
                                        <p:cTn id="121" dur="1" fill="hold">
                                          <p:stCondLst>
                                            <p:cond delay="2999"/>
                                          </p:stCondLst>
                                        </p:cTn>
                                        <p:tgtEl>
                                          <p:spTgt spid="26"/>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3000"/>
                                        <p:tgtEl>
                                          <p:spTgt spid="27"/>
                                        </p:tgtEl>
                                        <p:attrNameLst>
                                          <p:attrName>ppt_x</p:attrName>
                                        </p:attrNameLst>
                                      </p:cBhvr>
                                      <p:tavLst>
                                        <p:tav tm="0">
                                          <p:val>
                                            <p:strVal val="ppt_x"/>
                                          </p:val>
                                        </p:tav>
                                        <p:tav tm="100000">
                                          <p:val>
                                            <p:strVal val="0-ppt_w/2"/>
                                          </p:val>
                                        </p:tav>
                                      </p:tavLst>
                                    </p:anim>
                                    <p:anim calcmode="lin" valueType="num">
                                      <p:cBhvr additive="base">
                                        <p:cTn id="124" dur="3000"/>
                                        <p:tgtEl>
                                          <p:spTgt spid="27"/>
                                        </p:tgtEl>
                                        <p:attrNameLst>
                                          <p:attrName>ppt_y</p:attrName>
                                        </p:attrNameLst>
                                      </p:cBhvr>
                                      <p:tavLst>
                                        <p:tav tm="0">
                                          <p:val>
                                            <p:strVal val="ppt_y"/>
                                          </p:val>
                                        </p:tav>
                                        <p:tav tm="100000">
                                          <p:val>
                                            <p:strVal val="1+ppt_h/2"/>
                                          </p:val>
                                        </p:tav>
                                      </p:tavLst>
                                    </p:anim>
                                    <p:set>
                                      <p:cBhvr>
                                        <p:cTn id="125" dur="1" fill="hold">
                                          <p:stCondLst>
                                            <p:cond delay="2999"/>
                                          </p:stCondLst>
                                        </p:cTn>
                                        <p:tgtEl>
                                          <p:spTgt spid="27"/>
                                        </p:tgtEl>
                                        <p:attrNameLst>
                                          <p:attrName>style.visibility</p:attrName>
                                        </p:attrNameLst>
                                      </p:cBhvr>
                                      <p:to>
                                        <p:strVal val="hidden"/>
                                      </p:to>
                                    </p:set>
                                  </p:childTnLst>
                                </p:cTn>
                              </p:par>
                              <p:par>
                                <p:cTn id="126" presetID="2" presetClass="exit" presetSubtype="12" fill="hold" nodeType="withEffect">
                                  <p:stCondLst>
                                    <p:cond delay="0"/>
                                  </p:stCondLst>
                                  <p:childTnLst>
                                    <p:anim calcmode="lin" valueType="num">
                                      <p:cBhvr additive="base">
                                        <p:cTn id="127" dur="3000"/>
                                        <p:tgtEl>
                                          <p:spTgt spid="28"/>
                                        </p:tgtEl>
                                        <p:attrNameLst>
                                          <p:attrName>ppt_x</p:attrName>
                                        </p:attrNameLst>
                                      </p:cBhvr>
                                      <p:tavLst>
                                        <p:tav tm="0">
                                          <p:val>
                                            <p:strVal val="ppt_x"/>
                                          </p:val>
                                        </p:tav>
                                        <p:tav tm="100000">
                                          <p:val>
                                            <p:strVal val="0-ppt_w/2"/>
                                          </p:val>
                                        </p:tav>
                                      </p:tavLst>
                                    </p:anim>
                                    <p:anim calcmode="lin" valueType="num">
                                      <p:cBhvr additive="base">
                                        <p:cTn id="128" dur="3000"/>
                                        <p:tgtEl>
                                          <p:spTgt spid="28"/>
                                        </p:tgtEl>
                                        <p:attrNameLst>
                                          <p:attrName>ppt_y</p:attrName>
                                        </p:attrNameLst>
                                      </p:cBhvr>
                                      <p:tavLst>
                                        <p:tav tm="0">
                                          <p:val>
                                            <p:strVal val="ppt_y"/>
                                          </p:val>
                                        </p:tav>
                                        <p:tav tm="100000">
                                          <p:val>
                                            <p:strVal val="1+ppt_h/2"/>
                                          </p:val>
                                        </p:tav>
                                      </p:tavLst>
                                    </p:anim>
                                    <p:set>
                                      <p:cBhvr>
                                        <p:cTn id="129" dur="1" fill="hold">
                                          <p:stCondLst>
                                            <p:cond delay="2999"/>
                                          </p:stCondLst>
                                        </p:cTn>
                                        <p:tgtEl>
                                          <p:spTgt spid="28"/>
                                        </p:tgtEl>
                                        <p:attrNameLst>
                                          <p:attrName>style.visibility</p:attrName>
                                        </p:attrNameLst>
                                      </p:cBhvr>
                                      <p:to>
                                        <p:strVal val="hidden"/>
                                      </p:to>
                                    </p:set>
                                  </p:childTnLst>
                                </p:cTn>
                              </p:par>
                              <p:par>
                                <p:cTn id="130" presetID="2" presetClass="exit" presetSubtype="12" fill="hold" nodeType="withEffect">
                                  <p:stCondLst>
                                    <p:cond delay="0"/>
                                  </p:stCondLst>
                                  <p:childTnLst>
                                    <p:anim calcmode="lin" valueType="num">
                                      <p:cBhvr additive="base">
                                        <p:cTn id="131" dur="3000"/>
                                        <p:tgtEl>
                                          <p:spTgt spid="29"/>
                                        </p:tgtEl>
                                        <p:attrNameLst>
                                          <p:attrName>ppt_x</p:attrName>
                                        </p:attrNameLst>
                                      </p:cBhvr>
                                      <p:tavLst>
                                        <p:tav tm="0">
                                          <p:val>
                                            <p:strVal val="ppt_x"/>
                                          </p:val>
                                        </p:tav>
                                        <p:tav tm="100000">
                                          <p:val>
                                            <p:strVal val="0-ppt_w/2"/>
                                          </p:val>
                                        </p:tav>
                                      </p:tavLst>
                                    </p:anim>
                                    <p:anim calcmode="lin" valueType="num">
                                      <p:cBhvr additive="base">
                                        <p:cTn id="132" dur="3000"/>
                                        <p:tgtEl>
                                          <p:spTgt spid="29"/>
                                        </p:tgtEl>
                                        <p:attrNameLst>
                                          <p:attrName>ppt_y</p:attrName>
                                        </p:attrNameLst>
                                      </p:cBhvr>
                                      <p:tavLst>
                                        <p:tav tm="0">
                                          <p:val>
                                            <p:strVal val="ppt_y"/>
                                          </p:val>
                                        </p:tav>
                                        <p:tav tm="100000">
                                          <p:val>
                                            <p:strVal val="1+ppt_h/2"/>
                                          </p:val>
                                        </p:tav>
                                      </p:tavLst>
                                    </p:anim>
                                    <p:set>
                                      <p:cBhvr>
                                        <p:cTn id="133" dur="1" fill="hold">
                                          <p:stCondLst>
                                            <p:cond delay="2999"/>
                                          </p:stCondLst>
                                        </p:cTn>
                                        <p:tgtEl>
                                          <p:spTgt spid="29"/>
                                        </p:tgtEl>
                                        <p:attrNameLst>
                                          <p:attrName>style.visibility</p:attrName>
                                        </p:attrNameLst>
                                      </p:cBhvr>
                                      <p:to>
                                        <p:strVal val="hidden"/>
                                      </p:to>
                                    </p:set>
                                  </p:childTnLst>
                                </p:cTn>
                              </p:par>
                              <p:par>
                                <p:cTn id="134" presetID="2" presetClass="exit" presetSubtype="12" fill="hold" nodeType="withEffect">
                                  <p:stCondLst>
                                    <p:cond delay="0"/>
                                  </p:stCondLst>
                                  <p:childTnLst>
                                    <p:anim calcmode="lin" valueType="num">
                                      <p:cBhvr additive="base">
                                        <p:cTn id="135" dur="3000"/>
                                        <p:tgtEl>
                                          <p:spTgt spid="30"/>
                                        </p:tgtEl>
                                        <p:attrNameLst>
                                          <p:attrName>ppt_x</p:attrName>
                                        </p:attrNameLst>
                                      </p:cBhvr>
                                      <p:tavLst>
                                        <p:tav tm="0">
                                          <p:val>
                                            <p:strVal val="ppt_x"/>
                                          </p:val>
                                        </p:tav>
                                        <p:tav tm="100000">
                                          <p:val>
                                            <p:strVal val="0-ppt_w/2"/>
                                          </p:val>
                                        </p:tav>
                                      </p:tavLst>
                                    </p:anim>
                                    <p:anim calcmode="lin" valueType="num">
                                      <p:cBhvr additive="base">
                                        <p:cTn id="136" dur="3000"/>
                                        <p:tgtEl>
                                          <p:spTgt spid="30"/>
                                        </p:tgtEl>
                                        <p:attrNameLst>
                                          <p:attrName>ppt_y</p:attrName>
                                        </p:attrNameLst>
                                      </p:cBhvr>
                                      <p:tavLst>
                                        <p:tav tm="0">
                                          <p:val>
                                            <p:strVal val="ppt_y"/>
                                          </p:val>
                                        </p:tav>
                                        <p:tav tm="100000">
                                          <p:val>
                                            <p:strVal val="1+ppt_h/2"/>
                                          </p:val>
                                        </p:tav>
                                      </p:tavLst>
                                    </p:anim>
                                    <p:set>
                                      <p:cBhvr>
                                        <p:cTn id="137" dur="1" fill="hold">
                                          <p:stCondLst>
                                            <p:cond delay="2999"/>
                                          </p:stCondLst>
                                        </p:cTn>
                                        <p:tgtEl>
                                          <p:spTgt spid="30"/>
                                        </p:tgtEl>
                                        <p:attrNameLst>
                                          <p:attrName>style.visibility</p:attrName>
                                        </p:attrNameLst>
                                      </p:cBhvr>
                                      <p:to>
                                        <p:strVal val="hidden"/>
                                      </p:to>
                                    </p:set>
                                  </p:childTnLst>
                                </p:cTn>
                              </p:par>
                              <p:par>
                                <p:cTn id="138" presetID="8" presetClass="emph" presetSubtype="0" autoRev="1" fill="hold" nodeType="withEffect">
                                  <p:stCondLst>
                                    <p:cond delay="0"/>
                                  </p:stCondLst>
                                  <p:childTnLst>
                                    <p:animRot by="21600000">
                                      <p:cBhvr>
                                        <p:cTn id="139" dur="3000" fill="hold"/>
                                        <p:tgtEl>
                                          <p:spTgt spid="18"/>
                                        </p:tgtEl>
                                        <p:attrNameLst>
                                          <p:attrName>r</p:attrName>
                                        </p:attrNameLst>
                                      </p:cBhvr>
                                    </p:animRot>
                                  </p:childTnLst>
                                </p:cTn>
                              </p:par>
                              <p:par>
                                <p:cTn id="140" presetID="8" presetClass="emph" presetSubtype="0" autoRev="1" fill="hold" nodeType="withEffect">
                                  <p:stCondLst>
                                    <p:cond delay="0"/>
                                  </p:stCondLst>
                                  <p:childTnLst>
                                    <p:animRot by="21600000">
                                      <p:cBhvr>
                                        <p:cTn id="141" dur="3000" fill="hold"/>
                                        <p:tgtEl>
                                          <p:spTgt spid="19"/>
                                        </p:tgtEl>
                                        <p:attrNameLst>
                                          <p:attrName>r</p:attrName>
                                        </p:attrNameLst>
                                      </p:cBhvr>
                                    </p:animRot>
                                  </p:childTnLst>
                                </p:cTn>
                              </p:par>
                              <p:par>
                                <p:cTn id="142" presetID="8" presetClass="emph" presetSubtype="0" autoRev="1" fill="hold" nodeType="withEffect">
                                  <p:stCondLst>
                                    <p:cond delay="0"/>
                                  </p:stCondLst>
                                  <p:childTnLst>
                                    <p:animRot by="21600000">
                                      <p:cBhvr>
                                        <p:cTn id="143" dur="3000" fill="hold"/>
                                        <p:tgtEl>
                                          <p:spTgt spid="20"/>
                                        </p:tgtEl>
                                        <p:attrNameLst>
                                          <p:attrName>r</p:attrName>
                                        </p:attrNameLst>
                                      </p:cBhvr>
                                    </p:animRot>
                                  </p:childTnLst>
                                </p:cTn>
                              </p:par>
                              <p:par>
                                <p:cTn id="144" presetID="8" presetClass="emph" presetSubtype="0" autoRev="1" fill="hold" nodeType="withEffect">
                                  <p:stCondLst>
                                    <p:cond delay="0"/>
                                  </p:stCondLst>
                                  <p:childTnLst>
                                    <p:animRot by="21600000">
                                      <p:cBhvr>
                                        <p:cTn id="145" dur="3000" fill="hold"/>
                                        <p:tgtEl>
                                          <p:spTgt spid="21"/>
                                        </p:tgtEl>
                                        <p:attrNameLst>
                                          <p:attrName>r</p:attrName>
                                        </p:attrNameLst>
                                      </p:cBhvr>
                                    </p:animRot>
                                  </p:childTnLst>
                                </p:cTn>
                              </p:par>
                              <p:par>
                                <p:cTn id="146" presetID="8" presetClass="emph" presetSubtype="0" autoRev="1" fill="hold" nodeType="withEffect">
                                  <p:stCondLst>
                                    <p:cond delay="0"/>
                                  </p:stCondLst>
                                  <p:childTnLst>
                                    <p:animRot by="21600000">
                                      <p:cBhvr>
                                        <p:cTn id="147" dur="3000" fill="hold"/>
                                        <p:tgtEl>
                                          <p:spTgt spid="22"/>
                                        </p:tgtEl>
                                        <p:attrNameLst>
                                          <p:attrName>r</p:attrName>
                                        </p:attrNameLst>
                                      </p:cBhvr>
                                    </p:animRot>
                                  </p:childTnLst>
                                </p:cTn>
                              </p:par>
                              <p:par>
                                <p:cTn id="148" presetID="8" presetClass="emph" presetSubtype="0" autoRev="1" fill="hold" nodeType="withEffect">
                                  <p:stCondLst>
                                    <p:cond delay="0"/>
                                  </p:stCondLst>
                                  <p:childTnLst>
                                    <p:animRot by="21600000">
                                      <p:cBhvr>
                                        <p:cTn id="149" dur="3000" fill="hold"/>
                                        <p:tgtEl>
                                          <p:spTgt spid="23"/>
                                        </p:tgtEl>
                                        <p:attrNameLst>
                                          <p:attrName>r</p:attrName>
                                        </p:attrNameLst>
                                      </p:cBhvr>
                                    </p:animRot>
                                  </p:childTnLst>
                                </p:cTn>
                              </p:par>
                              <p:par>
                                <p:cTn id="150" presetID="8" presetClass="emph" presetSubtype="0" autoRev="1" fill="hold" nodeType="withEffect">
                                  <p:stCondLst>
                                    <p:cond delay="0"/>
                                  </p:stCondLst>
                                  <p:childTnLst>
                                    <p:animRot by="21600000">
                                      <p:cBhvr>
                                        <p:cTn id="151" dur="3000" fill="hold"/>
                                        <p:tgtEl>
                                          <p:spTgt spid="24"/>
                                        </p:tgtEl>
                                        <p:attrNameLst>
                                          <p:attrName>r</p:attrName>
                                        </p:attrNameLst>
                                      </p:cBhvr>
                                    </p:animRot>
                                  </p:childTnLst>
                                </p:cTn>
                              </p:par>
                              <p:par>
                                <p:cTn id="152" presetID="8" presetClass="emph" presetSubtype="0" autoRev="1" fill="hold" nodeType="withEffect">
                                  <p:stCondLst>
                                    <p:cond delay="0"/>
                                  </p:stCondLst>
                                  <p:childTnLst>
                                    <p:animRot by="21600000">
                                      <p:cBhvr>
                                        <p:cTn id="153" dur="3000" fill="hold"/>
                                        <p:tgtEl>
                                          <p:spTgt spid="25"/>
                                        </p:tgtEl>
                                        <p:attrNameLst>
                                          <p:attrName>r</p:attrName>
                                        </p:attrNameLst>
                                      </p:cBhvr>
                                    </p:animRot>
                                  </p:childTnLst>
                                </p:cTn>
                              </p:par>
                              <p:par>
                                <p:cTn id="154" presetID="8" presetClass="emph" presetSubtype="0" autoRev="1" fill="hold" nodeType="withEffect">
                                  <p:stCondLst>
                                    <p:cond delay="0"/>
                                  </p:stCondLst>
                                  <p:childTnLst>
                                    <p:animRot by="21600000">
                                      <p:cBhvr>
                                        <p:cTn id="155" dur="3000" fill="hold"/>
                                        <p:tgtEl>
                                          <p:spTgt spid="26"/>
                                        </p:tgtEl>
                                        <p:attrNameLst>
                                          <p:attrName>r</p:attrName>
                                        </p:attrNameLst>
                                      </p:cBhvr>
                                    </p:animRot>
                                  </p:childTnLst>
                                </p:cTn>
                              </p:par>
                              <p:par>
                                <p:cTn id="156" presetID="8" presetClass="emph" presetSubtype="0" autoRev="1" fill="hold" nodeType="withEffect">
                                  <p:stCondLst>
                                    <p:cond delay="0"/>
                                  </p:stCondLst>
                                  <p:childTnLst>
                                    <p:animRot by="21600000">
                                      <p:cBhvr>
                                        <p:cTn id="157" dur="3000" fill="hold"/>
                                        <p:tgtEl>
                                          <p:spTgt spid="27"/>
                                        </p:tgtEl>
                                        <p:attrNameLst>
                                          <p:attrName>r</p:attrName>
                                        </p:attrNameLst>
                                      </p:cBhvr>
                                    </p:animRot>
                                  </p:childTnLst>
                                </p:cTn>
                              </p:par>
                              <p:par>
                                <p:cTn id="158" presetID="8" presetClass="emph" presetSubtype="0" autoRev="1" fill="hold" nodeType="withEffect">
                                  <p:stCondLst>
                                    <p:cond delay="0"/>
                                  </p:stCondLst>
                                  <p:childTnLst>
                                    <p:animRot by="21600000">
                                      <p:cBhvr>
                                        <p:cTn id="159" dur="3000" fill="hold"/>
                                        <p:tgtEl>
                                          <p:spTgt spid="28"/>
                                        </p:tgtEl>
                                        <p:attrNameLst>
                                          <p:attrName>r</p:attrName>
                                        </p:attrNameLst>
                                      </p:cBhvr>
                                    </p:animRot>
                                  </p:childTnLst>
                                </p:cTn>
                              </p:par>
                              <p:par>
                                <p:cTn id="160" presetID="8" presetClass="emph" presetSubtype="0" autoRev="1" fill="hold" nodeType="withEffect">
                                  <p:stCondLst>
                                    <p:cond delay="0"/>
                                  </p:stCondLst>
                                  <p:childTnLst>
                                    <p:animRot by="21600000">
                                      <p:cBhvr>
                                        <p:cTn id="161" dur="3000" fill="hold"/>
                                        <p:tgtEl>
                                          <p:spTgt spid="29"/>
                                        </p:tgtEl>
                                        <p:attrNameLst>
                                          <p:attrName>r</p:attrName>
                                        </p:attrNameLst>
                                      </p:cBhvr>
                                    </p:animRot>
                                  </p:childTnLst>
                                </p:cTn>
                              </p:par>
                              <p:par>
                                <p:cTn id="162" presetID="8" presetClass="emph" presetSubtype="0" autoRev="1" fill="hold" nodeType="withEffect">
                                  <p:stCondLst>
                                    <p:cond delay="0"/>
                                  </p:stCondLst>
                                  <p:childTnLst>
                                    <p:animRot by="21600000">
                                      <p:cBhvr>
                                        <p:cTn id="163" dur="3000" fill="hold"/>
                                        <p:tgtEl>
                                          <p:spTgt spid="30"/>
                                        </p:tgtEl>
                                        <p:attrNameLst>
                                          <p:attrName>r</p:attrName>
                                        </p:attrNameLst>
                                      </p:cBhvr>
                                    </p:animRot>
                                  </p:childTnLst>
                                </p:cTn>
                              </p:par>
                              <p:par>
                                <p:cTn id="164" presetID="2" presetClass="entr" presetSubtype="3" fill="hold" nodeType="withEffect">
                                  <p:stCondLst>
                                    <p:cond delay="0"/>
                                  </p:stCondLst>
                                  <p:childTnLst>
                                    <p:set>
                                      <p:cBhvr>
                                        <p:cTn id="165" dur="1" fill="hold">
                                          <p:stCondLst>
                                            <p:cond delay="0"/>
                                          </p:stCondLst>
                                        </p:cTn>
                                        <p:tgtEl>
                                          <p:spTgt spid="2"/>
                                        </p:tgtEl>
                                        <p:attrNameLst>
                                          <p:attrName>style.visibility</p:attrName>
                                        </p:attrNameLst>
                                      </p:cBhvr>
                                      <p:to>
                                        <p:strVal val="visible"/>
                                      </p:to>
                                    </p:set>
                                    <p:anim calcmode="lin" valueType="num">
                                      <p:cBhvr additive="base">
                                        <p:cTn id="166" dur="3000" fill="hold"/>
                                        <p:tgtEl>
                                          <p:spTgt spid="2"/>
                                        </p:tgtEl>
                                        <p:attrNameLst>
                                          <p:attrName>ppt_x</p:attrName>
                                        </p:attrNameLst>
                                      </p:cBhvr>
                                      <p:tavLst>
                                        <p:tav tm="0">
                                          <p:val>
                                            <p:strVal val="1+#ppt_w/2"/>
                                          </p:val>
                                        </p:tav>
                                        <p:tav tm="100000">
                                          <p:val>
                                            <p:strVal val="#ppt_x"/>
                                          </p:val>
                                        </p:tav>
                                      </p:tavLst>
                                    </p:anim>
                                    <p:anim calcmode="lin" valueType="num">
                                      <p:cBhvr additive="base">
                                        <p:cTn id="167" dur="3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53000">
              <a:srgbClr val="D4DEFF"/>
            </a:gs>
            <a:gs pos="83000">
              <a:srgbClr val="D4DEFF"/>
            </a:gs>
            <a:gs pos="100000">
              <a:srgbClr val="96AB94"/>
            </a:gs>
          </a:gsLst>
          <a:lin ang="16200000" scaled="1"/>
          <a:tileRect/>
        </a:gradFill>
        <a:effectLst/>
      </p:bgPr>
    </p:bg>
    <p:spTree>
      <p:nvGrpSpPr>
        <p:cNvPr id="1" name=""/>
        <p:cNvGrpSpPr/>
        <p:nvPr/>
      </p:nvGrpSpPr>
      <p:grpSpPr>
        <a:xfrm>
          <a:off x="0" y="0"/>
          <a:ext cx="0" cy="0"/>
          <a:chOff x="0" y="0"/>
          <a:chExt cx="0" cy="0"/>
        </a:xfrm>
      </p:grpSpPr>
      <p:pic>
        <p:nvPicPr>
          <p:cNvPr id="2" name="1 Imagen" descr="t89otu.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c95eec6c8feffd6f62dff3b848afd37.png"/>
          <p:cNvPicPr>
            <a:picLocks noChangeAspect="1"/>
          </p:cNvPicPr>
          <p:nvPr/>
        </p:nvPicPr>
        <p:blipFill>
          <a:blip r:embed="rId3">
            <a:duotone>
              <a:prstClr val="black"/>
              <a:schemeClr val="accent4">
                <a:tint val="45000"/>
                <a:satMod val="400000"/>
              </a:schemeClr>
            </a:duotone>
            <a:lum contrast="40000"/>
          </a:blip>
          <a:stretch>
            <a:fillRect/>
          </a:stretch>
        </p:blipFill>
        <p:spPr>
          <a:xfrm>
            <a:off x="4572000" y="0"/>
            <a:ext cx="1405218" cy="1405218"/>
          </a:xfrm>
          <a:prstGeom prst="rect">
            <a:avLst/>
          </a:prstGeom>
          <a:effectLst>
            <a:reflection blurRad="6350" stA="50000" endA="300" endPos="90000" dir="5400000" sy="-100000" algn="bl" rotWithShape="0"/>
          </a:effectLst>
        </p:spPr>
      </p:pic>
      <p:pic>
        <p:nvPicPr>
          <p:cNvPr id="4" name="3 Imagen" descr="cc95eec6c8feffd6f62dff3b848afd37.png"/>
          <p:cNvPicPr>
            <a:picLocks noChangeAspect="1"/>
          </p:cNvPicPr>
          <p:nvPr/>
        </p:nvPicPr>
        <p:blipFill>
          <a:blip r:embed="rId3">
            <a:duotone>
              <a:prstClr val="black"/>
              <a:schemeClr val="accent4">
                <a:tint val="45000"/>
                <a:satMod val="400000"/>
              </a:schemeClr>
            </a:duotone>
            <a:lum contrast="40000"/>
          </a:blip>
          <a:stretch>
            <a:fillRect/>
          </a:stretch>
        </p:blipFill>
        <p:spPr>
          <a:xfrm>
            <a:off x="3143240" y="0"/>
            <a:ext cx="1405218" cy="1405218"/>
          </a:xfrm>
          <a:prstGeom prst="rect">
            <a:avLst/>
          </a:prstGeom>
          <a:effectLst>
            <a:reflection blurRad="6350" stA="50000" endA="300" endPos="90000" dir="5400000" sy="-100000" algn="bl" rotWithShape="0"/>
          </a:effectLst>
        </p:spPr>
      </p:pic>
      <p:pic>
        <p:nvPicPr>
          <p:cNvPr id="5" name="4 Imagen" descr="cc95eec6c8feffd6f62dff3b848afd37.png"/>
          <p:cNvPicPr>
            <a:picLocks noChangeAspect="1"/>
          </p:cNvPicPr>
          <p:nvPr/>
        </p:nvPicPr>
        <p:blipFill>
          <a:blip r:embed="rId3">
            <a:duotone>
              <a:prstClr val="black"/>
              <a:schemeClr val="accent4">
                <a:tint val="45000"/>
                <a:satMod val="400000"/>
              </a:schemeClr>
            </a:duotone>
            <a:lum contrast="40000"/>
          </a:blip>
          <a:stretch>
            <a:fillRect/>
          </a:stretch>
        </p:blipFill>
        <p:spPr>
          <a:xfrm>
            <a:off x="4572000" y="1285866"/>
            <a:ext cx="1405218" cy="1405218"/>
          </a:xfrm>
          <a:prstGeom prst="rect">
            <a:avLst/>
          </a:prstGeom>
          <a:effectLst>
            <a:reflection blurRad="6350" stA="50000" endA="300" endPos="90000" dir="5400000" sy="-100000" algn="bl" rotWithShape="0"/>
          </a:effectLst>
        </p:spPr>
      </p:pic>
      <p:pic>
        <p:nvPicPr>
          <p:cNvPr id="6" name="5 Imagen" descr="cc95eec6c8feffd6f62dff3b848afd37.png"/>
          <p:cNvPicPr>
            <a:picLocks noChangeAspect="1"/>
          </p:cNvPicPr>
          <p:nvPr/>
        </p:nvPicPr>
        <p:blipFill>
          <a:blip r:embed="rId3">
            <a:duotone>
              <a:prstClr val="black"/>
              <a:schemeClr val="accent4">
                <a:tint val="45000"/>
                <a:satMod val="400000"/>
              </a:schemeClr>
            </a:duotone>
            <a:lum contrast="40000"/>
          </a:blip>
          <a:stretch>
            <a:fillRect/>
          </a:stretch>
        </p:blipFill>
        <p:spPr>
          <a:xfrm>
            <a:off x="3143240" y="1285866"/>
            <a:ext cx="1405218" cy="1405218"/>
          </a:xfrm>
          <a:prstGeom prst="rect">
            <a:avLst/>
          </a:prstGeom>
          <a:effectLst>
            <a:reflection blurRad="6350" stA="50000" endA="300" endPos="90000" dir="5400000" sy="-100000" algn="bl" rotWithShape="0"/>
          </a:effectLst>
        </p:spPr>
      </p:pic>
      <p:pic>
        <p:nvPicPr>
          <p:cNvPr id="7" name="6 Imagen" descr="cc95eec6c8feffd6f62dff3b848afd37.png"/>
          <p:cNvPicPr>
            <a:picLocks noChangeAspect="1"/>
          </p:cNvPicPr>
          <p:nvPr/>
        </p:nvPicPr>
        <p:blipFill>
          <a:blip r:embed="rId3">
            <a:duotone>
              <a:prstClr val="black"/>
              <a:schemeClr val="accent4">
                <a:tint val="45000"/>
                <a:satMod val="400000"/>
              </a:schemeClr>
            </a:duotone>
            <a:lum contrast="40000"/>
          </a:blip>
          <a:stretch>
            <a:fillRect/>
          </a:stretch>
        </p:blipFill>
        <p:spPr>
          <a:xfrm>
            <a:off x="4572000" y="2571768"/>
            <a:ext cx="1405218" cy="1405218"/>
          </a:xfrm>
          <a:prstGeom prst="rect">
            <a:avLst/>
          </a:prstGeom>
          <a:effectLst>
            <a:reflection blurRad="6350" stA="50000" endA="300" endPos="90000" dir="5400000" sy="-100000" algn="bl" rotWithShape="0"/>
          </a:effectLst>
        </p:spPr>
      </p:pic>
      <p:pic>
        <p:nvPicPr>
          <p:cNvPr id="8" name="7 Imagen" descr="cc95eec6c8feffd6f62dff3b848afd37.png"/>
          <p:cNvPicPr>
            <a:picLocks noChangeAspect="1"/>
          </p:cNvPicPr>
          <p:nvPr/>
        </p:nvPicPr>
        <p:blipFill>
          <a:blip r:embed="rId3">
            <a:duotone>
              <a:prstClr val="black"/>
              <a:schemeClr val="accent4">
                <a:tint val="45000"/>
                <a:satMod val="400000"/>
              </a:schemeClr>
            </a:duotone>
            <a:lum contrast="40000"/>
          </a:blip>
          <a:stretch>
            <a:fillRect/>
          </a:stretch>
        </p:blipFill>
        <p:spPr>
          <a:xfrm>
            <a:off x="3143240" y="2571768"/>
            <a:ext cx="1405218" cy="1405218"/>
          </a:xfrm>
          <a:prstGeom prst="rect">
            <a:avLst/>
          </a:prstGeom>
          <a:effectLst>
            <a:reflection blurRad="6350" stA="50000" endA="300" endPos="90000" dir="5400000" sy="-100000" algn="bl" rotWithShape="0"/>
          </a:effectLst>
        </p:spPr>
      </p:pic>
      <p:pic>
        <p:nvPicPr>
          <p:cNvPr id="9" name="8 Imagen" descr="cc95eec6c8feffd6f62dff3b848afd37.png"/>
          <p:cNvPicPr>
            <a:picLocks noChangeAspect="1"/>
          </p:cNvPicPr>
          <p:nvPr/>
        </p:nvPicPr>
        <p:blipFill>
          <a:blip r:embed="rId3">
            <a:duotone>
              <a:prstClr val="black"/>
              <a:schemeClr val="accent4">
                <a:tint val="45000"/>
                <a:satMod val="400000"/>
              </a:schemeClr>
            </a:duotone>
            <a:lum contrast="40000"/>
          </a:blip>
          <a:stretch>
            <a:fillRect/>
          </a:stretch>
        </p:blipFill>
        <p:spPr>
          <a:xfrm>
            <a:off x="4572000" y="3929072"/>
            <a:ext cx="1405218" cy="1405218"/>
          </a:xfrm>
          <a:prstGeom prst="rect">
            <a:avLst/>
          </a:prstGeom>
          <a:effectLst>
            <a:reflection blurRad="6350" stA="50000" endA="300" endPos="90000" dir="5400000" sy="-100000" algn="bl" rotWithShape="0"/>
          </a:effectLst>
        </p:spPr>
      </p:pic>
      <p:pic>
        <p:nvPicPr>
          <p:cNvPr id="10" name="9 Imagen" descr="cc95eec6c8feffd6f62dff3b848afd37.png"/>
          <p:cNvPicPr>
            <a:picLocks noChangeAspect="1"/>
          </p:cNvPicPr>
          <p:nvPr/>
        </p:nvPicPr>
        <p:blipFill>
          <a:blip r:embed="rId3">
            <a:duotone>
              <a:prstClr val="black"/>
              <a:schemeClr val="accent4">
                <a:tint val="45000"/>
                <a:satMod val="400000"/>
              </a:schemeClr>
            </a:duotone>
            <a:lum contrast="40000"/>
          </a:blip>
          <a:stretch>
            <a:fillRect/>
          </a:stretch>
        </p:blipFill>
        <p:spPr>
          <a:xfrm>
            <a:off x="3143240" y="3929072"/>
            <a:ext cx="1405218" cy="1405218"/>
          </a:xfrm>
          <a:prstGeom prst="rect">
            <a:avLst/>
          </a:prstGeom>
          <a:effectLst>
            <a:reflection blurRad="6350" stA="50000" endA="300" endPos="90000" dir="5400000" sy="-100000" algn="bl" rotWithShape="0"/>
          </a:effectLst>
        </p:spPr>
      </p:pic>
      <p:pic>
        <p:nvPicPr>
          <p:cNvPr id="11" name="10 Imagen" descr="t89otu.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ppt_x"/>
                                          </p:val>
                                        </p:tav>
                                        <p:tav tm="100000">
                                          <p:val>
                                            <p:strVal val="#ppt_x"/>
                                          </p:val>
                                        </p:tav>
                                      </p:tavLst>
                                    </p:anim>
                                    <p:anim calcmode="lin" valueType="num">
                                      <p:cBhvr additive="base">
                                        <p:cTn id="10" dur="3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ppt_x"/>
                                          </p:val>
                                        </p:tav>
                                        <p:tav tm="100000">
                                          <p:val>
                                            <p:strVal val="#ppt_x"/>
                                          </p:val>
                                        </p:tav>
                                      </p:tavLst>
                                    </p:anim>
                                    <p:anim calcmode="lin" valueType="num">
                                      <p:cBhvr additive="base">
                                        <p:cTn id="14" dur="3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ppt_x"/>
                                          </p:val>
                                        </p:tav>
                                        <p:tav tm="100000">
                                          <p:val>
                                            <p:strVal val="#ppt_x"/>
                                          </p:val>
                                        </p:tav>
                                      </p:tavLst>
                                    </p:anim>
                                    <p:anim calcmode="lin" valueType="num">
                                      <p:cBhvr additive="base">
                                        <p:cTn id="18" dur="3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ppt_x"/>
                                          </p:val>
                                        </p:tav>
                                        <p:tav tm="100000">
                                          <p:val>
                                            <p:strVal val="#ppt_x"/>
                                          </p:val>
                                        </p:tav>
                                      </p:tavLst>
                                    </p:anim>
                                    <p:anim calcmode="lin" valueType="num">
                                      <p:cBhvr additive="base">
                                        <p:cTn id="22" dur="3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3000" fill="hold"/>
                                        <p:tgtEl>
                                          <p:spTgt spid="7"/>
                                        </p:tgtEl>
                                        <p:attrNameLst>
                                          <p:attrName>ppt_x</p:attrName>
                                        </p:attrNameLst>
                                      </p:cBhvr>
                                      <p:tavLst>
                                        <p:tav tm="0">
                                          <p:val>
                                            <p:strVal val="#ppt_x"/>
                                          </p:val>
                                        </p:tav>
                                        <p:tav tm="100000">
                                          <p:val>
                                            <p:strVal val="#ppt_x"/>
                                          </p:val>
                                        </p:tav>
                                      </p:tavLst>
                                    </p:anim>
                                    <p:anim calcmode="lin" valueType="num">
                                      <p:cBhvr additive="base">
                                        <p:cTn id="26" dur="3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3000" fill="hold"/>
                                        <p:tgtEl>
                                          <p:spTgt spid="8"/>
                                        </p:tgtEl>
                                        <p:attrNameLst>
                                          <p:attrName>ppt_x</p:attrName>
                                        </p:attrNameLst>
                                      </p:cBhvr>
                                      <p:tavLst>
                                        <p:tav tm="0">
                                          <p:val>
                                            <p:strVal val="#ppt_x"/>
                                          </p:val>
                                        </p:tav>
                                        <p:tav tm="100000">
                                          <p:val>
                                            <p:strVal val="#ppt_x"/>
                                          </p:val>
                                        </p:tav>
                                      </p:tavLst>
                                    </p:anim>
                                    <p:anim calcmode="lin" valueType="num">
                                      <p:cBhvr additive="base">
                                        <p:cTn id="30" dur="3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ppt_x"/>
                                          </p:val>
                                        </p:tav>
                                        <p:tav tm="100000">
                                          <p:val>
                                            <p:strVal val="#ppt_x"/>
                                          </p:val>
                                        </p:tav>
                                      </p:tavLst>
                                    </p:anim>
                                    <p:anim calcmode="lin" valueType="num">
                                      <p:cBhvr additive="base">
                                        <p:cTn id="34" dur="3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ppt_x"/>
                                          </p:val>
                                        </p:tav>
                                        <p:tav tm="100000">
                                          <p:val>
                                            <p:strVal val="#ppt_x"/>
                                          </p:val>
                                        </p:tav>
                                      </p:tavLst>
                                    </p:anim>
                                    <p:anim calcmode="lin" valueType="num">
                                      <p:cBhvr additive="base">
                                        <p:cTn id="38" dur="3000" fill="hold"/>
                                        <p:tgtEl>
                                          <p:spTgt spid="10"/>
                                        </p:tgtEl>
                                        <p:attrNameLst>
                                          <p:attrName>ppt_y</p:attrName>
                                        </p:attrNameLst>
                                      </p:cBhvr>
                                      <p:tavLst>
                                        <p:tav tm="0">
                                          <p:val>
                                            <p:strVal val="1+#ppt_h/2"/>
                                          </p:val>
                                        </p:tav>
                                        <p:tav tm="100000">
                                          <p:val>
                                            <p:strVal val="#ppt_y"/>
                                          </p:val>
                                        </p:tav>
                                      </p:tavLst>
                                    </p:anim>
                                  </p:childTnLst>
                                </p:cTn>
                              </p:par>
                              <p:par>
                                <p:cTn id="39" presetID="8" presetClass="emph" presetSubtype="0" autoRev="1" fill="hold" nodeType="withEffect">
                                  <p:stCondLst>
                                    <p:cond delay="0"/>
                                  </p:stCondLst>
                                  <p:childTnLst>
                                    <p:animRot by="21600000">
                                      <p:cBhvr>
                                        <p:cTn id="40" dur="3000" fill="hold"/>
                                        <p:tgtEl>
                                          <p:spTgt spid="4"/>
                                        </p:tgtEl>
                                        <p:attrNameLst>
                                          <p:attrName>r</p:attrName>
                                        </p:attrNameLst>
                                      </p:cBhvr>
                                    </p:animRot>
                                  </p:childTnLst>
                                </p:cTn>
                              </p:par>
                              <p:par>
                                <p:cTn id="41" presetID="8" presetClass="emph" presetSubtype="0" autoRev="1" fill="hold" nodeType="withEffect">
                                  <p:stCondLst>
                                    <p:cond delay="0"/>
                                  </p:stCondLst>
                                  <p:childTnLst>
                                    <p:animRot by="21600000">
                                      <p:cBhvr>
                                        <p:cTn id="42" dur="3000" fill="hold"/>
                                        <p:tgtEl>
                                          <p:spTgt spid="6"/>
                                        </p:tgtEl>
                                        <p:attrNameLst>
                                          <p:attrName>r</p:attrName>
                                        </p:attrNameLst>
                                      </p:cBhvr>
                                    </p:animRot>
                                  </p:childTnLst>
                                </p:cTn>
                              </p:par>
                              <p:par>
                                <p:cTn id="43" presetID="8" presetClass="emph" presetSubtype="0" autoRev="1" fill="hold" nodeType="withEffect">
                                  <p:stCondLst>
                                    <p:cond delay="0"/>
                                  </p:stCondLst>
                                  <p:childTnLst>
                                    <p:animRot by="21600000">
                                      <p:cBhvr>
                                        <p:cTn id="44" dur="3000" fill="hold"/>
                                        <p:tgtEl>
                                          <p:spTgt spid="8"/>
                                        </p:tgtEl>
                                        <p:attrNameLst>
                                          <p:attrName>r</p:attrName>
                                        </p:attrNameLst>
                                      </p:cBhvr>
                                    </p:animRot>
                                  </p:childTnLst>
                                </p:cTn>
                              </p:par>
                              <p:par>
                                <p:cTn id="45" presetID="8" presetClass="emph" presetSubtype="0" autoRev="1" fill="hold" nodeType="withEffect">
                                  <p:stCondLst>
                                    <p:cond delay="0"/>
                                  </p:stCondLst>
                                  <p:childTnLst>
                                    <p:animRot by="21600000">
                                      <p:cBhvr>
                                        <p:cTn id="46" dur="3000" fill="hold"/>
                                        <p:tgtEl>
                                          <p:spTgt spid="10"/>
                                        </p:tgtEl>
                                        <p:attrNameLst>
                                          <p:attrName>r</p:attrName>
                                        </p:attrNameLst>
                                      </p:cBhvr>
                                    </p:animRot>
                                  </p:childTnLst>
                                </p:cTn>
                              </p:par>
                              <p:par>
                                <p:cTn id="47" presetID="8" presetClass="emph" presetSubtype="0" autoRev="1" fill="hold" nodeType="withEffect">
                                  <p:stCondLst>
                                    <p:cond delay="0"/>
                                  </p:stCondLst>
                                  <p:childTnLst>
                                    <p:animRot by="-21600000">
                                      <p:cBhvr>
                                        <p:cTn id="48" dur="3000" fill="hold"/>
                                        <p:tgtEl>
                                          <p:spTgt spid="3"/>
                                        </p:tgtEl>
                                        <p:attrNameLst>
                                          <p:attrName>r</p:attrName>
                                        </p:attrNameLst>
                                      </p:cBhvr>
                                    </p:animRot>
                                  </p:childTnLst>
                                </p:cTn>
                              </p:par>
                              <p:par>
                                <p:cTn id="49" presetID="8" presetClass="emph" presetSubtype="0" autoRev="1" fill="hold" nodeType="withEffect">
                                  <p:stCondLst>
                                    <p:cond delay="0"/>
                                  </p:stCondLst>
                                  <p:childTnLst>
                                    <p:animRot by="-21600000">
                                      <p:cBhvr>
                                        <p:cTn id="50" dur="3000" fill="hold"/>
                                        <p:tgtEl>
                                          <p:spTgt spid="5"/>
                                        </p:tgtEl>
                                        <p:attrNameLst>
                                          <p:attrName>r</p:attrName>
                                        </p:attrNameLst>
                                      </p:cBhvr>
                                    </p:animRot>
                                  </p:childTnLst>
                                </p:cTn>
                              </p:par>
                              <p:par>
                                <p:cTn id="51" presetID="8" presetClass="emph" presetSubtype="0" autoRev="1" fill="hold" nodeType="withEffect">
                                  <p:stCondLst>
                                    <p:cond delay="0"/>
                                  </p:stCondLst>
                                  <p:childTnLst>
                                    <p:animRot by="-21600000">
                                      <p:cBhvr>
                                        <p:cTn id="52" dur="3000" fill="hold"/>
                                        <p:tgtEl>
                                          <p:spTgt spid="7"/>
                                        </p:tgtEl>
                                        <p:attrNameLst>
                                          <p:attrName>r</p:attrName>
                                        </p:attrNameLst>
                                      </p:cBhvr>
                                    </p:animRot>
                                  </p:childTnLst>
                                </p:cTn>
                              </p:par>
                              <p:par>
                                <p:cTn id="53" presetID="8" presetClass="emph" presetSubtype="0" autoRev="1" fill="hold" nodeType="withEffect">
                                  <p:stCondLst>
                                    <p:cond delay="0"/>
                                  </p:stCondLst>
                                  <p:childTnLst>
                                    <p:animRot by="-21600000">
                                      <p:cBhvr>
                                        <p:cTn id="54" dur="3000" fill="hold"/>
                                        <p:tgtEl>
                                          <p:spTgt spid="9"/>
                                        </p:tgtEl>
                                        <p:attrNameLst>
                                          <p:attrName>r</p:attrName>
                                        </p:attrNameLst>
                                      </p:cBhvr>
                                    </p:animRot>
                                  </p:childTnLst>
                                </p:cTn>
                              </p:par>
                            </p:childTnLst>
                          </p:cTn>
                        </p:par>
                        <p:par>
                          <p:cTn id="55" fill="hold">
                            <p:stCondLst>
                              <p:cond delay="6000"/>
                            </p:stCondLst>
                            <p:childTnLst>
                              <p:par>
                                <p:cTn id="56" presetID="2" presetClass="exit" presetSubtype="2" fill="hold" nodeType="afterEffect">
                                  <p:stCondLst>
                                    <p:cond delay="0"/>
                                  </p:stCondLst>
                                  <p:childTnLst>
                                    <p:anim calcmode="lin" valueType="num">
                                      <p:cBhvr additive="base">
                                        <p:cTn id="57" dur="3000"/>
                                        <p:tgtEl>
                                          <p:spTgt spid="4"/>
                                        </p:tgtEl>
                                        <p:attrNameLst>
                                          <p:attrName>ppt_x</p:attrName>
                                        </p:attrNameLst>
                                      </p:cBhvr>
                                      <p:tavLst>
                                        <p:tav tm="0">
                                          <p:val>
                                            <p:strVal val="ppt_x"/>
                                          </p:val>
                                        </p:tav>
                                        <p:tav tm="100000">
                                          <p:val>
                                            <p:strVal val="1+ppt_w/2"/>
                                          </p:val>
                                        </p:tav>
                                      </p:tavLst>
                                    </p:anim>
                                    <p:anim calcmode="lin" valueType="num">
                                      <p:cBhvr additive="base">
                                        <p:cTn id="58" dur="3000"/>
                                        <p:tgtEl>
                                          <p:spTgt spid="4"/>
                                        </p:tgtEl>
                                        <p:attrNameLst>
                                          <p:attrName>ppt_y</p:attrName>
                                        </p:attrNameLst>
                                      </p:cBhvr>
                                      <p:tavLst>
                                        <p:tav tm="0">
                                          <p:val>
                                            <p:strVal val="ppt_y"/>
                                          </p:val>
                                        </p:tav>
                                        <p:tav tm="100000">
                                          <p:val>
                                            <p:strVal val="ppt_y"/>
                                          </p:val>
                                        </p:tav>
                                      </p:tavLst>
                                    </p:anim>
                                    <p:set>
                                      <p:cBhvr>
                                        <p:cTn id="59" dur="1" fill="hold">
                                          <p:stCondLst>
                                            <p:cond delay="2999"/>
                                          </p:stCondLst>
                                        </p:cTn>
                                        <p:tgtEl>
                                          <p:spTgt spid="4"/>
                                        </p:tgtEl>
                                        <p:attrNameLst>
                                          <p:attrName>style.visibility</p:attrName>
                                        </p:attrNameLst>
                                      </p:cBhvr>
                                      <p:to>
                                        <p:strVal val="hidden"/>
                                      </p:to>
                                    </p:set>
                                  </p:childTnLst>
                                </p:cTn>
                              </p:par>
                              <p:par>
                                <p:cTn id="60" presetID="2" presetClass="exit" presetSubtype="2" fill="hold" nodeType="withEffect">
                                  <p:stCondLst>
                                    <p:cond delay="0"/>
                                  </p:stCondLst>
                                  <p:childTnLst>
                                    <p:anim calcmode="lin" valueType="num">
                                      <p:cBhvr additive="base">
                                        <p:cTn id="61" dur="3000"/>
                                        <p:tgtEl>
                                          <p:spTgt spid="6"/>
                                        </p:tgtEl>
                                        <p:attrNameLst>
                                          <p:attrName>ppt_x</p:attrName>
                                        </p:attrNameLst>
                                      </p:cBhvr>
                                      <p:tavLst>
                                        <p:tav tm="0">
                                          <p:val>
                                            <p:strVal val="ppt_x"/>
                                          </p:val>
                                        </p:tav>
                                        <p:tav tm="100000">
                                          <p:val>
                                            <p:strVal val="1+ppt_w/2"/>
                                          </p:val>
                                        </p:tav>
                                      </p:tavLst>
                                    </p:anim>
                                    <p:anim calcmode="lin" valueType="num">
                                      <p:cBhvr additive="base">
                                        <p:cTn id="62" dur="3000"/>
                                        <p:tgtEl>
                                          <p:spTgt spid="6"/>
                                        </p:tgtEl>
                                        <p:attrNameLst>
                                          <p:attrName>ppt_y</p:attrName>
                                        </p:attrNameLst>
                                      </p:cBhvr>
                                      <p:tavLst>
                                        <p:tav tm="0">
                                          <p:val>
                                            <p:strVal val="ppt_y"/>
                                          </p:val>
                                        </p:tav>
                                        <p:tav tm="100000">
                                          <p:val>
                                            <p:strVal val="ppt_y"/>
                                          </p:val>
                                        </p:tav>
                                      </p:tavLst>
                                    </p:anim>
                                    <p:set>
                                      <p:cBhvr>
                                        <p:cTn id="63" dur="1" fill="hold">
                                          <p:stCondLst>
                                            <p:cond delay="2999"/>
                                          </p:stCondLst>
                                        </p:cTn>
                                        <p:tgtEl>
                                          <p:spTgt spid="6"/>
                                        </p:tgtEl>
                                        <p:attrNameLst>
                                          <p:attrName>style.visibility</p:attrName>
                                        </p:attrNameLst>
                                      </p:cBhvr>
                                      <p:to>
                                        <p:strVal val="hidden"/>
                                      </p:to>
                                    </p:set>
                                  </p:childTnLst>
                                </p:cTn>
                              </p:par>
                              <p:par>
                                <p:cTn id="64" presetID="2" presetClass="exit" presetSubtype="2" fill="hold" nodeType="withEffect">
                                  <p:stCondLst>
                                    <p:cond delay="0"/>
                                  </p:stCondLst>
                                  <p:childTnLst>
                                    <p:anim calcmode="lin" valueType="num">
                                      <p:cBhvr additive="base">
                                        <p:cTn id="65" dur="3000"/>
                                        <p:tgtEl>
                                          <p:spTgt spid="8"/>
                                        </p:tgtEl>
                                        <p:attrNameLst>
                                          <p:attrName>ppt_x</p:attrName>
                                        </p:attrNameLst>
                                      </p:cBhvr>
                                      <p:tavLst>
                                        <p:tav tm="0">
                                          <p:val>
                                            <p:strVal val="ppt_x"/>
                                          </p:val>
                                        </p:tav>
                                        <p:tav tm="100000">
                                          <p:val>
                                            <p:strVal val="1+ppt_w/2"/>
                                          </p:val>
                                        </p:tav>
                                      </p:tavLst>
                                    </p:anim>
                                    <p:anim calcmode="lin" valueType="num">
                                      <p:cBhvr additive="base">
                                        <p:cTn id="66" dur="3000"/>
                                        <p:tgtEl>
                                          <p:spTgt spid="8"/>
                                        </p:tgtEl>
                                        <p:attrNameLst>
                                          <p:attrName>ppt_y</p:attrName>
                                        </p:attrNameLst>
                                      </p:cBhvr>
                                      <p:tavLst>
                                        <p:tav tm="0">
                                          <p:val>
                                            <p:strVal val="ppt_y"/>
                                          </p:val>
                                        </p:tav>
                                        <p:tav tm="100000">
                                          <p:val>
                                            <p:strVal val="ppt_y"/>
                                          </p:val>
                                        </p:tav>
                                      </p:tavLst>
                                    </p:anim>
                                    <p:set>
                                      <p:cBhvr>
                                        <p:cTn id="67" dur="1" fill="hold">
                                          <p:stCondLst>
                                            <p:cond delay="2999"/>
                                          </p:stCondLst>
                                        </p:cTn>
                                        <p:tgtEl>
                                          <p:spTgt spid="8"/>
                                        </p:tgtEl>
                                        <p:attrNameLst>
                                          <p:attrName>style.visibility</p:attrName>
                                        </p:attrNameLst>
                                      </p:cBhvr>
                                      <p:to>
                                        <p:strVal val="hidden"/>
                                      </p:to>
                                    </p:set>
                                  </p:childTnLst>
                                </p:cTn>
                              </p:par>
                              <p:par>
                                <p:cTn id="68" presetID="2" presetClass="exit" presetSubtype="2" fill="hold" nodeType="withEffect">
                                  <p:stCondLst>
                                    <p:cond delay="0"/>
                                  </p:stCondLst>
                                  <p:childTnLst>
                                    <p:anim calcmode="lin" valueType="num">
                                      <p:cBhvr additive="base">
                                        <p:cTn id="69" dur="3000"/>
                                        <p:tgtEl>
                                          <p:spTgt spid="10"/>
                                        </p:tgtEl>
                                        <p:attrNameLst>
                                          <p:attrName>ppt_x</p:attrName>
                                        </p:attrNameLst>
                                      </p:cBhvr>
                                      <p:tavLst>
                                        <p:tav tm="0">
                                          <p:val>
                                            <p:strVal val="ppt_x"/>
                                          </p:val>
                                        </p:tav>
                                        <p:tav tm="100000">
                                          <p:val>
                                            <p:strVal val="1+ppt_w/2"/>
                                          </p:val>
                                        </p:tav>
                                      </p:tavLst>
                                    </p:anim>
                                    <p:anim calcmode="lin" valueType="num">
                                      <p:cBhvr additive="base">
                                        <p:cTn id="70" dur="3000"/>
                                        <p:tgtEl>
                                          <p:spTgt spid="10"/>
                                        </p:tgtEl>
                                        <p:attrNameLst>
                                          <p:attrName>ppt_y</p:attrName>
                                        </p:attrNameLst>
                                      </p:cBhvr>
                                      <p:tavLst>
                                        <p:tav tm="0">
                                          <p:val>
                                            <p:strVal val="ppt_y"/>
                                          </p:val>
                                        </p:tav>
                                        <p:tav tm="100000">
                                          <p:val>
                                            <p:strVal val="ppt_y"/>
                                          </p:val>
                                        </p:tav>
                                      </p:tavLst>
                                    </p:anim>
                                    <p:set>
                                      <p:cBhvr>
                                        <p:cTn id="71" dur="1" fill="hold">
                                          <p:stCondLst>
                                            <p:cond delay="2999"/>
                                          </p:stCondLst>
                                        </p:cTn>
                                        <p:tgtEl>
                                          <p:spTgt spid="10"/>
                                        </p:tgtEl>
                                        <p:attrNameLst>
                                          <p:attrName>style.visibility</p:attrName>
                                        </p:attrNameLst>
                                      </p:cBhvr>
                                      <p:to>
                                        <p:strVal val="hidden"/>
                                      </p:to>
                                    </p:set>
                                  </p:childTnLst>
                                </p:cTn>
                              </p:par>
                              <p:par>
                                <p:cTn id="72" presetID="8" presetClass="emph" presetSubtype="0" autoRev="1" fill="hold" nodeType="withEffect">
                                  <p:stCondLst>
                                    <p:cond delay="0"/>
                                  </p:stCondLst>
                                  <p:childTnLst>
                                    <p:animRot by="21600000">
                                      <p:cBhvr>
                                        <p:cTn id="73" dur="3000" fill="hold"/>
                                        <p:tgtEl>
                                          <p:spTgt spid="4"/>
                                        </p:tgtEl>
                                        <p:attrNameLst>
                                          <p:attrName>r</p:attrName>
                                        </p:attrNameLst>
                                      </p:cBhvr>
                                    </p:animRot>
                                  </p:childTnLst>
                                </p:cTn>
                              </p:par>
                              <p:par>
                                <p:cTn id="74" presetID="8" presetClass="emph" presetSubtype="0" autoRev="1" fill="hold" nodeType="withEffect">
                                  <p:stCondLst>
                                    <p:cond delay="0"/>
                                  </p:stCondLst>
                                  <p:childTnLst>
                                    <p:animRot by="21600000">
                                      <p:cBhvr>
                                        <p:cTn id="75" dur="3000" fill="hold"/>
                                        <p:tgtEl>
                                          <p:spTgt spid="6"/>
                                        </p:tgtEl>
                                        <p:attrNameLst>
                                          <p:attrName>r</p:attrName>
                                        </p:attrNameLst>
                                      </p:cBhvr>
                                    </p:animRot>
                                  </p:childTnLst>
                                </p:cTn>
                              </p:par>
                              <p:par>
                                <p:cTn id="76" presetID="8" presetClass="emph" presetSubtype="0" autoRev="1" fill="hold" nodeType="withEffect">
                                  <p:stCondLst>
                                    <p:cond delay="0"/>
                                  </p:stCondLst>
                                  <p:childTnLst>
                                    <p:animRot by="21600000">
                                      <p:cBhvr>
                                        <p:cTn id="77" dur="3000" fill="hold"/>
                                        <p:tgtEl>
                                          <p:spTgt spid="8"/>
                                        </p:tgtEl>
                                        <p:attrNameLst>
                                          <p:attrName>r</p:attrName>
                                        </p:attrNameLst>
                                      </p:cBhvr>
                                    </p:animRot>
                                  </p:childTnLst>
                                </p:cTn>
                              </p:par>
                              <p:par>
                                <p:cTn id="78" presetID="8" presetClass="emph" presetSubtype="0" autoRev="1" fill="hold" nodeType="withEffect">
                                  <p:stCondLst>
                                    <p:cond delay="0"/>
                                  </p:stCondLst>
                                  <p:childTnLst>
                                    <p:animRot by="21600000">
                                      <p:cBhvr>
                                        <p:cTn id="79" dur="3000" fill="hold"/>
                                        <p:tgtEl>
                                          <p:spTgt spid="10"/>
                                        </p:tgtEl>
                                        <p:attrNameLst>
                                          <p:attrName>r</p:attrName>
                                        </p:attrNameLst>
                                      </p:cBhvr>
                                    </p:animRot>
                                  </p:childTnLst>
                                </p:cTn>
                              </p:par>
                              <p:par>
                                <p:cTn id="80" presetID="2" presetClass="exit" presetSubtype="8" fill="hold" nodeType="withEffect">
                                  <p:stCondLst>
                                    <p:cond delay="0"/>
                                  </p:stCondLst>
                                  <p:childTnLst>
                                    <p:anim calcmode="lin" valueType="num">
                                      <p:cBhvr additive="base">
                                        <p:cTn id="81" dur="3000"/>
                                        <p:tgtEl>
                                          <p:spTgt spid="3"/>
                                        </p:tgtEl>
                                        <p:attrNameLst>
                                          <p:attrName>ppt_x</p:attrName>
                                        </p:attrNameLst>
                                      </p:cBhvr>
                                      <p:tavLst>
                                        <p:tav tm="0">
                                          <p:val>
                                            <p:strVal val="ppt_x"/>
                                          </p:val>
                                        </p:tav>
                                        <p:tav tm="100000">
                                          <p:val>
                                            <p:strVal val="0-ppt_w/2"/>
                                          </p:val>
                                        </p:tav>
                                      </p:tavLst>
                                    </p:anim>
                                    <p:anim calcmode="lin" valueType="num">
                                      <p:cBhvr additive="base">
                                        <p:cTn id="82" dur="3000"/>
                                        <p:tgtEl>
                                          <p:spTgt spid="3"/>
                                        </p:tgtEl>
                                        <p:attrNameLst>
                                          <p:attrName>ppt_y</p:attrName>
                                        </p:attrNameLst>
                                      </p:cBhvr>
                                      <p:tavLst>
                                        <p:tav tm="0">
                                          <p:val>
                                            <p:strVal val="ppt_y"/>
                                          </p:val>
                                        </p:tav>
                                        <p:tav tm="100000">
                                          <p:val>
                                            <p:strVal val="ppt_y"/>
                                          </p:val>
                                        </p:tav>
                                      </p:tavLst>
                                    </p:anim>
                                    <p:set>
                                      <p:cBhvr>
                                        <p:cTn id="83" dur="1" fill="hold">
                                          <p:stCondLst>
                                            <p:cond delay="2999"/>
                                          </p:stCondLst>
                                        </p:cTn>
                                        <p:tgtEl>
                                          <p:spTgt spid="3"/>
                                        </p:tgtEl>
                                        <p:attrNameLst>
                                          <p:attrName>style.visibility</p:attrName>
                                        </p:attrNameLst>
                                      </p:cBhvr>
                                      <p:to>
                                        <p:strVal val="hidden"/>
                                      </p:to>
                                    </p:set>
                                  </p:childTnLst>
                                </p:cTn>
                              </p:par>
                              <p:par>
                                <p:cTn id="84" presetID="2" presetClass="exit" presetSubtype="8" fill="hold" nodeType="withEffect">
                                  <p:stCondLst>
                                    <p:cond delay="0"/>
                                  </p:stCondLst>
                                  <p:childTnLst>
                                    <p:anim calcmode="lin" valueType="num">
                                      <p:cBhvr additive="base">
                                        <p:cTn id="85" dur="3000"/>
                                        <p:tgtEl>
                                          <p:spTgt spid="5"/>
                                        </p:tgtEl>
                                        <p:attrNameLst>
                                          <p:attrName>ppt_x</p:attrName>
                                        </p:attrNameLst>
                                      </p:cBhvr>
                                      <p:tavLst>
                                        <p:tav tm="0">
                                          <p:val>
                                            <p:strVal val="ppt_x"/>
                                          </p:val>
                                        </p:tav>
                                        <p:tav tm="100000">
                                          <p:val>
                                            <p:strVal val="0-ppt_w/2"/>
                                          </p:val>
                                        </p:tav>
                                      </p:tavLst>
                                    </p:anim>
                                    <p:anim calcmode="lin" valueType="num">
                                      <p:cBhvr additive="base">
                                        <p:cTn id="86" dur="3000"/>
                                        <p:tgtEl>
                                          <p:spTgt spid="5"/>
                                        </p:tgtEl>
                                        <p:attrNameLst>
                                          <p:attrName>ppt_y</p:attrName>
                                        </p:attrNameLst>
                                      </p:cBhvr>
                                      <p:tavLst>
                                        <p:tav tm="0">
                                          <p:val>
                                            <p:strVal val="ppt_y"/>
                                          </p:val>
                                        </p:tav>
                                        <p:tav tm="100000">
                                          <p:val>
                                            <p:strVal val="ppt_y"/>
                                          </p:val>
                                        </p:tav>
                                      </p:tavLst>
                                    </p:anim>
                                    <p:set>
                                      <p:cBhvr>
                                        <p:cTn id="87" dur="1" fill="hold">
                                          <p:stCondLst>
                                            <p:cond delay="2999"/>
                                          </p:stCondLst>
                                        </p:cTn>
                                        <p:tgtEl>
                                          <p:spTgt spid="5"/>
                                        </p:tgtEl>
                                        <p:attrNameLst>
                                          <p:attrName>style.visibility</p:attrName>
                                        </p:attrNameLst>
                                      </p:cBhvr>
                                      <p:to>
                                        <p:strVal val="hidden"/>
                                      </p:to>
                                    </p:set>
                                  </p:childTnLst>
                                </p:cTn>
                              </p:par>
                              <p:par>
                                <p:cTn id="88" presetID="2" presetClass="exit" presetSubtype="8" fill="hold" nodeType="withEffect">
                                  <p:stCondLst>
                                    <p:cond delay="0"/>
                                  </p:stCondLst>
                                  <p:childTnLst>
                                    <p:anim calcmode="lin" valueType="num">
                                      <p:cBhvr additive="base">
                                        <p:cTn id="89" dur="3000"/>
                                        <p:tgtEl>
                                          <p:spTgt spid="7"/>
                                        </p:tgtEl>
                                        <p:attrNameLst>
                                          <p:attrName>ppt_x</p:attrName>
                                        </p:attrNameLst>
                                      </p:cBhvr>
                                      <p:tavLst>
                                        <p:tav tm="0">
                                          <p:val>
                                            <p:strVal val="ppt_x"/>
                                          </p:val>
                                        </p:tav>
                                        <p:tav tm="100000">
                                          <p:val>
                                            <p:strVal val="0-ppt_w/2"/>
                                          </p:val>
                                        </p:tav>
                                      </p:tavLst>
                                    </p:anim>
                                    <p:anim calcmode="lin" valueType="num">
                                      <p:cBhvr additive="base">
                                        <p:cTn id="90" dur="3000"/>
                                        <p:tgtEl>
                                          <p:spTgt spid="7"/>
                                        </p:tgtEl>
                                        <p:attrNameLst>
                                          <p:attrName>ppt_y</p:attrName>
                                        </p:attrNameLst>
                                      </p:cBhvr>
                                      <p:tavLst>
                                        <p:tav tm="0">
                                          <p:val>
                                            <p:strVal val="ppt_y"/>
                                          </p:val>
                                        </p:tav>
                                        <p:tav tm="100000">
                                          <p:val>
                                            <p:strVal val="ppt_y"/>
                                          </p:val>
                                        </p:tav>
                                      </p:tavLst>
                                    </p:anim>
                                    <p:set>
                                      <p:cBhvr>
                                        <p:cTn id="91" dur="1" fill="hold">
                                          <p:stCondLst>
                                            <p:cond delay="2999"/>
                                          </p:stCondLst>
                                        </p:cTn>
                                        <p:tgtEl>
                                          <p:spTgt spid="7"/>
                                        </p:tgtEl>
                                        <p:attrNameLst>
                                          <p:attrName>style.visibility</p:attrName>
                                        </p:attrNameLst>
                                      </p:cBhvr>
                                      <p:to>
                                        <p:strVal val="hidden"/>
                                      </p:to>
                                    </p:set>
                                  </p:childTnLst>
                                </p:cTn>
                              </p:par>
                              <p:par>
                                <p:cTn id="92" presetID="2" presetClass="exit" presetSubtype="8" fill="hold" nodeType="withEffect">
                                  <p:stCondLst>
                                    <p:cond delay="0"/>
                                  </p:stCondLst>
                                  <p:childTnLst>
                                    <p:anim calcmode="lin" valueType="num">
                                      <p:cBhvr additive="base">
                                        <p:cTn id="93" dur="3000"/>
                                        <p:tgtEl>
                                          <p:spTgt spid="9"/>
                                        </p:tgtEl>
                                        <p:attrNameLst>
                                          <p:attrName>ppt_x</p:attrName>
                                        </p:attrNameLst>
                                      </p:cBhvr>
                                      <p:tavLst>
                                        <p:tav tm="0">
                                          <p:val>
                                            <p:strVal val="ppt_x"/>
                                          </p:val>
                                        </p:tav>
                                        <p:tav tm="100000">
                                          <p:val>
                                            <p:strVal val="0-ppt_w/2"/>
                                          </p:val>
                                        </p:tav>
                                      </p:tavLst>
                                    </p:anim>
                                    <p:anim calcmode="lin" valueType="num">
                                      <p:cBhvr additive="base">
                                        <p:cTn id="94" dur="3000"/>
                                        <p:tgtEl>
                                          <p:spTgt spid="9"/>
                                        </p:tgtEl>
                                        <p:attrNameLst>
                                          <p:attrName>ppt_y</p:attrName>
                                        </p:attrNameLst>
                                      </p:cBhvr>
                                      <p:tavLst>
                                        <p:tav tm="0">
                                          <p:val>
                                            <p:strVal val="ppt_y"/>
                                          </p:val>
                                        </p:tav>
                                        <p:tav tm="100000">
                                          <p:val>
                                            <p:strVal val="ppt_y"/>
                                          </p:val>
                                        </p:tav>
                                      </p:tavLst>
                                    </p:anim>
                                    <p:set>
                                      <p:cBhvr>
                                        <p:cTn id="95" dur="1" fill="hold">
                                          <p:stCondLst>
                                            <p:cond delay="2999"/>
                                          </p:stCondLst>
                                        </p:cTn>
                                        <p:tgtEl>
                                          <p:spTgt spid="9"/>
                                        </p:tgtEl>
                                        <p:attrNameLst>
                                          <p:attrName>style.visibility</p:attrName>
                                        </p:attrNameLst>
                                      </p:cBhvr>
                                      <p:to>
                                        <p:strVal val="hidden"/>
                                      </p:to>
                                    </p:set>
                                  </p:childTnLst>
                                </p:cTn>
                              </p:par>
                              <p:par>
                                <p:cTn id="96" presetID="8" presetClass="emph" presetSubtype="0" autoRev="1" fill="hold" nodeType="withEffect">
                                  <p:stCondLst>
                                    <p:cond delay="0"/>
                                  </p:stCondLst>
                                  <p:childTnLst>
                                    <p:animRot by="-21600000">
                                      <p:cBhvr>
                                        <p:cTn id="97" dur="3000" fill="hold"/>
                                        <p:tgtEl>
                                          <p:spTgt spid="3"/>
                                        </p:tgtEl>
                                        <p:attrNameLst>
                                          <p:attrName>r</p:attrName>
                                        </p:attrNameLst>
                                      </p:cBhvr>
                                    </p:animRot>
                                  </p:childTnLst>
                                </p:cTn>
                              </p:par>
                              <p:par>
                                <p:cTn id="98" presetID="8" presetClass="emph" presetSubtype="0" autoRev="1" fill="hold" nodeType="withEffect">
                                  <p:stCondLst>
                                    <p:cond delay="0"/>
                                  </p:stCondLst>
                                  <p:childTnLst>
                                    <p:animRot by="-21600000">
                                      <p:cBhvr>
                                        <p:cTn id="99" dur="3000" fill="hold"/>
                                        <p:tgtEl>
                                          <p:spTgt spid="7"/>
                                        </p:tgtEl>
                                        <p:attrNameLst>
                                          <p:attrName>r</p:attrName>
                                        </p:attrNameLst>
                                      </p:cBhvr>
                                    </p:animRot>
                                  </p:childTnLst>
                                </p:cTn>
                              </p:par>
                              <p:par>
                                <p:cTn id="100" presetID="8" presetClass="emph" presetSubtype="0" autoRev="1" fill="hold" nodeType="withEffect">
                                  <p:stCondLst>
                                    <p:cond delay="0"/>
                                  </p:stCondLst>
                                  <p:childTnLst>
                                    <p:animRot by="-21600000">
                                      <p:cBhvr>
                                        <p:cTn id="101" dur="3000" fill="hold"/>
                                        <p:tgtEl>
                                          <p:spTgt spid="5"/>
                                        </p:tgtEl>
                                        <p:attrNameLst>
                                          <p:attrName>r</p:attrName>
                                        </p:attrNameLst>
                                      </p:cBhvr>
                                    </p:animRot>
                                  </p:childTnLst>
                                </p:cTn>
                              </p:par>
                              <p:par>
                                <p:cTn id="102" presetID="8" presetClass="emph" presetSubtype="0" autoRev="1" fill="hold" nodeType="withEffect">
                                  <p:stCondLst>
                                    <p:cond delay="0"/>
                                  </p:stCondLst>
                                  <p:childTnLst>
                                    <p:animRot by="-21600000">
                                      <p:cBhvr>
                                        <p:cTn id="103" dur="3000" fill="hold"/>
                                        <p:tgtEl>
                                          <p:spTgt spid="9"/>
                                        </p:tgtEl>
                                        <p:attrNameLst>
                                          <p:attrName>r</p:attrName>
                                        </p:attrNameLst>
                                      </p:cBhvr>
                                    </p:animRot>
                                  </p:childTnLst>
                                </p:cTn>
                              </p:par>
                              <p:par>
                                <p:cTn id="104" presetID="17" presetClass="entr" presetSubtype="10"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3000" fill="hold"/>
                                        <p:tgtEl>
                                          <p:spTgt spid="2"/>
                                        </p:tgtEl>
                                        <p:attrNameLst>
                                          <p:attrName>ppt_w</p:attrName>
                                        </p:attrNameLst>
                                      </p:cBhvr>
                                      <p:tavLst>
                                        <p:tav tm="0">
                                          <p:val>
                                            <p:fltVal val="0"/>
                                          </p:val>
                                        </p:tav>
                                        <p:tav tm="100000">
                                          <p:val>
                                            <p:strVal val="#ppt_w"/>
                                          </p:val>
                                        </p:tav>
                                      </p:tavLst>
                                    </p:anim>
                                    <p:anim calcmode="lin" valueType="num">
                                      <p:cBhvr>
                                        <p:cTn id="107" dur="3000" fill="hold"/>
                                        <p:tgtEl>
                                          <p:spTgt spid="2"/>
                                        </p:tgtEl>
                                        <p:attrNameLst>
                                          <p:attrName>ppt_h</p:attrName>
                                        </p:attrNameLst>
                                      </p:cBhvr>
                                      <p:tavLst>
                                        <p:tav tm="0">
                                          <p:val>
                                            <p:strVal val="#ppt_h"/>
                                          </p:val>
                                        </p:tav>
                                        <p:tav tm="100000">
                                          <p:val>
                                            <p:strVal val="#ppt_h"/>
                                          </p:val>
                                        </p:tav>
                                      </p:tavLst>
                                    </p:anim>
                                  </p:childTnLst>
                                </p:cTn>
                              </p:par>
                              <p:par>
                                <p:cTn id="108" presetID="16" presetClass="entr" presetSubtype="37"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Effect transition="in" filter="barn(outVertical)">
                                      <p:cBhvr>
                                        <p:cTn id="11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0f9dde4e447f94d0b881cea9967e69.jpg"/>
          <p:cNvPicPr>
            <a:picLocks noChangeAspect="1"/>
          </p:cNvPicPr>
          <p:nvPr/>
        </p:nvPicPr>
        <p:blipFill>
          <a:blip r:embed="rId2"/>
          <a:stretch>
            <a:fillRect/>
          </a:stretch>
        </p:blipFill>
        <p:spPr>
          <a:xfrm>
            <a:off x="0" y="0"/>
            <a:ext cx="9144000" cy="5143500"/>
          </a:xfrm>
          <a:prstGeom prst="rect">
            <a:avLst/>
          </a:prstGeom>
        </p:spPr>
      </p:pic>
      <p:sp>
        <p:nvSpPr>
          <p:cNvPr id="4" name="3 CuadroTexto"/>
          <p:cNvSpPr txBox="1"/>
          <p:nvPr/>
        </p:nvSpPr>
        <p:spPr>
          <a:xfrm>
            <a:off x="3286116" y="642924"/>
            <a:ext cx="5072098" cy="1754326"/>
          </a:xfrm>
          <a:prstGeom prst="rect">
            <a:avLst/>
          </a:prstGeom>
          <a:noFill/>
        </p:spPr>
        <p:txBody>
          <a:bodyPr wrap="square" rtlCol="0">
            <a:spAutoFit/>
          </a:bodyPr>
          <a:lstStyle/>
          <a:p>
            <a:r>
              <a:rPr lang="es-PE" dirty="0" smtClean="0">
                <a:solidFill>
                  <a:srgbClr val="FFA3FF"/>
                </a:solidFill>
                <a:effectLst>
                  <a:outerShdw blurRad="38100" dist="38100" dir="2700000" algn="tl">
                    <a:srgbClr val="000000">
                      <a:alpha val="43137"/>
                    </a:srgbClr>
                  </a:outerShdw>
                </a:effectLst>
              </a:rPr>
              <a:t>La primavera también despertó la creatividad de los artistas. Pintores, escritores y músicos encontraron inspiración en la explosión de colores y la vitalidad de la temporada. Sus obras reflejaban la belleza efímera de la primavera, capturando momentos que parecían suspendidos en el tiempo.</a:t>
            </a:r>
          </a:p>
          <a:p>
            <a:endParaRPr lang="es-PE" dirty="0">
              <a:solidFill>
                <a:srgbClr val="FFA3FF"/>
              </a:solidFill>
              <a:effectLst>
                <a:outerShdw blurRad="38100" dist="38100" dir="2700000" algn="tl">
                  <a:srgbClr val="000000">
                    <a:alpha val="43137"/>
                  </a:srgbClr>
                </a:outerShdw>
              </a:effectLst>
            </a:endParaRPr>
          </a:p>
        </p:txBody>
      </p:sp>
      <p:sp>
        <p:nvSpPr>
          <p:cNvPr id="5" name="4 Rectángulo"/>
          <p:cNvSpPr/>
          <p:nvPr/>
        </p:nvSpPr>
        <p:spPr>
          <a:xfrm>
            <a:off x="0" y="0"/>
            <a:ext cx="285720" cy="5143500"/>
          </a:xfrm>
          <a:prstGeom prst="rect">
            <a:avLst/>
          </a:prstGeom>
          <a:blipFill dpi="0" rotWithShape="1">
            <a:blip r:embed="rId3"/>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8858280" y="0"/>
            <a:ext cx="285720" cy="5143500"/>
          </a:xfrm>
          <a:prstGeom prst="rect">
            <a:avLst/>
          </a:prstGeom>
          <a:blipFill dpi="0" rotWithShape="1">
            <a:blip r:embed="rId3"/>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BEAC7"/>
            </a:gs>
            <a:gs pos="17999">
              <a:srgbClr val="FEE7F2"/>
            </a:gs>
            <a:gs pos="36000">
              <a:srgbClr val="FAC77D"/>
            </a:gs>
            <a:gs pos="61000">
              <a:srgbClr val="FBA97D"/>
            </a:gs>
            <a:gs pos="82001">
              <a:srgbClr val="FBD49C"/>
            </a:gs>
            <a:gs pos="100000">
              <a:srgbClr val="FEE7F2"/>
            </a:gs>
          </a:gsLst>
          <a:lin ang="0" scaled="1"/>
          <a:tileRect/>
        </a:gradFill>
        <a:effectLst/>
      </p:bgPr>
    </p:bg>
    <p:spTree>
      <p:nvGrpSpPr>
        <p:cNvPr id="1" name=""/>
        <p:cNvGrpSpPr/>
        <p:nvPr/>
      </p:nvGrpSpPr>
      <p:grpSpPr>
        <a:xfrm>
          <a:off x="0" y="0"/>
          <a:ext cx="0" cy="0"/>
          <a:chOff x="0" y="0"/>
          <a:chExt cx="0" cy="0"/>
        </a:xfrm>
      </p:grpSpPr>
      <p:pic>
        <p:nvPicPr>
          <p:cNvPr id="2" name="1 Imagen" descr="htr.jpe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4" name="3 Imagen" descr="245296810013212.png"/>
          <p:cNvPicPr>
            <a:picLocks noChangeAspect="1"/>
          </p:cNvPicPr>
          <p:nvPr/>
        </p:nvPicPr>
        <p:blipFill>
          <a:blip r:embed="rId3">
            <a:duotone>
              <a:prstClr val="black"/>
              <a:schemeClr val="accent6">
                <a:tint val="45000"/>
                <a:satMod val="400000"/>
              </a:schemeClr>
            </a:duotone>
            <a:lum contrast="40000"/>
          </a:blip>
          <a:stretch>
            <a:fillRect/>
          </a:stretch>
        </p:blipFill>
        <p:spPr>
          <a:xfrm>
            <a:off x="8067064" y="0"/>
            <a:ext cx="1076936" cy="1071552"/>
          </a:xfrm>
          <a:prstGeom prst="rect">
            <a:avLst/>
          </a:prstGeom>
          <a:effectLst>
            <a:reflection blurRad="6350" stA="50000" endA="295" endPos="92000" dist="101600" dir="5400000" sy="-100000" algn="bl" rotWithShape="0"/>
          </a:effectLst>
        </p:spPr>
      </p:pic>
      <p:pic>
        <p:nvPicPr>
          <p:cNvPr id="5" name="4 Imagen" descr="245296810013212.png"/>
          <p:cNvPicPr>
            <a:picLocks noChangeAspect="1"/>
          </p:cNvPicPr>
          <p:nvPr/>
        </p:nvPicPr>
        <p:blipFill>
          <a:blip r:embed="rId3">
            <a:duotone>
              <a:prstClr val="black"/>
              <a:schemeClr val="accent6">
                <a:tint val="45000"/>
                <a:satMod val="400000"/>
              </a:schemeClr>
            </a:duotone>
            <a:lum contrast="40000"/>
          </a:blip>
          <a:stretch>
            <a:fillRect/>
          </a:stretch>
        </p:blipFill>
        <p:spPr>
          <a:xfrm>
            <a:off x="0" y="0"/>
            <a:ext cx="1076936" cy="1071552"/>
          </a:xfrm>
          <a:prstGeom prst="rect">
            <a:avLst/>
          </a:prstGeom>
          <a:effectLst>
            <a:reflection blurRad="6350" stA="50000" endA="295" endPos="92000" dist="101600" dir="5400000" sy="-100000" algn="bl" rotWithShape="0"/>
          </a:effectLst>
        </p:spPr>
      </p:pic>
      <p:pic>
        <p:nvPicPr>
          <p:cNvPr id="6" name="5 Imagen" descr="245296810013212.png"/>
          <p:cNvPicPr>
            <a:picLocks noChangeAspect="1"/>
          </p:cNvPicPr>
          <p:nvPr/>
        </p:nvPicPr>
        <p:blipFill>
          <a:blip r:embed="rId3">
            <a:duotone>
              <a:prstClr val="black"/>
              <a:schemeClr val="accent6">
                <a:tint val="45000"/>
                <a:satMod val="400000"/>
              </a:schemeClr>
            </a:duotone>
            <a:lum contrast="40000"/>
          </a:blip>
          <a:stretch>
            <a:fillRect/>
          </a:stretch>
        </p:blipFill>
        <p:spPr>
          <a:xfrm>
            <a:off x="3571868" y="4071948"/>
            <a:ext cx="1076936" cy="1071552"/>
          </a:xfrm>
          <a:prstGeom prst="rect">
            <a:avLst/>
          </a:prstGeom>
          <a:effectLst>
            <a:reflection blurRad="6350" stA="50000" endA="295" endPos="92000" dist="101600" dir="5400000" sy="-100000" algn="bl" rotWithShape="0"/>
          </a:effectLst>
        </p:spPr>
      </p:pic>
      <p:pic>
        <p:nvPicPr>
          <p:cNvPr id="7" name="6 Imagen" descr="245296810013212.png"/>
          <p:cNvPicPr>
            <a:picLocks noChangeAspect="1"/>
          </p:cNvPicPr>
          <p:nvPr/>
        </p:nvPicPr>
        <p:blipFill>
          <a:blip r:embed="rId3">
            <a:duotone>
              <a:prstClr val="black"/>
              <a:schemeClr val="accent6">
                <a:tint val="45000"/>
                <a:satMod val="400000"/>
              </a:schemeClr>
            </a:duotone>
            <a:lum contrast="40000"/>
          </a:blip>
          <a:stretch>
            <a:fillRect/>
          </a:stretch>
        </p:blipFill>
        <p:spPr>
          <a:xfrm>
            <a:off x="4429124" y="4071948"/>
            <a:ext cx="1076936" cy="1071552"/>
          </a:xfrm>
          <a:prstGeom prst="rect">
            <a:avLst/>
          </a:prstGeom>
          <a:effectLst>
            <a:reflection blurRad="6350" stA="50000" endA="295" endPos="92000" dist="101600" dir="5400000" sy="-100000" algn="bl" rotWithShape="0"/>
          </a:effectLst>
        </p:spPr>
      </p:pic>
      <p:pic>
        <p:nvPicPr>
          <p:cNvPr id="8" name="7 Imagen" descr="245296810013212.png"/>
          <p:cNvPicPr>
            <a:picLocks noChangeAspect="1"/>
          </p:cNvPicPr>
          <p:nvPr/>
        </p:nvPicPr>
        <p:blipFill>
          <a:blip r:embed="rId3">
            <a:duotone>
              <a:prstClr val="black"/>
              <a:schemeClr val="accent6">
                <a:tint val="45000"/>
                <a:satMod val="400000"/>
              </a:schemeClr>
            </a:duotone>
            <a:lum contrast="40000"/>
          </a:blip>
          <a:stretch>
            <a:fillRect/>
          </a:stretch>
        </p:blipFill>
        <p:spPr>
          <a:xfrm>
            <a:off x="7358082" y="642924"/>
            <a:ext cx="1076936" cy="1071552"/>
          </a:xfrm>
          <a:prstGeom prst="rect">
            <a:avLst/>
          </a:prstGeom>
          <a:effectLst>
            <a:reflection blurRad="6350" stA="50000" endA="295" endPos="92000" dist="101600" dir="5400000" sy="-100000" algn="bl" rotWithShape="0"/>
          </a:effectLst>
        </p:spPr>
      </p:pic>
      <p:pic>
        <p:nvPicPr>
          <p:cNvPr id="9" name="8 Imagen" descr="245296810013212.png"/>
          <p:cNvPicPr>
            <a:picLocks noChangeAspect="1"/>
          </p:cNvPicPr>
          <p:nvPr/>
        </p:nvPicPr>
        <p:blipFill>
          <a:blip r:embed="rId3">
            <a:duotone>
              <a:prstClr val="black"/>
              <a:schemeClr val="accent6">
                <a:tint val="45000"/>
                <a:satMod val="400000"/>
              </a:schemeClr>
            </a:duotone>
            <a:lum contrast="40000"/>
          </a:blip>
          <a:stretch>
            <a:fillRect/>
          </a:stretch>
        </p:blipFill>
        <p:spPr>
          <a:xfrm>
            <a:off x="6429388" y="1285866"/>
            <a:ext cx="1076936" cy="1071552"/>
          </a:xfrm>
          <a:prstGeom prst="rect">
            <a:avLst/>
          </a:prstGeom>
          <a:effectLst>
            <a:reflection blurRad="6350" stA="50000" endA="295" endPos="92000" dist="101600" dir="5400000" sy="-100000" algn="bl" rotWithShape="0"/>
          </a:effectLst>
        </p:spPr>
      </p:pic>
      <p:pic>
        <p:nvPicPr>
          <p:cNvPr id="10" name="9 Imagen" descr="245296810013212.png"/>
          <p:cNvPicPr>
            <a:picLocks noChangeAspect="1"/>
          </p:cNvPicPr>
          <p:nvPr/>
        </p:nvPicPr>
        <p:blipFill>
          <a:blip r:embed="rId3">
            <a:duotone>
              <a:prstClr val="black"/>
              <a:schemeClr val="accent6">
                <a:tint val="45000"/>
                <a:satMod val="400000"/>
              </a:schemeClr>
            </a:duotone>
            <a:lum contrast="40000"/>
          </a:blip>
          <a:stretch>
            <a:fillRect/>
          </a:stretch>
        </p:blipFill>
        <p:spPr>
          <a:xfrm>
            <a:off x="5715008" y="2071684"/>
            <a:ext cx="1076936" cy="1071552"/>
          </a:xfrm>
          <a:prstGeom prst="rect">
            <a:avLst/>
          </a:prstGeom>
          <a:effectLst>
            <a:reflection blurRad="6350" stA="50000" endA="295" endPos="92000" dist="101600" dir="5400000" sy="-100000" algn="bl" rotWithShape="0"/>
          </a:effectLst>
        </p:spPr>
      </p:pic>
      <p:pic>
        <p:nvPicPr>
          <p:cNvPr id="11" name="10 Imagen" descr="245296810013212.png"/>
          <p:cNvPicPr>
            <a:picLocks noChangeAspect="1"/>
          </p:cNvPicPr>
          <p:nvPr/>
        </p:nvPicPr>
        <p:blipFill>
          <a:blip r:embed="rId3">
            <a:duotone>
              <a:prstClr val="black"/>
              <a:schemeClr val="accent6">
                <a:tint val="45000"/>
                <a:satMod val="400000"/>
              </a:schemeClr>
            </a:duotone>
            <a:lum contrast="40000"/>
          </a:blip>
          <a:stretch>
            <a:fillRect/>
          </a:stretch>
        </p:blipFill>
        <p:spPr>
          <a:xfrm>
            <a:off x="5072066" y="3000378"/>
            <a:ext cx="1076936" cy="1071552"/>
          </a:xfrm>
          <a:prstGeom prst="rect">
            <a:avLst/>
          </a:prstGeom>
          <a:effectLst>
            <a:reflection blurRad="6350" stA="50000" endA="295" endPos="92000" dist="101600" dir="5400000" sy="-100000" algn="bl" rotWithShape="0"/>
          </a:effectLst>
        </p:spPr>
      </p:pic>
      <p:pic>
        <p:nvPicPr>
          <p:cNvPr id="12" name="11 Imagen" descr="245296810013212.png"/>
          <p:cNvPicPr>
            <a:picLocks noChangeAspect="1"/>
          </p:cNvPicPr>
          <p:nvPr/>
        </p:nvPicPr>
        <p:blipFill>
          <a:blip r:embed="rId3">
            <a:duotone>
              <a:prstClr val="black"/>
              <a:schemeClr val="accent6">
                <a:tint val="45000"/>
                <a:satMod val="400000"/>
              </a:schemeClr>
            </a:duotone>
            <a:lum contrast="40000"/>
          </a:blip>
          <a:stretch>
            <a:fillRect/>
          </a:stretch>
        </p:blipFill>
        <p:spPr>
          <a:xfrm>
            <a:off x="857224" y="642924"/>
            <a:ext cx="1076936" cy="1071552"/>
          </a:xfrm>
          <a:prstGeom prst="rect">
            <a:avLst/>
          </a:prstGeom>
          <a:effectLst>
            <a:reflection blurRad="6350" stA="50000" endA="295" endPos="92000" dist="101600" dir="5400000" sy="-100000" algn="bl" rotWithShape="0"/>
          </a:effectLst>
        </p:spPr>
      </p:pic>
      <p:pic>
        <p:nvPicPr>
          <p:cNvPr id="13" name="12 Imagen" descr="245296810013212.png"/>
          <p:cNvPicPr>
            <a:picLocks noChangeAspect="1"/>
          </p:cNvPicPr>
          <p:nvPr/>
        </p:nvPicPr>
        <p:blipFill>
          <a:blip r:embed="rId3">
            <a:duotone>
              <a:prstClr val="black"/>
              <a:schemeClr val="accent6">
                <a:tint val="45000"/>
                <a:satMod val="400000"/>
              </a:schemeClr>
            </a:duotone>
            <a:lum contrast="40000"/>
          </a:blip>
          <a:stretch>
            <a:fillRect/>
          </a:stretch>
        </p:blipFill>
        <p:spPr>
          <a:xfrm>
            <a:off x="1643042" y="1214428"/>
            <a:ext cx="1076936" cy="1071552"/>
          </a:xfrm>
          <a:prstGeom prst="rect">
            <a:avLst/>
          </a:prstGeom>
          <a:effectLst>
            <a:reflection blurRad="6350" stA="50000" endA="295" endPos="92000" dist="101600" dir="5400000" sy="-100000" algn="bl" rotWithShape="0"/>
          </a:effectLst>
        </p:spPr>
      </p:pic>
      <p:pic>
        <p:nvPicPr>
          <p:cNvPr id="14" name="13 Imagen" descr="245296810013212.png"/>
          <p:cNvPicPr>
            <a:picLocks noChangeAspect="1"/>
          </p:cNvPicPr>
          <p:nvPr/>
        </p:nvPicPr>
        <p:blipFill>
          <a:blip r:embed="rId3">
            <a:duotone>
              <a:prstClr val="black"/>
              <a:schemeClr val="accent6">
                <a:tint val="45000"/>
                <a:satMod val="400000"/>
              </a:schemeClr>
            </a:duotone>
            <a:lum contrast="40000"/>
          </a:blip>
          <a:stretch>
            <a:fillRect/>
          </a:stretch>
        </p:blipFill>
        <p:spPr>
          <a:xfrm>
            <a:off x="2428860" y="1928808"/>
            <a:ext cx="1076936" cy="1071552"/>
          </a:xfrm>
          <a:prstGeom prst="rect">
            <a:avLst/>
          </a:prstGeom>
          <a:effectLst>
            <a:reflection blurRad="6350" stA="50000" endA="295" endPos="92000" dist="101600" dir="5400000" sy="-100000" algn="bl" rotWithShape="0"/>
          </a:effectLst>
        </p:spPr>
      </p:pic>
      <p:pic>
        <p:nvPicPr>
          <p:cNvPr id="15" name="14 Imagen" descr="245296810013212.png"/>
          <p:cNvPicPr>
            <a:picLocks noChangeAspect="1"/>
          </p:cNvPicPr>
          <p:nvPr/>
        </p:nvPicPr>
        <p:blipFill>
          <a:blip r:embed="rId3">
            <a:duotone>
              <a:prstClr val="black"/>
              <a:schemeClr val="accent6">
                <a:tint val="45000"/>
                <a:satMod val="400000"/>
              </a:schemeClr>
            </a:duotone>
            <a:lum contrast="40000"/>
          </a:blip>
          <a:stretch>
            <a:fillRect/>
          </a:stretch>
        </p:blipFill>
        <p:spPr>
          <a:xfrm>
            <a:off x="3143240" y="2857502"/>
            <a:ext cx="1076936" cy="1071552"/>
          </a:xfrm>
          <a:prstGeom prst="rect">
            <a:avLst/>
          </a:prstGeom>
          <a:effectLst>
            <a:reflection blurRad="6350" stA="50000" endA="295" endPos="92000" dist="101600" dir="5400000" sy="-100000" algn="bl" rotWithShape="0"/>
          </a:effectLst>
        </p:spPr>
      </p:pic>
      <p:pic>
        <p:nvPicPr>
          <p:cNvPr id="17" name="16 Imagen" descr="htr.jpe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3000" fill="hold"/>
                                        <p:tgtEl>
                                          <p:spTgt spid="5"/>
                                        </p:tgtEl>
                                        <p:attrNameLst>
                                          <p:attrName>ppt_x</p:attrName>
                                        </p:attrNameLst>
                                      </p:cBhvr>
                                      <p:tavLst>
                                        <p:tav tm="0">
                                          <p:val>
                                            <p:strVal val="1+#ppt_w/2"/>
                                          </p:val>
                                        </p:tav>
                                        <p:tav tm="100000">
                                          <p:val>
                                            <p:strVal val="#ppt_x"/>
                                          </p:val>
                                        </p:tav>
                                      </p:tavLst>
                                    </p:anim>
                                    <p:anim calcmode="lin" valueType="num">
                                      <p:cBhvr additive="base">
                                        <p:cTn id="10" dur="3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1+#ppt_w/2"/>
                                          </p:val>
                                        </p:tav>
                                        <p:tav tm="100000">
                                          <p:val>
                                            <p:strVal val="#ppt_x"/>
                                          </p:val>
                                        </p:tav>
                                      </p:tavLst>
                                    </p:anim>
                                    <p:anim calcmode="lin" valueType="num">
                                      <p:cBhvr additive="base">
                                        <p:cTn id="14" dur="3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3000" fill="hold"/>
                                        <p:tgtEl>
                                          <p:spTgt spid="12"/>
                                        </p:tgtEl>
                                        <p:attrNameLst>
                                          <p:attrName>ppt_x</p:attrName>
                                        </p:attrNameLst>
                                      </p:cBhvr>
                                      <p:tavLst>
                                        <p:tav tm="0">
                                          <p:val>
                                            <p:strVal val="1+#ppt_w/2"/>
                                          </p:val>
                                        </p:tav>
                                        <p:tav tm="100000">
                                          <p:val>
                                            <p:strVal val="#ppt_x"/>
                                          </p:val>
                                        </p:tav>
                                      </p:tavLst>
                                    </p:anim>
                                    <p:anim calcmode="lin" valueType="num">
                                      <p:cBhvr additive="base">
                                        <p:cTn id="18" dur="3000" fill="hold"/>
                                        <p:tgtEl>
                                          <p:spTgt spid="12"/>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3000" fill="hold"/>
                                        <p:tgtEl>
                                          <p:spTgt spid="13"/>
                                        </p:tgtEl>
                                        <p:attrNameLst>
                                          <p:attrName>ppt_x</p:attrName>
                                        </p:attrNameLst>
                                      </p:cBhvr>
                                      <p:tavLst>
                                        <p:tav tm="0">
                                          <p:val>
                                            <p:strVal val="1+#ppt_w/2"/>
                                          </p:val>
                                        </p:tav>
                                        <p:tav tm="100000">
                                          <p:val>
                                            <p:strVal val="#ppt_x"/>
                                          </p:val>
                                        </p:tav>
                                      </p:tavLst>
                                    </p:anim>
                                    <p:anim calcmode="lin" valueType="num">
                                      <p:cBhvr additive="base">
                                        <p:cTn id="22" dur="300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3000" fill="hold"/>
                                        <p:tgtEl>
                                          <p:spTgt spid="14"/>
                                        </p:tgtEl>
                                        <p:attrNameLst>
                                          <p:attrName>ppt_x</p:attrName>
                                        </p:attrNameLst>
                                      </p:cBhvr>
                                      <p:tavLst>
                                        <p:tav tm="0">
                                          <p:val>
                                            <p:strVal val="1+#ppt_w/2"/>
                                          </p:val>
                                        </p:tav>
                                        <p:tav tm="100000">
                                          <p:val>
                                            <p:strVal val="#ppt_x"/>
                                          </p:val>
                                        </p:tav>
                                      </p:tavLst>
                                    </p:anim>
                                    <p:anim calcmode="lin" valueType="num">
                                      <p:cBhvr additive="base">
                                        <p:cTn id="26" dur="3000" fill="hold"/>
                                        <p:tgtEl>
                                          <p:spTgt spid="14"/>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3000" fill="hold"/>
                                        <p:tgtEl>
                                          <p:spTgt spid="15"/>
                                        </p:tgtEl>
                                        <p:attrNameLst>
                                          <p:attrName>ppt_x</p:attrName>
                                        </p:attrNameLst>
                                      </p:cBhvr>
                                      <p:tavLst>
                                        <p:tav tm="0">
                                          <p:val>
                                            <p:strVal val="1+#ppt_w/2"/>
                                          </p:val>
                                        </p:tav>
                                        <p:tav tm="100000">
                                          <p:val>
                                            <p:strVal val="#ppt_x"/>
                                          </p:val>
                                        </p:tav>
                                      </p:tavLst>
                                    </p:anim>
                                    <p:anim calcmode="lin" valueType="num">
                                      <p:cBhvr additive="base">
                                        <p:cTn id="30" dur="3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3000" fill="hold"/>
                                        <p:tgtEl>
                                          <p:spTgt spid="4"/>
                                        </p:tgtEl>
                                        <p:attrNameLst>
                                          <p:attrName>ppt_x</p:attrName>
                                        </p:attrNameLst>
                                      </p:cBhvr>
                                      <p:tavLst>
                                        <p:tav tm="0">
                                          <p:val>
                                            <p:strVal val="0-#ppt_w/2"/>
                                          </p:val>
                                        </p:tav>
                                        <p:tav tm="100000">
                                          <p:val>
                                            <p:strVal val="#ppt_x"/>
                                          </p:val>
                                        </p:tav>
                                      </p:tavLst>
                                    </p:anim>
                                    <p:anim calcmode="lin" valueType="num">
                                      <p:cBhvr additive="base">
                                        <p:cTn id="34" dur="3000" fill="hold"/>
                                        <p:tgtEl>
                                          <p:spTgt spid="4"/>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3000" fill="hold"/>
                                        <p:tgtEl>
                                          <p:spTgt spid="7"/>
                                        </p:tgtEl>
                                        <p:attrNameLst>
                                          <p:attrName>ppt_x</p:attrName>
                                        </p:attrNameLst>
                                      </p:cBhvr>
                                      <p:tavLst>
                                        <p:tav tm="0">
                                          <p:val>
                                            <p:strVal val="0-#ppt_w/2"/>
                                          </p:val>
                                        </p:tav>
                                        <p:tav tm="100000">
                                          <p:val>
                                            <p:strVal val="#ppt_x"/>
                                          </p:val>
                                        </p:tav>
                                      </p:tavLst>
                                    </p:anim>
                                    <p:anim calcmode="lin" valueType="num">
                                      <p:cBhvr additive="base">
                                        <p:cTn id="38" dur="3000" fill="hold"/>
                                        <p:tgtEl>
                                          <p:spTgt spid="7"/>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3000" fill="hold"/>
                                        <p:tgtEl>
                                          <p:spTgt spid="8"/>
                                        </p:tgtEl>
                                        <p:attrNameLst>
                                          <p:attrName>ppt_x</p:attrName>
                                        </p:attrNameLst>
                                      </p:cBhvr>
                                      <p:tavLst>
                                        <p:tav tm="0">
                                          <p:val>
                                            <p:strVal val="0-#ppt_w/2"/>
                                          </p:val>
                                        </p:tav>
                                        <p:tav tm="100000">
                                          <p:val>
                                            <p:strVal val="#ppt_x"/>
                                          </p:val>
                                        </p:tav>
                                      </p:tavLst>
                                    </p:anim>
                                    <p:anim calcmode="lin" valueType="num">
                                      <p:cBhvr additive="base">
                                        <p:cTn id="42" dur="3000" fill="hold"/>
                                        <p:tgtEl>
                                          <p:spTgt spid="8"/>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3000" fill="hold"/>
                                        <p:tgtEl>
                                          <p:spTgt spid="9"/>
                                        </p:tgtEl>
                                        <p:attrNameLst>
                                          <p:attrName>ppt_x</p:attrName>
                                        </p:attrNameLst>
                                      </p:cBhvr>
                                      <p:tavLst>
                                        <p:tav tm="0">
                                          <p:val>
                                            <p:strVal val="0-#ppt_w/2"/>
                                          </p:val>
                                        </p:tav>
                                        <p:tav tm="100000">
                                          <p:val>
                                            <p:strVal val="#ppt_x"/>
                                          </p:val>
                                        </p:tav>
                                      </p:tavLst>
                                    </p:anim>
                                    <p:anim calcmode="lin" valueType="num">
                                      <p:cBhvr additive="base">
                                        <p:cTn id="46" dur="3000" fill="hold"/>
                                        <p:tgtEl>
                                          <p:spTgt spid="9"/>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3000" fill="hold"/>
                                        <p:tgtEl>
                                          <p:spTgt spid="10"/>
                                        </p:tgtEl>
                                        <p:attrNameLst>
                                          <p:attrName>ppt_x</p:attrName>
                                        </p:attrNameLst>
                                      </p:cBhvr>
                                      <p:tavLst>
                                        <p:tav tm="0">
                                          <p:val>
                                            <p:strVal val="0-#ppt_w/2"/>
                                          </p:val>
                                        </p:tav>
                                        <p:tav tm="100000">
                                          <p:val>
                                            <p:strVal val="#ppt_x"/>
                                          </p:val>
                                        </p:tav>
                                      </p:tavLst>
                                    </p:anim>
                                    <p:anim calcmode="lin" valueType="num">
                                      <p:cBhvr additive="base">
                                        <p:cTn id="50" dur="3000" fill="hold"/>
                                        <p:tgtEl>
                                          <p:spTgt spid="10"/>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3000" fill="hold"/>
                                        <p:tgtEl>
                                          <p:spTgt spid="11"/>
                                        </p:tgtEl>
                                        <p:attrNameLst>
                                          <p:attrName>ppt_x</p:attrName>
                                        </p:attrNameLst>
                                      </p:cBhvr>
                                      <p:tavLst>
                                        <p:tav tm="0">
                                          <p:val>
                                            <p:strVal val="0-#ppt_w/2"/>
                                          </p:val>
                                        </p:tav>
                                        <p:tav tm="100000">
                                          <p:val>
                                            <p:strVal val="#ppt_x"/>
                                          </p:val>
                                        </p:tav>
                                      </p:tavLst>
                                    </p:anim>
                                    <p:anim calcmode="lin" valueType="num">
                                      <p:cBhvr additive="base">
                                        <p:cTn id="54" dur="3000" fill="hold"/>
                                        <p:tgtEl>
                                          <p:spTgt spid="11"/>
                                        </p:tgtEl>
                                        <p:attrNameLst>
                                          <p:attrName>ppt_y</p:attrName>
                                        </p:attrNameLst>
                                      </p:cBhvr>
                                      <p:tavLst>
                                        <p:tav tm="0">
                                          <p:val>
                                            <p:strVal val="1+#ppt_h/2"/>
                                          </p:val>
                                        </p:tav>
                                        <p:tav tm="100000">
                                          <p:val>
                                            <p:strVal val="#ppt_y"/>
                                          </p:val>
                                        </p:tav>
                                      </p:tavLst>
                                    </p:anim>
                                  </p:childTnLst>
                                </p:cTn>
                              </p:par>
                              <p:par>
                                <p:cTn id="55" presetID="49" presetClass="entr" presetSubtype="0" decel="100000" fill="hold"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p:cTn id="57" dur="3000" fill="hold"/>
                                        <p:tgtEl>
                                          <p:spTgt spid="4"/>
                                        </p:tgtEl>
                                        <p:attrNameLst>
                                          <p:attrName>ppt_w</p:attrName>
                                        </p:attrNameLst>
                                      </p:cBhvr>
                                      <p:tavLst>
                                        <p:tav tm="0">
                                          <p:val>
                                            <p:fltVal val="0"/>
                                          </p:val>
                                        </p:tav>
                                        <p:tav tm="100000">
                                          <p:val>
                                            <p:strVal val="#ppt_w"/>
                                          </p:val>
                                        </p:tav>
                                      </p:tavLst>
                                    </p:anim>
                                    <p:anim calcmode="lin" valueType="num">
                                      <p:cBhvr>
                                        <p:cTn id="58" dur="3000" fill="hold"/>
                                        <p:tgtEl>
                                          <p:spTgt spid="4"/>
                                        </p:tgtEl>
                                        <p:attrNameLst>
                                          <p:attrName>ppt_h</p:attrName>
                                        </p:attrNameLst>
                                      </p:cBhvr>
                                      <p:tavLst>
                                        <p:tav tm="0">
                                          <p:val>
                                            <p:fltVal val="0"/>
                                          </p:val>
                                        </p:tav>
                                        <p:tav tm="100000">
                                          <p:val>
                                            <p:strVal val="#ppt_h"/>
                                          </p:val>
                                        </p:tav>
                                      </p:tavLst>
                                    </p:anim>
                                    <p:anim calcmode="lin" valueType="num">
                                      <p:cBhvr>
                                        <p:cTn id="59" dur="3000" fill="hold"/>
                                        <p:tgtEl>
                                          <p:spTgt spid="4"/>
                                        </p:tgtEl>
                                        <p:attrNameLst>
                                          <p:attrName>style.rotation</p:attrName>
                                        </p:attrNameLst>
                                      </p:cBhvr>
                                      <p:tavLst>
                                        <p:tav tm="0">
                                          <p:val>
                                            <p:fltVal val="360"/>
                                          </p:val>
                                        </p:tav>
                                        <p:tav tm="100000">
                                          <p:val>
                                            <p:fltVal val="0"/>
                                          </p:val>
                                        </p:tav>
                                      </p:tavLst>
                                    </p:anim>
                                    <p:animEffect transition="in" filter="fade">
                                      <p:cBhvr>
                                        <p:cTn id="60" dur="3000"/>
                                        <p:tgtEl>
                                          <p:spTgt spid="4"/>
                                        </p:tgtEl>
                                      </p:cBhvr>
                                    </p:animEffect>
                                  </p:childTnLst>
                                </p:cTn>
                              </p:par>
                              <p:par>
                                <p:cTn id="61" presetID="49" presetClass="entr" presetSubtype="0" decel="100000" fill="hold" nodeType="withEffect">
                                  <p:stCondLst>
                                    <p:cond delay="0"/>
                                  </p:stCondLst>
                                  <p:childTnLst>
                                    <p:set>
                                      <p:cBhvr>
                                        <p:cTn id="62" dur="1" fill="hold">
                                          <p:stCondLst>
                                            <p:cond delay="0"/>
                                          </p:stCondLst>
                                        </p:cTn>
                                        <p:tgtEl>
                                          <p:spTgt spid="7"/>
                                        </p:tgtEl>
                                        <p:attrNameLst>
                                          <p:attrName>style.visibility</p:attrName>
                                        </p:attrNameLst>
                                      </p:cBhvr>
                                      <p:to>
                                        <p:strVal val="visible"/>
                                      </p:to>
                                    </p:set>
                                    <p:anim calcmode="lin" valueType="num">
                                      <p:cBhvr>
                                        <p:cTn id="63" dur="3000" fill="hold"/>
                                        <p:tgtEl>
                                          <p:spTgt spid="7"/>
                                        </p:tgtEl>
                                        <p:attrNameLst>
                                          <p:attrName>ppt_w</p:attrName>
                                        </p:attrNameLst>
                                      </p:cBhvr>
                                      <p:tavLst>
                                        <p:tav tm="0">
                                          <p:val>
                                            <p:fltVal val="0"/>
                                          </p:val>
                                        </p:tav>
                                        <p:tav tm="100000">
                                          <p:val>
                                            <p:strVal val="#ppt_w"/>
                                          </p:val>
                                        </p:tav>
                                      </p:tavLst>
                                    </p:anim>
                                    <p:anim calcmode="lin" valueType="num">
                                      <p:cBhvr>
                                        <p:cTn id="64" dur="3000" fill="hold"/>
                                        <p:tgtEl>
                                          <p:spTgt spid="7"/>
                                        </p:tgtEl>
                                        <p:attrNameLst>
                                          <p:attrName>ppt_h</p:attrName>
                                        </p:attrNameLst>
                                      </p:cBhvr>
                                      <p:tavLst>
                                        <p:tav tm="0">
                                          <p:val>
                                            <p:fltVal val="0"/>
                                          </p:val>
                                        </p:tav>
                                        <p:tav tm="100000">
                                          <p:val>
                                            <p:strVal val="#ppt_h"/>
                                          </p:val>
                                        </p:tav>
                                      </p:tavLst>
                                    </p:anim>
                                    <p:anim calcmode="lin" valueType="num">
                                      <p:cBhvr>
                                        <p:cTn id="65" dur="3000" fill="hold"/>
                                        <p:tgtEl>
                                          <p:spTgt spid="7"/>
                                        </p:tgtEl>
                                        <p:attrNameLst>
                                          <p:attrName>style.rotation</p:attrName>
                                        </p:attrNameLst>
                                      </p:cBhvr>
                                      <p:tavLst>
                                        <p:tav tm="0">
                                          <p:val>
                                            <p:fltVal val="360"/>
                                          </p:val>
                                        </p:tav>
                                        <p:tav tm="100000">
                                          <p:val>
                                            <p:fltVal val="0"/>
                                          </p:val>
                                        </p:tav>
                                      </p:tavLst>
                                    </p:anim>
                                    <p:animEffect transition="in" filter="fade">
                                      <p:cBhvr>
                                        <p:cTn id="66" dur="3000"/>
                                        <p:tgtEl>
                                          <p:spTgt spid="7"/>
                                        </p:tgtEl>
                                      </p:cBhvr>
                                    </p:animEffect>
                                  </p:childTnLst>
                                </p:cTn>
                              </p:par>
                              <p:par>
                                <p:cTn id="67" presetID="49" presetClass="entr" presetSubtype="0" decel="100000" fill="hold" nodeType="withEffect">
                                  <p:stCondLst>
                                    <p:cond delay="0"/>
                                  </p:stCondLst>
                                  <p:childTnLst>
                                    <p:set>
                                      <p:cBhvr>
                                        <p:cTn id="68" dur="1" fill="hold">
                                          <p:stCondLst>
                                            <p:cond delay="0"/>
                                          </p:stCondLst>
                                        </p:cTn>
                                        <p:tgtEl>
                                          <p:spTgt spid="8"/>
                                        </p:tgtEl>
                                        <p:attrNameLst>
                                          <p:attrName>style.visibility</p:attrName>
                                        </p:attrNameLst>
                                      </p:cBhvr>
                                      <p:to>
                                        <p:strVal val="visible"/>
                                      </p:to>
                                    </p:set>
                                    <p:anim calcmode="lin" valueType="num">
                                      <p:cBhvr>
                                        <p:cTn id="69" dur="3000" fill="hold"/>
                                        <p:tgtEl>
                                          <p:spTgt spid="8"/>
                                        </p:tgtEl>
                                        <p:attrNameLst>
                                          <p:attrName>ppt_w</p:attrName>
                                        </p:attrNameLst>
                                      </p:cBhvr>
                                      <p:tavLst>
                                        <p:tav tm="0">
                                          <p:val>
                                            <p:fltVal val="0"/>
                                          </p:val>
                                        </p:tav>
                                        <p:tav tm="100000">
                                          <p:val>
                                            <p:strVal val="#ppt_w"/>
                                          </p:val>
                                        </p:tav>
                                      </p:tavLst>
                                    </p:anim>
                                    <p:anim calcmode="lin" valueType="num">
                                      <p:cBhvr>
                                        <p:cTn id="70" dur="3000" fill="hold"/>
                                        <p:tgtEl>
                                          <p:spTgt spid="8"/>
                                        </p:tgtEl>
                                        <p:attrNameLst>
                                          <p:attrName>ppt_h</p:attrName>
                                        </p:attrNameLst>
                                      </p:cBhvr>
                                      <p:tavLst>
                                        <p:tav tm="0">
                                          <p:val>
                                            <p:fltVal val="0"/>
                                          </p:val>
                                        </p:tav>
                                        <p:tav tm="100000">
                                          <p:val>
                                            <p:strVal val="#ppt_h"/>
                                          </p:val>
                                        </p:tav>
                                      </p:tavLst>
                                    </p:anim>
                                    <p:anim calcmode="lin" valueType="num">
                                      <p:cBhvr>
                                        <p:cTn id="71" dur="3000" fill="hold"/>
                                        <p:tgtEl>
                                          <p:spTgt spid="8"/>
                                        </p:tgtEl>
                                        <p:attrNameLst>
                                          <p:attrName>style.rotation</p:attrName>
                                        </p:attrNameLst>
                                      </p:cBhvr>
                                      <p:tavLst>
                                        <p:tav tm="0">
                                          <p:val>
                                            <p:fltVal val="360"/>
                                          </p:val>
                                        </p:tav>
                                        <p:tav tm="100000">
                                          <p:val>
                                            <p:fltVal val="0"/>
                                          </p:val>
                                        </p:tav>
                                      </p:tavLst>
                                    </p:anim>
                                    <p:animEffect transition="in" filter="fade">
                                      <p:cBhvr>
                                        <p:cTn id="72" dur="3000"/>
                                        <p:tgtEl>
                                          <p:spTgt spid="8"/>
                                        </p:tgtEl>
                                      </p:cBhvr>
                                    </p:animEffect>
                                  </p:childTnLst>
                                </p:cTn>
                              </p:par>
                              <p:par>
                                <p:cTn id="73" presetID="49" presetClass="entr" presetSubtype="0" decel="100000"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p:cTn id="75" dur="3000" fill="hold"/>
                                        <p:tgtEl>
                                          <p:spTgt spid="9"/>
                                        </p:tgtEl>
                                        <p:attrNameLst>
                                          <p:attrName>ppt_w</p:attrName>
                                        </p:attrNameLst>
                                      </p:cBhvr>
                                      <p:tavLst>
                                        <p:tav tm="0">
                                          <p:val>
                                            <p:fltVal val="0"/>
                                          </p:val>
                                        </p:tav>
                                        <p:tav tm="100000">
                                          <p:val>
                                            <p:strVal val="#ppt_w"/>
                                          </p:val>
                                        </p:tav>
                                      </p:tavLst>
                                    </p:anim>
                                    <p:anim calcmode="lin" valueType="num">
                                      <p:cBhvr>
                                        <p:cTn id="76" dur="3000" fill="hold"/>
                                        <p:tgtEl>
                                          <p:spTgt spid="9"/>
                                        </p:tgtEl>
                                        <p:attrNameLst>
                                          <p:attrName>ppt_h</p:attrName>
                                        </p:attrNameLst>
                                      </p:cBhvr>
                                      <p:tavLst>
                                        <p:tav tm="0">
                                          <p:val>
                                            <p:fltVal val="0"/>
                                          </p:val>
                                        </p:tav>
                                        <p:tav tm="100000">
                                          <p:val>
                                            <p:strVal val="#ppt_h"/>
                                          </p:val>
                                        </p:tav>
                                      </p:tavLst>
                                    </p:anim>
                                    <p:anim calcmode="lin" valueType="num">
                                      <p:cBhvr>
                                        <p:cTn id="77" dur="3000" fill="hold"/>
                                        <p:tgtEl>
                                          <p:spTgt spid="9"/>
                                        </p:tgtEl>
                                        <p:attrNameLst>
                                          <p:attrName>style.rotation</p:attrName>
                                        </p:attrNameLst>
                                      </p:cBhvr>
                                      <p:tavLst>
                                        <p:tav tm="0">
                                          <p:val>
                                            <p:fltVal val="360"/>
                                          </p:val>
                                        </p:tav>
                                        <p:tav tm="100000">
                                          <p:val>
                                            <p:fltVal val="0"/>
                                          </p:val>
                                        </p:tav>
                                      </p:tavLst>
                                    </p:anim>
                                    <p:animEffect transition="in" filter="fade">
                                      <p:cBhvr>
                                        <p:cTn id="78" dur="3000"/>
                                        <p:tgtEl>
                                          <p:spTgt spid="9"/>
                                        </p:tgtEl>
                                      </p:cBhvr>
                                    </p:animEffect>
                                  </p:childTnLst>
                                </p:cTn>
                              </p:par>
                              <p:par>
                                <p:cTn id="79" presetID="49" presetClass="entr" presetSubtype="0" decel="100000" fill="hold" nodeType="withEffect">
                                  <p:stCondLst>
                                    <p:cond delay="0"/>
                                  </p:stCondLst>
                                  <p:childTnLst>
                                    <p:set>
                                      <p:cBhvr>
                                        <p:cTn id="80" dur="1" fill="hold">
                                          <p:stCondLst>
                                            <p:cond delay="0"/>
                                          </p:stCondLst>
                                        </p:cTn>
                                        <p:tgtEl>
                                          <p:spTgt spid="10"/>
                                        </p:tgtEl>
                                        <p:attrNameLst>
                                          <p:attrName>style.visibility</p:attrName>
                                        </p:attrNameLst>
                                      </p:cBhvr>
                                      <p:to>
                                        <p:strVal val="visible"/>
                                      </p:to>
                                    </p:set>
                                    <p:anim calcmode="lin" valueType="num">
                                      <p:cBhvr>
                                        <p:cTn id="81" dur="3000" fill="hold"/>
                                        <p:tgtEl>
                                          <p:spTgt spid="10"/>
                                        </p:tgtEl>
                                        <p:attrNameLst>
                                          <p:attrName>ppt_w</p:attrName>
                                        </p:attrNameLst>
                                      </p:cBhvr>
                                      <p:tavLst>
                                        <p:tav tm="0">
                                          <p:val>
                                            <p:fltVal val="0"/>
                                          </p:val>
                                        </p:tav>
                                        <p:tav tm="100000">
                                          <p:val>
                                            <p:strVal val="#ppt_w"/>
                                          </p:val>
                                        </p:tav>
                                      </p:tavLst>
                                    </p:anim>
                                    <p:anim calcmode="lin" valueType="num">
                                      <p:cBhvr>
                                        <p:cTn id="82" dur="3000" fill="hold"/>
                                        <p:tgtEl>
                                          <p:spTgt spid="10"/>
                                        </p:tgtEl>
                                        <p:attrNameLst>
                                          <p:attrName>ppt_h</p:attrName>
                                        </p:attrNameLst>
                                      </p:cBhvr>
                                      <p:tavLst>
                                        <p:tav tm="0">
                                          <p:val>
                                            <p:fltVal val="0"/>
                                          </p:val>
                                        </p:tav>
                                        <p:tav tm="100000">
                                          <p:val>
                                            <p:strVal val="#ppt_h"/>
                                          </p:val>
                                        </p:tav>
                                      </p:tavLst>
                                    </p:anim>
                                    <p:anim calcmode="lin" valueType="num">
                                      <p:cBhvr>
                                        <p:cTn id="83" dur="3000" fill="hold"/>
                                        <p:tgtEl>
                                          <p:spTgt spid="10"/>
                                        </p:tgtEl>
                                        <p:attrNameLst>
                                          <p:attrName>style.rotation</p:attrName>
                                        </p:attrNameLst>
                                      </p:cBhvr>
                                      <p:tavLst>
                                        <p:tav tm="0">
                                          <p:val>
                                            <p:fltVal val="360"/>
                                          </p:val>
                                        </p:tav>
                                        <p:tav tm="100000">
                                          <p:val>
                                            <p:fltVal val="0"/>
                                          </p:val>
                                        </p:tav>
                                      </p:tavLst>
                                    </p:anim>
                                    <p:animEffect transition="in" filter="fade">
                                      <p:cBhvr>
                                        <p:cTn id="84" dur="3000"/>
                                        <p:tgtEl>
                                          <p:spTgt spid="10"/>
                                        </p:tgtEl>
                                      </p:cBhvr>
                                    </p:animEffect>
                                  </p:childTnLst>
                                </p:cTn>
                              </p:par>
                              <p:par>
                                <p:cTn id="85" presetID="49" presetClass="entr" presetSubtype="0" decel="100000" fill="hold" nodeType="withEffect">
                                  <p:stCondLst>
                                    <p:cond delay="0"/>
                                  </p:stCondLst>
                                  <p:childTnLst>
                                    <p:set>
                                      <p:cBhvr>
                                        <p:cTn id="86" dur="1" fill="hold">
                                          <p:stCondLst>
                                            <p:cond delay="0"/>
                                          </p:stCondLst>
                                        </p:cTn>
                                        <p:tgtEl>
                                          <p:spTgt spid="11"/>
                                        </p:tgtEl>
                                        <p:attrNameLst>
                                          <p:attrName>style.visibility</p:attrName>
                                        </p:attrNameLst>
                                      </p:cBhvr>
                                      <p:to>
                                        <p:strVal val="visible"/>
                                      </p:to>
                                    </p:set>
                                    <p:anim calcmode="lin" valueType="num">
                                      <p:cBhvr>
                                        <p:cTn id="87" dur="3000" fill="hold"/>
                                        <p:tgtEl>
                                          <p:spTgt spid="11"/>
                                        </p:tgtEl>
                                        <p:attrNameLst>
                                          <p:attrName>ppt_w</p:attrName>
                                        </p:attrNameLst>
                                      </p:cBhvr>
                                      <p:tavLst>
                                        <p:tav tm="0">
                                          <p:val>
                                            <p:fltVal val="0"/>
                                          </p:val>
                                        </p:tav>
                                        <p:tav tm="100000">
                                          <p:val>
                                            <p:strVal val="#ppt_w"/>
                                          </p:val>
                                        </p:tav>
                                      </p:tavLst>
                                    </p:anim>
                                    <p:anim calcmode="lin" valueType="num">
                                      <p:cBhvr>
                                        <p:cTn id="88" dur="3000" fill="hold"/>
                                        <p:tgtEl>
                                          <p:spTgt spid="11"/>
                                        </p:tgtEl>
                                        <p:attrNameLst>
                                          <p:attrName>ppt_h</p:attrName>
                                        </p:attrNameLst>
                                      </p:cBhvr>
                                      <p:tavLst>
                                        <p:tav tm="0">
                                          <p:val>
                                            <p:fltVal val="0"/>
                                          </p:val>
                                        </p:tav>
                                        <p:tav tm="100000">
                                          <p:val>
                                            <p:strVal val="#ppt_h"/>
                                          </p:val>
                                        </p:tav>
                                      </p:tavLst>
                                    </p:anim>
                                    <p:anim calcmode="lin" valueType="num">
                                      <p:cBhvr>
                                        <p:cTn id="89" dur="3000" fill="hold"/>
                                        <p:tgtEl>
                                          <p:spTgt spid="11"/>
                                        </p:tgtEl>
                                        <p:attrNameLst>
                                          <p:attrName>style.rotation</p:attrName>
                                        </p:attrNameLst>
                                      </p:cBhvr>
                                      <p:tavLst>
                                        <p:tav tm="0">
                                          <p:val>
                                            <p:fltVal val="360"/>
                                          </p:val>
                                        </p:tav>
                                        <p:tav tm="100000">
                                          <p:val>
                                            <p:fltVal val="0"/>
                                          </p:val>
                                        </p:tav>
                                      </p:tavLst>
                                    </p:anim>
                                    <p:animEffect transition="in" filter="fade">
                                      <p:cBhvr>
                                        <p:cTn id="90" dur="3000"/>
                                        <p:tgtEl>
                                          <p:spTgt spid="11"/>
                                        </p:tgtEl>
                                      </p:cBhvr>
                                    </p:animEffect>
                                  </p:childTnLst>
                                </p:cTn>
                              </p:par>
                              <p:par>
                                <p:cTn id="91" presetID="49" presetClass="entr" presetSubtype="0" decel="100000" fill="hold" nodeType="withEffect">
                                  <p:stCondLst>
                                    <p:cond delay="0"/>
                                  </p:stCondLst>
                                  <p:childTnLst>
                                    <p:set>
                                      <p:cBhvr>
                                        <p:cTn id="92" dur="1" fill="hold">
                                          <p:stCondLst>
                                            <p:cond delay="0"/>
                                          </p:stCondLst>
                                        </p:cTn>
                                        <p:tgtEl>
                                          <p:spTgt spid="5"/>
                                        </p:tgtEl>
                                        <p:attrNameLst>
                                          <p:attrName>style.visibility</p:attrName>
                                        </p:attrNameLst>
                                      </p:cBhvr>
                                      <p:to>
                                        <p:strVal val="visible"/>
                                      </p:to>
                                    </p:set>
                                    <p:anim calcmode="lin" valueType="num">
                                      <p:cBhvr>
                                        <p:cTn id="93" dur="3000" fill="hold"/>
                                        <p:tgtEl>
                                          <p:spTgt spid="5"/>
                                        </p:tgtEl>
                                        <p:attrNameLst>
                                          <p:attrName>ppt_w</p:attrName>
                                        </p:attrNameLst>
                                      </p:cBhvr>
                                      <p:tavLst>
                                        <p:tav tm="0">
                                          <p:val>
                                            <p:fltVal val="0"/>
                                          </p:val>
                                        </p:tav>
                                        <p:tav tm="100000">
                                          <p:val>
                                            <p:strVal val="#ppt_w"/>
                                          </p:val>
                                        </p:tav>
                                      </p:tavLst>
                                    </p:anim>
                                    <p:anim calcmode="lin" valueType="num">
                                      <p:cBhvr>
                                        <p:cTn id="94" dur="3000" fill="hold"/>
                                        <p:tgtEl>
                                          <p:spTgt spid="5"/>
                                        </p:tgtEl>
                                        <p:attrNameLst>
                                          <p:attrName>ppt_h</p:attrName>
                                        </p:attrNameLst>
                                      </p:cBhvr>
                                      <p:tavLst>
                                        <p:tav tm="0">
                                          <p:val>
                                            <p:fltVal val="0"/>
                                          </p:val>
                                        </p:tav>
                                        <p:tav tm="100000">
                                          <p:val>
                                            <p:strVal val="#ppt_h"/>
                                          </p:val>
                                        </p:tav>
                                      </p:tavLst>
                                    </p:anim>
                                    <p:anim calcmode="lin" valueType="num">
                                      <p:cBhvr>
                                        <p:cTn id="95" dur="3000" fill="hold"/>
                                        <p:tgtEl>
                                          <p:spTgt spid="5"/>
                                        </p:tgtEl>
                                        <p:attrNameLst>
                                          <p:attrName>style.rotation</p:attrName>
                                        </p:attrNameLst>
                                      </p:cBhvr>
                                      <p:tavLst>
                                        <p:tav tm="0">
                                          <p:val>
                                            <p:fltVal val="360"/>
                                          </p:val>
                                        </p:tav>
                                        <p:tav tm="100000">
                                          <p:val>
                                            <p:fltVal val="0"/>
                                          </p:val>
                                        </p:tav>
                                      </p:tavLst>
                                    </p:anim>
                                    <p:animEffect transition="in" filter="fade">
                                      <p:cBhvr>
                                        <p:cTn id="96" dur="3000"/>
                                        <p:tgtEl>
                                          <p:spTgt spid="5"/>
                                        </p:tgtEl>
                                      </p:cBhvr>
                                    </p:animEffect>
                                  </p:childTnLst>
                                </p:cTn>
                              </p:par>
                              <p:par>
                                <p:cTn id="97" presetID="49" presetClass="entr" presetSubtype="0" decel="100000" fill="hold" nodeType="withEffect">
                                  <p:stCondLst>
                                    <p:cond delay="0"/>
                                  </p:stCondLst>
                                  <p:childTnLst>
                                    <p:set>
                                      <p:cBhvr>
                                        <p:cTn id="98" dur="1" fill="hold">
                                          <p:stCondLst>
                                            <p:cond delay="0"/>
                                          </p:stCondLst>
                                        </p:cTn>
                                        <p:tgtEl>
                                          <p:spTgt spid="6"/>
                                        </p:tgtEl>
                                        <p:attrNameLst>
                                          <p:attrName>style.visibility</p:attrName>
                                        </p:attrNameLst>
                                      </p:cBhvr>
                                      <p:to>
                                        <p:strVal val="visible"/>
                                      </p:to>
                                    </p:set>
                                    <p:anim calcmode="lin" valueType="num">
                                      <p:cBhvr>
                                        <p:cTn id="99" dur="3000" fill="hold"/>
                                        <p:tgtEl>
                                          <p:spTgt spid="6"/>
                                        </p:tgtEl>
                                        <p:attrNameLst>
                                          <p:attrName>ppt_w</p:attrName>
                                        </p:attrNameLst>
                                      </p:cBhvr>
                                      <p:tavLst>
                                        <p:tav tm="0">
                                          <p:val>
                                            <p:fltVal val="0"/>
                                          </p:val>
                                        </p:tav>
                                        <p:tav tm="100000">
                                          <p:val>
                                            <p:strVal val="#ppt_w"/>
                                          </p:val>
                                        </p:tav>
                                      </p:tavLst>
                                    </p:anim>
                                    <p:anim calcmode="lin" valueType="num">
                                      <p:cBhvr>
                                        <p:cTn id="100" dur="3000" fill="hold"/>
                                        <p:tgtEl>
                                          <p:spTgt spid="6"/>
                                        </p:tgtEl>
                                        <p:attrNameLst>
                                          <p:attrName>ppt_h</p:attrName>
                                        </p:attrNameLst>
                                      </p:cBhvr>
                                      <p:tavLst>
                                        <p:tav tm="0">
                                          <p:val>
                                            <p:fltVal val="0"/>
                                          </p:val>
                                        </p:tav>
                                        <p:tav tm="100000">
                                          <p:val>
                                            <p:strVal val="#ppt_h"/>
                                          </p:val>
                                        </p:tav>
                                      </p:tavLst>
                                    </p:anim>
                                    <p:anim calcmode="lin" valueType="num">
                                      <p:cBhvr>
                                        <p:cTn id="101" dur="3000" fill="hold"/>
                                        <p:tgtEl>
                                          <p:spTgt spid="6"/>
                                        </p:tgtEl>
                                        <p:attrNameLst>
                                          <p:attrName>style.rotation</p:attrName>
                                        </p:attrNameLst>
                                      </p:cBhvr>
                                      <p:tavLst>
                                        <p:tav tm="0">
                                          <p:val>
                                            <p:fltVal val="360"/>
                                          </p:val>
                                        </p:tav>
                                        <p:tav tm="100000">
                                          <p:val>
                                            <p:fltVal val="0"/>
                                          </p:val>
                                        </p:tav>
                                      </p:tavLst>
                                    </p:anim>
                                    <p:animEffect transition="in" filter="fade">
                                      <p:cBhvr>
                                        <p:cTn id="102" dur="3000"/>
                                        <p:tgtEl>
                                          <p:spTgt spid="6"/>
                                        </p:tgtEl>
                                      </p:cBhvr>
                                    </p:animEffect>
                                  </p:childTnLst>
                                </p:cTn>
                              </p:par>
                              <p:par>
                                <p:cTn id="103" presetID="49" presetClass="entr" presetSubtype="0" decel="100000" fill="hold" nodeType="withEffect">
                                  <p:stCondLst>
                                    <p:cond delay="0"/>
                                  </p:stCondLst>
                                  <p:childTnLst>
                                    <p:set>
                                      <p:cBhvr>
                                        <p:cTn id="104" dur="1" fill="hold">
                                          <p:stCondLst>
                                            <p:cond delay="0"/>
                                          </p:stCondLst>
                                        </p:cTn>
                                        <p:tgtEl>
                                          <p:spTgt spid="12"/>
                                        </p:tgtEl>
                                        <p:attrNameLst>
                                          <p:attrName>style.visibility</p:attrName>
                                        </p:attrNameLst>
                                      </p:cBhvr>
                                      <p:to>
                                        <p:strVal val="visible"/>
                                      </p:to>
                                    </p:set>
                                    <p:anim calcmode="lin" valueType="num">
                                      <p:cBhvr>
                                        <p:cTn id="105" dur="3000" fill="hold"/>
                                        <p:tgtEl>
                                          <p:spTgt spid="12"/>
                                        </p:tgtEl>
                                        <p:attrNameLst>
                                          <p:attrName>ppt_w</p:attrName>
                                        </p:attrNameLst>
                                      </p:cBhvr>
                                      <p:tavLst>
                                        <p:tav tm="0">
                                          <p:val>
                                            <p:fltVal val="0"/>
                                          </p:val>
                                        </p:tav>
                                        <p:tav tm="100000">
                                          <p:val>
                                            <p:strVal val="#ppt_w"/>
                                          </p:val>
                                        </p:tav>
                                      </p:tavLst>
                                    </p:anim>
                                    <p:anim calcmode="lin" valueType="num">
                                      <p:cBhvr>
                                        <p:cTn id="106" dur="3000" fill="hold"/>
                                        <p:tgtEl>
                                          <p:spTgt spid="12"/>
                                        </p:tgtEl>
                                        <p:attrNameLst>
                                          <p:attrName>ppt_h</p:attrName>
                                        </p:attrNameLst>
                                      </p:cBhvr>
                                      <p:tavLst>
                                        <p:tav tm="0">
                                          <p:val>
                                            <p:fltVal val="0"/>
                                          </p:val>
                                        </p:tav>
                                        <p:tav tm="100000">
                                          <p:val>
                                            <p:strVal val="#ppt_h"/>
                                          </p:val>
                                        </p:tav>
                                      </p:tavLst>
                                    </p:anim>
                                    <p:anim calcmode="lin" valueType="num">
                                      <p:cBhvr>
                                        <p:cTn id="107" dur="3000" fill="hold"/>
                                        <p:tgtEl>
                                          <p:spTgt spid="12"/>
                                        </p:tgtEl>
                                        <p:attrNameLst>
                                          <p:attrName>style.rotation</p:attrName>
                                        </p:attrNameLst>
                                      </p:cBhvr>
                                      <p:tavLst>
                                        <p:tav tm="0">
                                          <p:val>
                                            <p:fltVal val="360"/>
                                          </p:val>
                                        </p:tav>
                                        <p:tav tm="100000">
                                          <p:val>
                                            <p:fltVal val="0"/>
                                          </p:val>
                                        </p:tav>
                                      </p:tavLst>
                                    </p:anim>
                                    <p:animEffect transition="in" filter="fade">
                                      <p:cBhvr>
                                        <p:cTn id="108" dur="3000"/>
                                        <p:tgtEl>
                                          <p:spTgt spid="12"/>
                                        </p:tgtEl>
                                      </p:cBhvr>
                                    </p:animEffect>
                                  </p:childTnLst>
                                </p:cTn>
                              </p:par>
                              <p:par>
                                <p:cTn id="109" presetID="49" presetClass="entr" presetSubtype="0" decel="100000" fill="hold" nodeType="withEffect">
                                  <p:stCondLst>
                                    <p:cond delay="0"/>
                                  </p:stCondLst>
                                  <p:childTnLst>
                                    <p:set>
                                      <p:cBhvr>
                                        <p:cTn id="110" dur="1" fill="hold">
                                          <p:stCondLst>
                                            <p:cond delay="0"/>
                                          </p:stCondLst>
                                        </p:cTn>
                                        <p:tgtEl>
                                          <p:spTgt spid="13"/>
                                        </p:tgtEl>
                                        <p:attrNameLst>
                                          <p:attrName>style.visibility</p:attrName>
                                        </p:attrNameLst>
                                      </p:cBhvr>
                                      <p:to>
                                        <p:strVal val="visible"/>
                                      </p:to>
                                    </p:set>
                                    <p:anim calcmode="lin" valueType="num">
                                      <p:cBhvr>
                                        <p:cTn id="111" dur="3000" fill="hold"/>
                                        <p:tgtEl>
                                          <p:spTgt spid="13"/>
                                        </p:tgtEl>
                                        <p:attrNameLst>
                                          <p:attrName>ppt_w</p:attrName>
                                        </p:attrNameLst>
                                      </p:cBhvr>
                                      <p:tavLst>
                                        <p:tav tm="0">
                                          <p:val>
                                            <p:fltVal val="0"/>
                                          </p:val>
                                        </p:tav>
                                        <p:tav tm="100000">
                                          <p:val>
                                            <p:strVal val="#ppt_w"/>
                                          </p:val>
                                        </p:tav>
                                      </p:tavLst>
                                    </p:anim>
                                    <p:anim calcmode="lin" valueType="num">
                                      <p:cBhvr>
                                        <p:cTn id="112" dur="3000" fill="hold"/>
                                        <p:tgtEl>
                                          <p:spTgt spid="13"/>
                                        </p:tgtEl>
                                        <p:attrNameLst>
                                          <p:attrName>ppt_h</p:attrName>
                                        </p:attrNameLst>
                                      </p:cBhvr>
                                      <p:tavLst>
                                        <p:tav tm="0">
                                          <p:val>
                                            <p:fltVal val="0"/>
                                          </p:val>
                                        </p:tav>
                                        <p:tav tm="100000">
                                          <p:val>
                                            <p:strVal val="#ppt_h"/>
                                          </p:val>
                                        </p:tav>
                                      </p:tavLst>
                                    </p:anim>
                                    <p:anim calcmode="lin" valueType="num">
                                      <p:cBhvr>
                                        <p:cTn id="113" dur="3000" fill="hold"/>
                                        <p:tgtEl>
                                          <p:spTgt spid="13"/>
                                        </p:tgtEl>
                                        <p:attrNameLst>
                                          <p:attrName>style.rotation</p:attrName>
                                        </p:attrNameLst>
                                      </p:cBhvr>
                                      <p:tavLst>
                                        <p:tav tm="0">
                                          <p:val>
                                            <p:fltVal val="360"/>
                                          </p:val>
                                        </p:tav>
                                        <p:tav tm="100000">
                                          <p:val>
                                            <p:fltVal val="0"/>
                                          </p:val>
                                        </p:tav>
                                      </p:tavLst>
                                    </p:anim>
                                    <p:animEffect transition="in" filter="fade">
                                      <p:cBhvr>
                                        <p:cTn id="114" dur="3000"/>
                                        <p:tgtEl>
                                          <p:spTgt spid="13"/>
                                        </p:tgtEl>
                                      </p:cBhvr>
                                    </p:animEffect>
                                  </p:childTnLst>
                                </p:cTn>
                              </p:par>
                              <p:par>
                                <p:cTn id="115" presetID="49" presetClass="entr" presetSubtype="0" decel="100000" fill="hold" nodeType="withEffect">
                                  <p:stCondLst>
                                    <p:cond delay="0"/>
                                  </p:stCondLst>
                                  <p:childTnLst>
                                    <p:set>
                                      <p:cBhvr>
                                        <p:cTn id="116" dur="1" fill="hold">
                                          <p:stCondLst>
                                            <p:cond delay="0"/>
                                          </p:stCondLst>
                                        </p:cTn>
                                        <p:tgtEl>
                                          <p:spTgt spid="14"/>
                                        </p:tgtEl>
                                        <p:attrNameLst>
                                          <p:attrName>style.visibility</p:attrName>
                                        </p:attrNameLst>
                                      </p:cBhvr>
                                      <p:to>
                                        <p:strVal val="visible"/>
                                      </p:to>
                                    </p:set>
                                    <p:anim calcmode="lin" valueType="num">
                                      <p:cBhvr>
                                        <p:cTn id="117" dur="3000" fill="hold"/>
                                        <p:tgtEl>
                                          <p:spTgt spid="14"/>
                                        </p:tgtEl>
                                        <p:attrNameLst>
                                          <p:attrName>ppt_w</p:attrName>
                                        </p:attrNameLst>
                                      </p:cBhvr>
                                      <p:tavLst>
                                        <p:tav tm="0">
                                          <p:val>
                                            <p:fltVal val="0"/>
                                          </p:val>
                                        </p:tav>
                                        <p:tav tm="100000">
                                          <p:val>
                                            <p:strVal val="#ppt_w"/>
                                          </p:val>
                                        </p:tav>
                                      </p:tavLst>
                                    </p:anim>
                                    <p:anim calcmode="lin" valueType="num">
                                      <p:cBhvr>
                                        <p:cTn id="118" dur="3000" fill="hold"/>
                                        <p:tgtEl>
                                          <p:spTgt spid="14"/>
                                        </p:tgtEl>
                                        <p:attrNameLst>
                                          <p:attrName>ppt_h</p:attrName>
                                        </p:attrNameLst>
                                      </p:cBhvr>
                                      <p:tavLst>
                                        <p:tav tm="0">
                                          <p:val>
                                            <p:fltVal val="0"/>
                                          </p:val>
                                        </p:tav>
                                        <p:tav tm="100000">
                                          <p:val>
                                            <p:strVal val="#ppt_h"/>
                                          </p:val>
                                        </p:tav>
                                      </p:tavLst>
                                    </p:anim>
                                    <p:anim calcmode="lin" valueType="num">
                                      <p:cBhvr>
                                        <p:cTn id="119" dur="3000" fill="hold"/>
                                        <p:tgtEl>
                                          <p:spTgt spid="14"/>
                                        </p:tgtEl>
                                        <p:attrNameLst>
                                          <p:attrName>style.rotation</p:attrName>
                                        </p:attrNameLst>
                                      </p:cBhvr>
                                      <p:tavLst>
                                        <p:tav tm="0">
                                          <p:val>
                                            <p:fltVal val="360"/>
                                          </p:val>
                                        </p:tav>
                                        <p:tav tm="100000">
                                          <p:val>
                                            <p:fltVal val="0"/>
                                          </p:val>
                                        </p:tav>
                                      </p:tavLst>
                                    </p:anim>
                                    <p:animEffect transition="in" filter="fade">
                                      <p:cBhvr>
                                        <p:cTn id="120" dur="3000"/>
                                        <p:tgtEl>
                                          <p:spTgt spid="14"/>
                                        </p:tgtEl>
                                      </p:cBhvr>
                                    </p:animEffect>
                                  </p:childTnLst>
                                </p:cTn>
                              </p:par>
                              <p:par>
                                <p:cTn id="121" presetID="49" presetClass="entr" presetSubtype="0" decel="100000" fill="hold" nodeType="withEffect">
                                  <p:stCondLst>
                                    <p:cond delay="0"/>
                                  </p:stCondLst>
                                  <p:childTnLst>
                                    <p:set>
                                      <p:cBhvr>
                                        <p:cTn id="122" dur="1" fill="hold">
                                          <p:stCondLst>
                                            <p:cond delay="0"/>
                                          </p:stCondLst>
                                        </p:cTn>
                                        <p:tgtEl>
                                          <p:spTgt spid="15"/>
                                        </p:tgtEl>
                                        <p:attrNameLst>
                                          <p:attrName>style.visibility</p:attrName>
                                        </p:attrNameLst>
                                      </p:cBhvr>
                                      <p:to>
                                        <p:strVal val="visible"/>
                                      </p:to>
                                    </p:set>
                                    <p:anim calcmode="lin" valueType="num">
                                      <p:cBhvr>
                                        <p:cTn id="123" dur="3000" fill="hold"/>
                                        <p:tgtEl>
                                          <p:spTgt spid="15"/>
                                        </p:tgtEl>
                                        <p:attrNameLst>
                                          <p:attrName>ppt_w</p:attrName>
                                        </p:attrNameLst>
                                      </p:cBhvr>
                                      <p:tavLst>
                                        <p:tav tm="0">
                                          <p:val>
                                            <p:fltVal val="0"/>
                                          </p:val>
                                        </p:tav>
                                        <p:tav tm="100000">
                                          <p:val>
                                            <p:strVal val="#ppt_w"/>
                                          </p:val>
                                        </p:tav>
                                      </p:tavLst>
                                    </p:anim>
                                    <p:anim calcmode="lin" valueType="num">
                                      <p:cBhvr>
                                        <p:cTn id="124" dur="3000" fill="hold"/>
                                        <p:tgtEl>
                                          <p:spTgt spid="15"/>
                                        </p:tgtEl>
                                        <p:attrNameLst>
                                          <p:attrName>ppt_h</p:attrName>
                                        </p:attrNameLst>
                                      </p:cBhvr>
                                      <p:tavLst>
                                        <p:tav tm="0">
                                          <p:val>
                                            <p:fltVal val="0"/>
                                          </p:val>
                                        </p:tav>
                                        <p:tav tm="100000">
                                          <p:val>
                                            <p:strVal val="#ppt_h"/>
                                          </p:val>
                                        </p:tav>
                                      </p:tavLst>
                                    </p:anim>
                                    <p:anim calcmode="lin" valueType="num">
                                      <p:cBhvr>
                                        <p:cTn id="125" dur="3000" fill="hold"/>
                                        <p:tgtEl>
                                          <p:spTgt spid="15"/>
                                        </p:tgtEl>
                                        <p:attrNameLst>
                                          <p:attrName>style.rotation</p:attrName>
                                        </p:attrNameLst>
                                      </p:cBhvr>
                                      <p:tavLst>
                                        <p:tav tm="0">
                                          <p:val>
                                            <p:fltVal val="360"/>
                                          </p:val>
                                        </p:tav>
                                        <p:tav tm="100000">
                                          <p:val>
                                            <p:fltVal val="0"/>
                                          </p:val>
                                        </p:tav>
                                      </p:tavLst>
                                    </p:anim>
                                    <p:animEffect transition="in" filter="fade">
                                      <p:cBhvr>
                                        <p:cTn id="126" dur="3000"/>
                                        <p:tgtEl>
                                          <p:spTgt spid="15"/>
                                        </p:tgtEl>
                                      </p:cBhvr>
                                    </p:animEffect>
                                  </p:childTnLst>
                                </p:cTn>
                              </p:par>
                            </p:childTnLst>
                          </p:cTn>
                        </p:par>
                        <p:par>
                          <p:cTn id="127" fill="hold">
                            <p:stCondLst>
                              <p:cond delay="3000"/>
                            </p:stCondLst>
                            <p:childTnLst>
                              <p:par>
                                <p:cTn id="128" presetID="2" presetClass="exit" presetSubtype="6" fill="hold" nodeType="afterEffect">
                                  <p:stCondLst>
                                    <p:cond delay="0"/>
                                  </p:stCondLst>
                                  <p:childTnLst>
                                    <p:anim calcmode="lin" valueType="num">
                                      <p:cBhvr additive="base">
                                        <p:cTn id="129" dur="3000"/>
                                        <p:tgtEl>
                                          <p:spTgt spid="5"/>
                                        </p:tgtEl>
                                        <p:attrNameLst>
                                          <p:attrName>ppt_x</p:attrName>
                                        </p:attrNameLst>
                                      </p:cBhvr>
                                      <p:tavLst>
                                        <p:tav tm="0">
                                          <p:val>
                                            <p:strVal val="ppt_x"/>
                                          </p:val>
                                        </p:tav>
                                        <p:tav tm="100000">
                                          <p:val>
                                            <p:strVal val="1+ppt_w/2"/>
                                          </p:val>
                                        </p:tav>
                                      </p:tavLst>
                                    </p:anim>
                                    <p:anim calcmode="lin" valueType="num">
                                      <p:cBhvr additive="base">
                                        <p:cTn id="130" dur="3000"/>
                                        <p:tgtEl>
                                          <p:spTgt spid="5"/>
                                        </p:tgtEl>
                                        <p:attrNameLst>
                                          <p:attrName>ppt_y</p:attrName>
                                        </p:attrNameLst>
                                      </p:cBhvr>
                                      <p:tavLst>
                                        <p:tav tm="0">
                                          <p:val>
                                            <p:strVal val="ppt_y"/>
                                          </p:val>
                                        </p:tav>
                                        <p:tav tm="100000">
                                          <p:val>
                                            <p:strVal val="1+ppt_h/2"/>
                                          </p:val>
                                        </p:tav>
                                      </p:tavLst>
                                    </p:anim>
                                    <p:set>
                                      <p:cBhvr>
                                        <p:cTn id="131" dur="1" fill="hold">
                                          <p:stCondLst>
                                            <p:cond delay="2999"/>
                                          </p:stCondLst>
                                        </p:cTn>
                                        <p:tgtEl>
                                          <p:spTgt spid="5"/>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3000"/>
                                        <p:tgtEl>
                                          <p:spTgt spid="6"/>
                                        </p:tgtEl>
                                        <p:attrNameLst>
                                          <p:attrName>ppt_x</p:attrName>
                                        </p:attrNameLst>
                                      </p:cBhvr>
                                      <p:tavLst>
                                        <p:tav tm="0">
                                          <p:val>
                                            <p:strVal val="ppt_x"/>
                                          </p:val>
                                        </p:tav>
                                        <p:tav tm="100000">
                                          <p:val>
                                            <p:strVal val="1+ppt_w/2"/>
                                          </p:val>
                                        </p:tav>
                                      </p:tavLst>
                                    </p:anim>
                                    <p:anim calcmode="lin" valueType="num">
                                      <p:cBhvr additive="base">
                                        <p:cTn id="134" dur="3000"/>
                                        <p:tgtEl>
                                          <p:spTgt spid="6"/>
                                        </p:tgtEl>
                                        <p:attrNameLst>
                                          <p:attrName>ppt_y</p:attrName>
                                        </p:attrNameLst>
                                      </p:cBhvr>
                                      <p:tavLst>
                                        <p:tav tm="0">
                                          <p:val>
                                            <p:strVal val="ppt_y"/>
                                          </p:val>
                                        </p:tav>
                                        <p:tav tm="100000">
                                          <p:val>
                                            <p:strVal val="1+ppt_h/2"/>
                                          </p:val>
                                        </p:tav>
                                      </p:tavLst>
                                    </p:anim>
                                    <p:set>
                                      <p:cBhvr>
                                        <p:cTn id="135" dur="1" fill="hold">
                                          <p:stCondLst>
                                            <p:cond delay="2999"/>
                                          </p:stCondLst>
                                        </p:cTn>
                                        <p:tgtEl>
                                          <p:spTgt spid="6"/>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3000"/>
                                        <p:tgtEl>
                                          <p:spTgt spid="12"/>
                                        </p:tgtEl>
                                        <p:attrNameLst>
                                          <p:attrName>ppt_x</p:attrName>
                                        </p:attrNameLst>
                                      </p:cBhvr>
                                      <p:tavLst>
                                        <p:tav tm="0">
                                          <p:val>
                                            <p:strVal val="ppt_x"/>
                                          </p:val>
                                        </p:tav>
                                        <p:tav tm="100000">
                                          <p:val>
                                            <p:strVal val="1+ppt_w/2"/>
                                          </p:val>
                                        </p:tav>
                                      </p:tavLst>
                                    </p:anim>
                                    <p:anim calcmode="lin" valueType="num">
                                      <p:cBhvr additive="base">
                                        <p:cTn id="138" dur="3000"/>
                                        <p:tgtEl>
                                          <p:spTgt spid="12"/>
                                        </p:tgtEl>
                                        <p:attrNameLst>
                                          <p:attrName>ppt_y</p:attrName>
                                        </p:attrNameLst>
                                      </p:cBhvr>
                                      <p:tavLst>
                                        <p:tav tm="0">
                                          <p:val>
                                            <p:strVal val="ppt_y"/>
                                          </p:val>
                                        </p:tav>
                                        <p:tav tm="100000">
                                          <p:val>
                                            <p:strVal val="1+ppt_h/2"/>
                                          </p:val>
                                        </p:tav>
                                      </p:tavLst>
                                    </p:anim>
                                    <p:set>
                                      <p:cBhvr>
                                        <p:cTn id="139" dur="1" fill="hold">
                                          <p:stCondLst>
                                            <p:cond delay="2999"/>
                                          </p:stCondLst>
                                        </p:cTn>
                                        <p:tgtEl>
                                          <p:spTgt spid="12"/>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3000"/>
                                        <p:tgtEl>
                                          <p:spTgt spid="13"/>
                                        </p:tgtEl>
                                        <p:attrNameLst>
                                          <p:attrName>ppt_x</p:attrName>
                                        </p:attrNameLst>
                                      </p:cBhvr>
                                      <p:tavLst>
                                        <p:tav tm="0">
                                          <p:val>
                                            <p:strVal val="ppt_x"/>
                                          </p:val>
                                        </p:tav>
                                        <p:tav tm="100000">
                                          <p:val>
                                            <p:strVal val="1+ppt_w/2"/>
                                          </p:val>
                                        </p:tav>
                                      </p:tavLst>
                                    </p:anim>
                                    <p:anim calcmode="lin" valueType="num">
                                      <p:cBhvr additive="base">
                                        <p:cTn id="142" dur="3000"/>
                                        <p:tgtEl>
                                          <p:spTgt spid="13"/>
                                        </p:tgtEl>
                                        <p:attrNameLst>
                                          <p:attrName>ppt_y</p:attrName>
                                        </p:attrNameLst>
                                      </p:cBhvr>
                                      <p:tavLst>
                                        <p:tav tm="0">
                                          <p:val>
                                            <p:strVal val="ppt_y"/>
                                          </p:val>
                                        </p:tav>
                                        <p:tav tm="100000">
                                          <p:val>
                                            <p:strVal val="1+ppt_h/2"/>
                                          </p:val>
                                        </p:tav>
                                      </p:tavLst>
                                    </p:anim>
                                    <p:set>
                                      <p:cBhvr>
                                        <p:cTn id="143" dur="1" fill="hold">
                                          <p:stCondLst>
                                            <p:cond delay="2999"/>
                                          </p:stCondLst>
                                        </p:cTn>
                                        <p:tgtEl>
                                          <p:spTgt spid="13"/>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3000"/>
                                        <p:tgtEl>
                                          <p:spTgt spid="14"/>
                                        </p:tgtEl>
                                        <p:attrNameLst>
                                          <p:attrName>ppt_x</p:attrName>
                                        </p:attrNameLst>
                                      </p:cBhvr>
                                      <p:tavLst>
                                        <p:tav tm="0">
                                          <p:val>
                                            <p:strVal val="ppt_x"/>
                                          </p:val>
                                        </p:tav>
                                        <p:tav tm="100000">
                                          <p:val>
                                            <p:strVal val="1+ppt_w/2"/>
                                          </p:val>
                                        </p:tav>
                                      </p:tavLst>
                                    </p:anim>
                                    <p:anim calcmode="lin" valueType="num">
                                      <p:cBhvr additive="base">
                                        <p:cTn id="146" dur="3000"/>
                                        <p:tgtEl>
                                          <p:spTgt spid="14"/>
                                        </p:tgtEl>
                                        <p:attrNameLst>
                                          <p:attrName>ppt_y</p:attrName>
                                        </p:attrNameLst>
                                      </p:cBhvr>
                                      <p:tavLst>
                                        <p:tav tm="0">
                                          <p:val>
                                            <p:strVal val="ppt_y"/>
                                          </p:val>
                                        </p:tav>
                                        <p:tav tm="100000">
                                          <p:val>
                                            <p:strVal val="1+ppt_h/2"/>
                                          </p:val>
                                        </p:tav>
                                      </p:tavLst>
                                    </p:anim>
                                    <p:set>
                                      <p:cBhvr>
                                        <p:cTn id="147" dur="1" fill="hold">
                                          <p:stCondLst>
                                            <p:cond delay="2999"/>
                                          </p:stCondLst>
                                        </p:cTn>
                                        <p:tgtEl>
                                          <p:spTgt spid="14"/>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3000"/>
                                        <p:tgtEl>
                                          <p:spTgt spid="15"/>
                                        </p:tgtEl>
                                        <p:attrNameLst>
                                          <p:attrName>ppt_x</p:attrName>
                                        </p:attrNameLst>
                                      </p:cBhvr>
                                      <p:tavLst>
                                        <p:tav tm="0">
                                          <p:val>
                                            <p:strVal val="ppt_x"/>
                                          </p:val>
                                        </p:tav>
                                        <p:tav tm="100000">
                                          <p:val>
                                            <p:strVal val="1+ppt_w/2"/>
                                          </p:val>
                                        </p:tav>
                                      </p:tavLst>
                                    </p:anim>
                                    <p:anim calcmode="lin" valueType="num">
                                      <p:cBhvr additive="base">
                                        <p:cTn id="150" dur="3000"/>
                                        <p:tgtEl>
                                          <p:spTgt spid="15"/>
                                        </p:tgtEl>
                                        <p:attrNameLst>
                                          <p:attrName>ppt_y</p:attrName>
                                        </p:attrNameLst>
                                      </p:cBhvr>
                                      <p:tavLst>
                                        <p:tav tm="0">
                                          <p:val>
                                            <p:strVal val="ppt_y"/>
                                          </p:val>
                                        </p:tav>
                                        <p:tav tm="100000">
                                          <p:val>
                                            <p:strVal val="1+ppt_h/2"/>
                                          </p:val>
                                        </p:tav>
                                      </p:tavLst>
                                    </p:anim>
                                    <p:set>
                                      <p:cBhvr>
                                        <p:cTn id="151" dur="1" fill="hold">
                                          <p:stCondLst>
                                            <p:cond delay="2999"/>
                                          </p:stCondLst>
                                        </p:cTn>
                                        <p:tgtEl>
                                          <p:spTgt spid="15"/>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3000"/>
                                        <p:tgtEl>
                                          <p:spTgt spid="4"/>
                                        </p:tgtEl>
                                        <p:attrNameLst>
                                          <p:attrName>ppt_x</p:attrName>
                                        </p:attrNameLst>
                                      </p:cBhvr>
                                      <p:tavLst>
                                        <p:tav tm="0">
                                          <p:val>
                                            <p:strVal val="ppt_x"/>
                                          </p:val>
                                        </p:tav>
                                        <p:tav tm="100000">
                                          <p:val>
                                            <p:strVal val="0-ppt_w/2"/>
                                          </p:val>
                                        </p:tav>
                                      </p:tavLst>
                                    </p:anim>
                                    <p:anim calcmode="lin" valueType="num">
                                      <p:cBhvr additive="base">
                                        <p:cTn id="154" dur="3000"/>
                                        <p:tgtEl>
                                          <p:spTgt spid="4"/>
                                        </p:tgtEl>
                                        <p:attrNameLst>
                                          <p:attrName>ppt_y</p:attrName>
                                        </p:attrNameLst>
                                      </p:cBhvr>
                                      <p:tavLst>
                                        <p:tav tm="0">
                                          <p:val>
                                            <p:strVal val="ppt_y"/>
                                          </p:val>
                                        </p:tav>
                                        <p:tav tm="100000">
                                          <p:val>
                                            <p:strVal val="1+ppt_h/2"/>
                                          </p:val>
                                        </p:tav>
                                      </p:tavLst>
                                    </p:anim>
                                    <p:set>
                                      <p:cBhvr>
                                        <p:cTn id="155" dur="1" fill="hold">
                                          <p:stCondLst>
                                            <p:cond delay="2999"/>
                                          </p:stCondLst>
                                        </p:cTn>
                                        <p:tgtEl>
                                          <p:spTgt spid="4"/>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3000"/>
                                        <p:tgtEl>
                                          <p:spTgt spid="7"/>
                                        </p:tgtEl>
                                        <p:attrNameLst>
                                          <p:attrName>ppt_x</p:attrName>
                                        </p:attrNameLst>
                                      </p:cBhvr>
                                      <p:tavLst>
                                        <p:tav tm="0">
                                          <p:val>
                                            <p:strVal val="ppt_x"/>
                                          </p:val>
                                        </p:tav>
                                        <p:tav tm="100000">
                                          <p:val>
                                            <p:strVal val="0-ppt_w/2"/>
                                          </p:val>
                                        </p:tav>
                                      </p:tavLst>
                                    </p:anim>
                                    <p:anim calcmode="lin" valueType="num">
                                      <p:cBhvr additive="base">
                                        <p:cTn id="158" dur="3000"/>
                                        <p:tgtEl>
                                          <p:spTgt spid="7"/>
                                        </p:tgtEl>
                                        <p:attrNameLst>
                                          <p:attrName>ppt_y</p:attrName>
                                        </p:attrNameLst>
                                      </p:cBhvr>
                                      <p:tavLst>
                                        <p:tav tm="0">
                                          <p:val>
                                            <p:strVal val="ppt_y"/>
                                          </p:val>
                                        </p:tav>
                                        <p:tav tm="100000">
                                          <p:val>
                                            <p:strVal val="1+ppt_h/2"/>
                                          </p:val>
                                        </p:tav>
                                      </p:tavLst>
                                    </p:anim>
                                    <p:set>
                                      <p:cBhvr>
                                        <p:cTn id="159" dur="1" fill="hold">
                                          <p:stCondLst>
                                            <p:cond delay="2999"/>
                                          </p:stCondLst>
                                        </p:cTn>
                                        <p:tgtEl>
                                          <p:spTgt spid="7"/>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3000"/>
                                        <p:tgtEl>
                                          <p:spTgt spid="8"/>
                                        </p:tgtEl>
                                        <p:attrNameLst>
                                          <p:attrName>ppt_x</p:attrName>
                                        </p:attrNameLst>
                                      </p:cBhvr>
                                      <p:tavLst>
                                        <p:tav tm="0">
                                          <p:val>
                                            <p:strVal val="ppt_x"/>
                                          </p:val>
                                        </p:tav>
                                        <p:tav tm="100000">
                                          <p:val>
                                            <p:strVal val="0-ppt_w/2"/>
                                          </p:val>
                                        </p:tav>
                                      </p:tavLst>
                                    </p:anim>
                                    <p:anim calcmode="lin" valueType="num">
                                      <p:cBhvr additive="base">
                                        <p:cTn id="162" dur="3000"/>
                                        <p:tgtEl>
                                          <p:spTgt spid="8"/>
                                        </p:tgtEl>
                                        <p:attrNameLst>
                                          <p:attrName>ppt_y</p:attrName>
                                        </p:attrNameLst>
                                      </p:cBhvr>
                                      <p:tavLst>
                                        <p:tav tm="0">
                                          <p:val>
                                            <p:strVal val="ppt_y"/>
                                          </p:val>
                                        </p:tav>
                                        <p:tav tm="100000">
                                          <p:val>
                                            <p:strVal val="1+ppt_h/2"/>
                                          </p:val>
                                        </p:tav>
                                      </p:tavLst>
                                    </p:anim>
                                    <p:set>
                                      <p:cBhvr>
                                        <p:cTn id="163" dur="1" fill="hold">
                                          <p:stCondLst>
                                            <p:cond delay="2999"/>
                                          </p:stCondLst>
                                        </p:cTn>
                                        <p:tgtEl>
                                          <p:spTgt spid="8"/>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3000"/>
                                        <p:tgtEl>
                                          <p:spTgt spid="9"/>
                                        </p:tgtEl>
                                        <p:attrNameLst>
                                          <p:attrName>ppt_x</p:attrName>
                                        </p:attrNameLst>
                                      </p:cBhvr>
                                      <p:tavLst>
                                        <p:tav tm="0">
                                          <p:val>
                                            <p:strVal val="ppt_x"/>
                                          </p:val>
                                        </p:tav>
                                        <p:tav tm="100000">
                                          <p:val>
                                            <p:strVal val="0-ppt_w/2"/>
                                          </p:val>
                                        </p:tav>
                                      </p:tavLst>
                                    </p:anim>
                                    <p:anim calcmode="lin" valueType="num">
                                      <p:cBhvr additive="base">
                                        <p:cTn id="166" dur="3000"/>
                                        <p:tgtEl>
                                          <p:spTgt spid="9"/>
                                        </p:tgtEl>
                                        <p:attrNameLst>
                                          <p:attrName>ppt_y</p:attrName>
                                        </p:attrNameLst>
                                      </p:cBhvr>
                                      <p:tavLst>
                                        <p:tav tm="0">
                                          <p:val>
                                            <p:strVal val="ppt_y"/>
                                          </p:val>
                                        </p:tav>
                                        <p:tav tm="100000">
                                          <p:val>
                                            <p:strVal val="1+ppt_h/2"/>
                                          </p:val>
                                        </p:tav>
                                      </p:tavLst>
                                    </p:anim>
                                    <p:set>
                                      <p:cBhvr>
                                        <p:cTn id="167" dur="1" fill="hold">
                                          <p:stCondLst>
                                            <p:cond delay="2999"/>
                                          </p:stCondLst>
                                        </p:cTn>
                                        <p:tgtEl>
                                          <p:spTgt spid="9"/>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3000"/>
                                        <p:tgtEl>
                                          <p:spTgt spid="10"/>
                                        </p:tgtEl>
                                        <p:attrNameLst>
                                          <p:attrName>ppt_x</p:attrName>
                                        </p:attrNameLst>
                                      </p:cBhvr>
                                      <p:tavLst>
                                        <p:tav tm="0">
                                          <p:val>
                                            <p:strVal val="ppt_x"/>
                                          </p:val>
                                        </p:tav>
                                        <p:tav tm="100000">
                                          <p:val>
                                            <p:strVal val="0-ppt_w/2"/>
                                          </p:val>
                                        </p:tav>
                                      </p:tavLst>
                                    </p:anim>
                                    <p:anim calcmode="lin" valueType="num">
                                      <p:cBhvr additive="base">
                                        <p:cTn id="170" dur="3000"/>
                                        <p:tgtEl>
                                          <p:spTgt spid="10"/>
                                        </p:tgtEl>
                                        <p:attrNameLst>
                                          <p:attrName>ppt_y</p:attrName>
                                        </p:attrNameLst>
                                      </p:cBhvr>
                                      <p:tavLst>
                                        <p:tav tm="0">
                                          <p:val>
                                            <p:strVal val="ppt_y"/>
                                          </p:val>
                                        </p:tav>
                                        <p:tav tm="100000">
                                          <p:val>
                                            <p:strVal val="1+ppt_h/2"/>
                                          </p:val>
                                        </p:tav>
                                      </p:tavLst>
                                    </p:anim>
                                    <p:set>
                                      <p:cBhvr>
                                        <p:cTn id="171" dur="1" fill="hold">
                                          <p:stCondLst>
                                            <p:cond delay="2999"/>
                                          </p:stCondLst>
                                        </p:cTn>
                                        <p:tgtEl>
                                          <p:spTgt spid="10"/>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3000"/>
                                        <p:tgtEl>
                                          <p:spTgt spid="11"/>
                                        </p:tgtEl>
                                        <p:attrNameLst>
                                          <p:attrName>ppt_x</p:attrName>
                                        </p:attrNameLst>
                                      </p:cBhvr>
                                      <p:tavLst>
                                        <p:tav tm="0">
                                          <p:val>
                                            <p:strVal val="ppt_x"/>
                                          </p:val>
                                        </p:tav>
                                        <p:tav tm="100000">
                                          <p:val>
                                            <p:strVal val="0-ppt_w/2"/>
                                          </p:val>
                                        </p:tav>
                                      </p:tavLst>
                                    </p:anim>
                                    <p:anim calcmode="lin" valueType="num">
                                      <p:cBhvr additive="base">
                                        <p:cTn id="174" dur="3000"/>
                                        <p:tgtEl>
                                          <p:spTgt spid="11"/>
                                        </p:tgtEl>
                                        <p:attrNameLst>
                                          <p:attrName>ppt_y</p:attrName>
                                        </p:attrNameLst>
                                      </p:cBhvr>
                                      <p:tavLst>
                                        <p:tav tm="0">
                                          <p:val>
                                            <p:strVal val="ppt_y"/>
                                          </p:val>
                                        </p:tav>
                                        <p:tav tm="100000">
                                          <p:val>
                                            <p:strVal val="1+ppt_h/2"/>
                                          </p:val>
                                        </p:tav>
                                      </p:tavLst>
                                    </p:anim>
                                    <p:set>
                                      <p:cBhvr>
                                        <p:cTn id="175" dur="1" fill="hold">
                                          <p:stCondLst>
                                            <p:cond delay="2999"/>
                                          </p:stCondLst>
                                        </p:cTn>
                                        <p:tgtEl>
                                          <p:spTgt spid="11"/>
                                        </p:tgtEl>
                                        <p:attrNameLst>
                                          <p:attrName>style.visibility</p:attrName>
                                        </p:attrNameLst>
                                      </p:cBhvr>
                                      <p:to>
                                        <p:strVal val="hidden"/>
                                      </p:to>
                                    </p:set>
                                  </p:childTnLst>
                                </p:cTn>
                              </p:par>
                              <p:par>
                                <p:cTn id="176" presetID="17" presetClass="entr" presetSubtype="1"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3000" fill="hold"/>
                                        <p:tgtEl>
                                          <p:spTgt spid="2"/>
                                        </p:tgtEl>
                                        <p:attrNameLst>
                                          <p:attrName>ppt_x</p:attrName>
                                        </p:attrNameLst>
                                      </p:cBhvr>
                                      <p:tavLst>
                                        <p:tav tm="0">
                                          <p:val>
                                            <p:strVal val="#ppt_x"/>
                                          </p:val>
                                        </p:tav>
                                        <p:tav tm="100000">
                                          <p:val>
                                            <p:strVal val="#ppt_x"/>
                                          </p:val>
                                        </p:tav>
                                      </p:tavLst>
                                    </p:anim>
                                    <p:anim calcmode="lin" valueType="num">
                                      <p:cBhvr>
                                        <p:cTn id="179" dur="3000" fill="hold"/>
                                        <p:tgtEl>
                                          <p:spTgt spid="2"/>
                                        </p:tgtEl>
                                        <p:attrNameLst>
                                          <p:attrName>ppt_y</p:attrName>
                                        </p:attrNameLst>
                                      </p:cBhvr>
                                      <p:tavLst>
                                        <p:tav tm="0">
                                          <p:val>
                                            <p:strVal val="#ppt_y-#ppt_h/2"/>
                                          </p:val>
                                        </p:tav>
                                        <p:tav tm="100000">
                                          <p:val>
                                            <p:strVal val="#ppt_y"/>
                                          </p:val>
                                        </p:tav>
                                      </p:tavLst>
                                    </p:anim>
                                    <p:anim calcmode="lin" valueType="num">
                                      <p:cBhvr>
                                        <p:cTn id="180" dur="3000" fill="hold"/>
                                        <p:tgtEl>
                                          <p:spTgt spid="2"/>
                                        </p:tgtEl>
                                        <p:attrNameLst>
                                          <p:attrName>ppt_w</p:attrName>
                                        </p:attrNameLst>
                                      </p:cBhvr>
                                      <p:tavLst>
                                        <p:tav tm="0">
                                          <p:val>
                                            <p:strVal val="#ppt_w"/>
                                          </p:val>
                                        </p:tav>
                                        <p:tav tm="100000">
                                          <p:val>
                                            <p:strVal val="#ppt_w"/>
                                          </p:val>
                                        </p:tav>
                                      </p:tavLst>
                                    </p:anim>
                                    <p:anim calcmode="lin" valueType="num">
                                      <p:cBhvr>
                                        <p:cTn id="181" dur="3000" fill="hold"/>
                                        <p:tgtEl>
                                          <p:spTgt spid="2"/>
                                        </p:tgtEl>
                                        <p:attrNameLst>
                                          <p:attrName>ppt_h</p:attrName>
                                        </p:attrNameLst>
                                      </p:cBhvr>
                                      <p:tavLst>
                                        <p:tav tm="0">
                                          <p:val>
                                            <p:fltVal val="0"/>
                                          </p:val>
                                        </p:tav>
                                        <p:tav tm="100000">
                                          <p:val>
                                            <p:strVal val="#ppt_h"/>
                                          </p:val>
                                        </p:tav>
                                      </p:tavLst>
                                    </p:anim>
                                  </p:childTnLst>
                                </p:cTn>
                              </p:par>
                              <p:par>
                                <p:cTn id="182" presetID="5" presetClass="entr" presetSubtype="5" fill="hold" nodeType="withEffect">
                                  <p:stCondLst>
                                    <p:cond delay="0"/>
                                  </p:stCondLst>
                                  <p:childTnLst>
                                    <p:set>
                                      <p:cBhvr>
                                        <p:cTn id="183" dur="1" fill="hold">
                                          <p:stCondLst>
                                            <p:cond delay="0"/>
                                          </p:stCondLst>
                                        </p:cTn>
                                        <p:tgtEl>
                                          <p:spTgt spid="2"/>
                                        </p:tgtEl>
                                        <p:attrNameLst>
                                          <p:attrName>style.visibility</p:attrName>
                                        </p:attrNameLst>
                                      </p:cBhvr>
                                      <p:to>
                                        <p:strVal val="visible"/>
                                      </p:to>
                                    </p:set>
                                    <p:animEffect transition="in" filter="checkerboard(down)">
                                      <p:cBhvr>
                                        <p:cTn id="18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50000">
              <a:schemeClr val="accent3">
                <a:lumMod val="75000"/>
                <a:shade val="67500"/>
                <a:satMod val="115000"/>
              </a:schemeClr>
            </a:gs>
            <a:gs pos="100000">
              <a:schemeClr val="accent3">
                <a:lumMod val="75000"/>
                <a:shade val="100000"/>
                <a:satMod val="115000"/>
              </a:schemeClr>
            </a:gs>
          </a:gsLst>
          <a:lin ang="10800000" scaled="1"/>
        </a:gradFill>
        <a:effectLst/>
      </p:bgPr>
    </p:bg>
    <p:spTree>
      <p:nvGrpSpPr>
        <p:cNvPr id="1" name=""/>
        <p:cNvGrpSpPr/>
        <p:nvPr/>
      </p:nvGrpSpPr>
      <p:grpSpPr>
        <a:xfrm>
          <a:off x="0" y="0"/>
          <a:ext cx="0" cy="0"/>
          <a:chOff x="0" y="0"/>
          <a:chExt cx="0" cy="0"/>
        </a:xfrm>
      </p:grpSpPr>
      <p:pic>
        <p:nvPicPr>
          <p:cNvPr id="2" name="1 Imagen" descr="tapetus_pl.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ropped-Remolino.png"/>
          <p:cNvPicPr>
            <a:picLocks noChangeAspect="1"/>
          </p:cNvPicPr>
          <p:nvPr/>
        </p:nvPicPr>
        <p:blipFill>
          <a:blip r:embed="rId3">
            <a:duotone>
              <a:schemeClr val="accent1">
                <a:shade val="45000"/>
                <a:satMod val="135000"/>
              </a:schemeClr>
              <a:prstClr val="white"/>
            </a:duotone>
            <a:lum contrast="40000"/>
          </a:blip>
          <a:stretch>
            <a:fillRect/>
          </a:stretch>
        </p:blipFill>
        <p:spPr>
          <a:xfrm>
            <a:off x="1" y="1"/>
            <a:ext cx="928662" cy="928662"/>
          </a:xfrm>
          <a:prstGeom prst="rect">
            <a:avLst/>
          </a:prstGeom>
        </p:spPr>
      </p:pic>
      <p:pic>
        <p:nvPicPr>
          <p:cNvPr id="5" name="4 Imagen" descr="cropped-Remolino.png"/>
          <p:cNvPicPr>
            <a:picLocks noChangeAspect="1"/>
          </p:cNvPicPr>
          <p:nvPr/>
        </p:nvPicPr>
        <p:blipFill>
          <a:blip r:embed="rId3">
            <a:duotone>
              <a:schemeClr val="accent1">
                <a:shade val="45000"/>
                <a:satMod val="135000"/>
              </a:schemeClr>
              <a:prstClr val="white"/>
            </a:duotone>
            <a:lum contrast="40000"/>
          </a:blip>
          <a:stretch>
            <a:fillRect/>
          </a:stretch>
        </p:blipFill>
        <p:spPr>
          <a:xfrm flipV="1">
            <a:off x="0" y="4214806"/>
            <a:ext cx="928662" cy="928694"/>
          </a:xfrm>
          <a:prstGeom prst="rect">
            <a:avLst/>
          </a:prstGeom>
        </p:spPr>
      </p:pic>
      <p:pic>
        <p:nvPicPr>
          <p:cNvPr id="6" name="5 Imagen" descr="cropped-Remolino.png"/>
          <p:cNvPicPr>
            <a:picLocks noChangeAspect="1"/>
          </p:cNvPicPr>
          <p:nvPr/>
        </p:nvPicPr>
        <p:blipFill>
          <a:blip r:embed="rId3">
            <a:duotone>
              <a:prstClr val="black"/>
              <a:schemeClr val="accent3">
                <a:tint val="45000"/>
                <a:satMod val="400000"/>
              </a:schemeClr>
            </a:duotone>
          </a:blip>
          <a:stretch>
            <a:fillRect/>
          </a:stretch>
        </p:blipFill>
        <p:spPr>
          <a:xfrm>
            <a:off x="8215338" y="1785932"/>
            <a:ext cx="928662" cy="928662"/>
          </a:xfrm>
          <a:prstGeom prst="rect">
            <a:avLst/>
          </a:prstGeom>
        </p:spPr>
      </p:pic>
      <p:pic>
        <p:nvPicPr>
          <p:cNvPr id="7" name="6 Imagen" descr="cropped-Remolino.png"/>
          <p:cNvPicPr>
            <a:picLocks noChangeAspect="1"/>
          </p:cNvPicPr>
          <p:nvPr/>
        </p:nvPicPr>
        <p:blipFill>
          <a:blip r:embed="rId3">
            <a:duotone>
              <a:prstClr val="black"/>
              <a:schemeClr val="accent3">
                <a:tint val="45000"/>
                <a:satMod val="400000"/>
              </a:schemeClr>
            </a:duotone>
          </a:blip>
          <a:stretch>
            <a:fillRect/>
          </a:stretch>
        </p:blipFill>
        <p:spPr>
          <a:xfrm flipV="1">
            <a:off x="8215338" y="2714626"/>
            <a:ext cx="928662" cy="928694"/>
          </a:xfrm>
          <a:prstGeom prst="rect">
            <a:avLst/>
          </a:prstGeom>
        </p:spPr>
      </p:pic>
      <p:pic>
        <p:nvPicPr>
          <p:cNvPr id="8" name="7 Imagen" descr="cropped-Remolino.png"/>
          <p:cNvPicPr>
            <a:picLocks noChangeAspect="1"/>
          </p:cNvPicPr>
          <p:nvPr/>
        </p:nvPicPr>
        <p:blipFill>
          <a:blip r:embed="rId3">
            <a:duotone>
              <a:prstClr val="black"/>
              <a:schemeClr val="accent3">
                <a:tint val="45000"/>
                <a:satMod val="400000"/>
              </a:schemeClr>
            </a:duotone>
          </a:blip>
          <a:stretch>
            <a:fillRect/>
          </a:stretch>
        </p:blipFill>
        <p:spPr>
          <a:xfrm>
            <a:off x="642910" y="785800"/>
            <a:ext cx="928662" cy="928662"/>
          </a:xfrm>
          <a:prstGeom prst="rect">
            <a:avLst/>
          </a:prstGeom>
        </p:spPr>
      </p:pic>
      <p:pic>
        <p:nvPicPr>
          <p:cNvPr id="9" name="8 Imagen" descr="cropped-Remolino.png"/>
          <p:cNvPicPr>
            <a:picLocks noChangeAspect="1"/>
          </p:cNvPicPr>
          <p:nvPr/>
        </p:nvPicPr>
        <p:blipFill>
          <a:blip r:embed="rId3">
            <a:duotone>
              <a:schemeClr val="accent1">
                <a:shade val="45000"/>
                <a:satMod val="135000"/>
              </a:schemeClr>
              <a:prstClr val="white"/>
            </a:duotone>
            <a:lum contrast="40000"/>
          </a:blip>
          <a:stretch>
            <a:fillRect/>
          </a:stretch>
        </p:blipFill>
        <p:spPr>
          <a:xfrm>
            <a:off x="1357290" y="1357304"/>
            <a:ext cx="928662" cy="928662"/>
          </a:xfrm>
          <a:prstGeom prst="rect">
            <a:avLst/>
          </a:prstGeom>
        </p:spPr>
      </p:pic>
      <p:pic>
        <p:nvPicPr>
          <p:cNvPr id="10" name="9 Imagen" descr="cropped-Remolino.png"/>
          <p:cNvPicPr>
            <a:picLocks noChangeAspect="1"/>
          </p:cNvPicPr>
          <p:nvPr/>
        </p:nvPicPr>
        <p:blipFill>
          <a:blip r:embed="rId3">
            <a:duotone>
              <a:prstClr val="black"/>
              <a:schemeClr val="accent3">
                <a:tint val="45000"/>
                <a:satMod val="400000"/>
              </a:schemeClr>
            </a:duotone>
          </a:blip>
          <a:stretch>
            <a:fillRect/>
          </a:stretch>
        </p:blipFill>
        <p:spPr>
          <a:xfrm>
            <a:off x="2214546" y="1785932"/>
            <a:ext cx="928662" cy="928662"/>
          </a:xfrm>
          <a:prstGeom prst="rect">
            <a:avLst/>
          </a:prstGeom>
        </p:spPr>
      </p:pic>
      <p:pic>
        <p:nvPicPr>
          <p:cNvPr id="11" name="10 Imagen" descr="cropped-Remolino.png"/>
          <p:cNvPicPr>
            <a:picLocks noChangeAspect="1"/>
          </p:cNvPicPr>
          <p:nvPr/>
        </p:nvPicPr>
        <p:blipFill>
          <a:blip r:embed="rId3">
            <a:duotone>
              <a:schemeClr val="accent1">
                <a:shade val="45000"/>
                <a:satMod val="135000"/>
              </a:schemeClr>
              <a:prstClr val="white"/>
            </a:duotone>
            <a:lum contrast="40000"/>
          </a:blip>
          <a:stretch>
            <a:fillRect/>
          </a:stretch>
        </p:blipFill>
        <p:spPr>
          <a:xfrm>
            <a:off x="3286116" y="1857370"/>
            <a:ext cx="928662" cy="928662"/>
          </a:xfrm>
          <a:prstGeom prst="rect">
            <a:avLst/>
          </a:prstGeom>
        </p:spPr>
      </p:pic>
      <p:pic>
        <p:nvPicPr>
          <p:cNvPr id="12" name="11 Imagen" descr="cropped-Remolino.png"/>
          <p:cNvPicPr>
            <a:picLocks noChangeAspect="1"/>
          </p:cNvPicPr>
          <p:nvPr/>
        </p:nvPicPr>
        <p:blipFill>
          <a:blip r:embed="rId3">
            <a:duotone>
              <a:prstClr val="black"/>
              <a:schemeClr val="accent3">
                <a:tint val="45000"/>
                <a:satMod val="400000"/>
              </a:schemeClr>
            </a:duotone>
          </a:blip>
          <a:stretch>
            <a:fillRect/>
          </a:stretch>
        </p:blipFill>
        <p:spPr>
          <a:xfrm>
            <a:off x="4286248" y="1928808"/>
            <a:ext cx="928662" cy="928662"/>
          </a:xfrm>
          <a:prstGeom prst="rect">
            <a:avLst/>
          </a:prstGeom>
        </p:spPr>
      </p:pic>
      <p:pic>
        <p:nvPicPr>
          <p:cNvPr id="13" name="12 Imagen" descr="cropped-Remolino.png"/>
          <p:cNvPicPr>
            <a:picLocks noChangeAspect="1"/>
          </p:cNvPicPr>
          <p:nvPr/>
        </p:nvPicPr>
        <p:blipFill>
          <a:blip r:embed="rId3">
            <a:duotone>
              <a:schemeClr val="accent1">
                <a:shade val="45000"/>
                <a:satMod val="135000"/>
              </a:schemeClr>
              <a:prstClr val="white"/>
            </a:duotone>
            <a:lum contrast="40000"/>
          </a:blip>
          <a:stretch>
            <a:fillRect/>
          </a:stretch>
        </p:blipFill>
        <p:spPr>
          <a:xfrm>
            <a:off x="5286380" y="1928808"/>
            <a:ext cx="928662" cy="928662"/>
          </a:xfrm>
          <a:prstGeom prst="rect">
            <a:avLst/>
          </a:prstGeom>
        </p:spPr>
      </p:pic>
      <p:pic>
        <p:nvPicPr>
          <p:cNvPr id="14" name="13 Imagen" descr="cropped-Remolino.png"/>
          <p:cNvPicPr>
            <a:picLocks noChangeAspect="1"/>
          </p:cNvPicPr>
          <p:nvPr/>
        </p:nvPicPr>
        <p:blipFill>
          <a:blip r:embed="rId3">
            <a:duotone>
              <a:prstClr val="black"/>
              <a:schemeClr val="accent3">
                <a:tint val="45000"/>
                <a:satMod val="400000"/>
              </a:schemeClr>
            </a:duotone>
          </a:blip>
          <a:stretch>
            <a:fillRect/>
          </a:stretch>
        </p:blipFill>
        <p:spPr>
          <a:xfrm>
            <a:off x="6215074" y="1928808"/>
            <a:ext cx="928662" cy="928662"/>
          </a:xfrm>
          <a:prstGeom prst="rect">
            <a:avLst/>
          </a:prstGeom>
        </p:spPr>
      </p:pic>
      <p:pic>
        <p:nvPicPr>
          <p:cNvPr id="15" name="14 Imagen" descr="cropped-Remolino.png"/>
          <p:cNvPicPr>
            <a:picLocks noChangeAspect="1"/>
          </p:cNvPicPr>
          <p:nvPr/>
        </p:nvPicPr>
        <p:blipFill>
          <a:blip r:embed="rId3">
            <a:duotone>
              <a:schemeClr val="accent1">
                <a:shade val="45000"/>
                <a:satMod val="135000"/>
              </a:schemeClr>
              <a:prstClr val="white"/>
            </a:duotone>
            <a:lum contrast="40000"/>
          </a:blip>
          <a:stretch>
            <a:fillRect/>
          </a:stretch>
        </p:blipFill>
        <p:spPr>
          <a:xfrm>
            <a:off x="7286644" y="1857370"/>
            <a:ext cx="928662" cy="928662"/>
          </a:xfrm>
          <a:prstGeom prst="rect">
            <a:avLst/>
          </a:prstGeom>
        </p:spPr>
      </p:pic>
      <p:pic>
        <p:nvPicPr>
          <p:cNvPr id="16" name="15 Imagen" descr="cropped-Remolino.png"/>
          <p:cNvPicPr>
            <a:picLocks noChangeAspect="1"/>
          </p:cNvPicPr>
          <p:nvPr/>
        </p:nvPicPr>
        <p:blipFill>
          <a:blip r:embed="rId3">
            <a:duotone>
              <a:prstClr val="black"/>
              <a:schemeClr val="accent3">
                <a:tint val="45000"/>
                <a:satMod val="400000"/>
              </a:schemeClr>
            </a:duotone>
          </a:blip>
          <a:stretch>
            <a:fillRect/>
          </a:stretch>
        </p:blipFill>
        <p:spPr>
          <a:xfrm flipV="1">
            <a:off x="571472" y="3643320"/>
            <a:ext cx="928662" cy="928694"/>
          </a:xfrm>
          <a:prstGeom prst="rect">
            <a:avLst/>
          </a:prstGeom>
        </p:spPr>
      </p:pic>
      <p:pic>
        <p:nvPicPr>
          <p:cNvPr id="17" name="16 Imagen" descr="cropped-Remolino.png"/>
          <p:cNvPicPr>
            <a:picLocks noChangeAspect="1"/>
          </p:cNvPicPr>
          <p:nvPr/>
        </p:nvPicPr>
        <p:blipFill>
          <a:blip r:embed="rId3">
            <a:duotone>
              <a:schemeClr val="accent1">
                <a:shade val="45000"/>
                <a:satMod val="135000"/>
              </a:schemeClr>
              <a:prstClr val="white"/>
            </a:duotone>
            <a:lum contrast="40000"/>
          </a:blip>
          <a:stretch>
            <a:fillRect/>
          </a:stretch>
        </p:blipFill>
        <p:spPr>
          <a:xfrm flipV="1">
            <a:off x="1428728" y="3357568"/>
            <a:ext cx="928662" cy="928694"/>
          </a:xfrm>
          <a:prstGeom prst="rect">
            <a:avLst/>
          </a:prstGeom>
        </p:spPr>
      </p:pic>
      <p:pic>
        <p:nvPicPr>
          <p:cNvPr id="18" name="17 Imagen" descr="cropped-Remolino.png"/>
          <p:cNvPicPr>
            <a:picLocks noChangeAspect="1"/>
          </p:cNvPicPr>
          <p:nvPr/>
        </p:nvPicPr>
        <p:blipFill>
          <a:blip r:embed="rId3">
            <a:duotone>
              <a:prstClr val="black"/>
              <a:schemeClr val="accent3">
                <a:tint val="45000"/>
                <a:satMod val="400000"/>
              </a:schemeClr>
            </a:duotone>
          </a:blip>
          <a:stretch>
            <a:fillRect/>
          </a:stretch>
        </p:blipFill>
        <p:spPr>
          <a:xfrm flipV="1">
            <a:off x="2285984" y="3000378"/>
            <a:ext cx="928662" cy="928694"/>
          </a:xfrm>
          <a:prstGeom prst="rect">
            <a:avLst/>
          </a:prstGeom>
        </p:spPr>
      </p:pic>
      <p:pic>
        <p:nvPicPr>
          <p:cNvPr id="19" name="18 Imagen" descr="cropped-Remolino.png"/>
          <p:cNvPicPr>
            <a:picLocks noChangeAspect="1"/>
          </p:cNvPicPr>
          <p:nvPr/>
        </p:nvPicPr>
        <p:blipFill>
          <a:blip r:embed="rId3">
            <a:duotone>
              <a:schemeClr val="accent1">
                <a:shade val="45000"/>
                <a:satMod val="135000"/>
              </a:schemeClr>
              <a:prstClr val="white"/>
            </a:duotone>
            <a:lum contrast="40000"/>
          </a:blip>
          <a:stretch>
            <a:fillRect/>
          </a:stretch>
        </p:blipFill>
        <p:spPr>
          <a:xfrm flipV="1">
            <a:off x="3214678" y="2857502"/>
            <a:ext cx="928662" cy="928694"/>
          </a:xfrm>
          <a:prstGeom prst="rect">
            <a:avLst/>
          </a:prstGeom>
        </p:spPr>
      </p:pic>
      <p:pic>
        <p:nvPicPr>
          <p:cNvPr id="20" name="19 Imagen" descr="cropped-Remolino.png"/>
          <p:cNvPicPr>
            <a:picLocks noChangeAspect="1"/>
          </p:cNvPicPr>
          <p:nvPr/>
        </p:nvPicPr>
        <p:blipFill>
          <a:blip r:embed="rId3">
            <a:duotone>
              <a:prstClr val="black"/>
              <a:schemeClr val="accent3">
                <a:tint val="45000"/>
                <a:satMod val="400000"/>
              </a:schemeClr>
            </a:duotone>
          </a:blip>
          <a:stretch>
            <a:fillRect/>
          </a:stretch>
        </p:blipFill>
        <p:spPr>
          <a:xfrm flipV="1">
            <a:off x="4286248" y="2857502"/>
            <a:ext cx="928662" cy="928694"/>
          </a:xfrm>
          <a:prstGeom prst="rect">
            <a:avLst/>
          </a:prstGeom>
        </p:spPr>
      </p:pic>
      <p:pic>
        <p:nvPicPr>
          <p:cNvPr id="21" name="20 Imagen" descr="cropped-Remolino.png"/>
          <p:cNvPicPr>
            <a:picLocks noChangeAspect="1"/>
          </p:cNvPicPr>
          <p:nvPr/>
        </p:nvPicPr>
        <p:blipFill>
          <a:blip r:embed="rId3">
            <a:duotone>
              <a:schemeClr val="accent1">
                <a:shade val="45000"/>
                <a:satMod val="135000"/>
              </a:schemeClr>
              <a:prstClr val="white"/>
            </a:duotone>
            <a:lum contrast="40000"/>
          </a:blip>
          <a:stretch>
            <a:fillRect/>
          </a:stretch>
        </p:blipFill>
        <p:spPr>
          <a:xfrm flipV="1">
            <a:off x="5286380" y="2857502"/>
            <a:ext cx="928662" cy="928694"/>
          </a:xfrm>
          <a:prstGeom prst="rect">
            <a:avLst/>
          </a:prstGeom>
        </p:spPr>
      </p:pic>
      <p:pic>
        <p:nvPicPr>
          <p:cNvPr id="22" name="21 Imagen" descr="cropped-Remolino.png"/>
          <p:cNvPicPr>
            <a:picLocks noChangeAspect="1"/>
          </p:cNvPicPr>
          <p:nvPr/>
        </p:nvPicPr>
        <p:blipFill>
          <a:blip r:embed="rId3">
            <a:duotone>
              <a:prstClr val="black"/>
              <a:schemeClr val="accent3">
                <a:tint val="45000"/>
                <a:satMod val="400000"/>
              </a:schemeClr>
            </a:duotone>
          </a:blip>
          <a:stretch>
            <a:fillRect/>
          </a:stretch>
        </p:blipFill>
        <p:spPr>
          <a:xfrm flipV="1">
            <a:off x="6357950" y="2857502"/>
            <a:ext cx="928662" cy="928694"/>
          </a:xfrm>
          <a:prstGeom prst="rect">
            <a:avLst/>
          </a:prstGeom>
        </p:spPr>
      </p:pic>
      <p:pic>
        <p:nvPicPr>
          <p:cNvPr id="23" name="22 Imagen" descr="cropped-Remolino.png"/>
          <p:cNvPicPr>
            <a:picLocks noChangeAspect="1"/>
          </p:cNvPicPr>
          <p:nvPr/>
        </p:nvPicPr>
        <p:blipFill>
          <a:blip r:embed="rId3">
            <a:duotone>
              <a:schemeClr val="accent1">
                <a:shade val="45000"/>
                <a:satMod val="135000"/>
              </a:schemeClr>
              <a:prstClr val="white"/>
            </a:duotone>
            <a:lum contrast="40000"/>
          </a:blip>
          <a:stretch>
            <a:fillRect/>
          </a:stretch>
        </p:blipFill>
        <p:spPr>
          <a:xfrm flipV="1">
            <a:off x="7286644" y="2857502"/>
            <a:ext cx="928662" cy="928694"/>
          </a:xfrm>
          <a:prstGeom prst="rect">
            <a:avLst/>
          </a:prstGeom>
        </p:spPr>
      </p:pic>
      <p:pic>
        <p:nvPicPr>
          <p:cNvPr id="24" name="23 Imagen" descr="tapetus_pl.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1+#ppt_w/2"/>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1+#ppt_w/2"/>
                                          </p:val>
                                        </p:tav>
                                        <p:tav tm="100000">
                                          <p:val>
                                            <p:strVal val="#ppt_x"/>
                                          </p:val>
                                        </p:tav>
                                      </p:tavLst>
                                    </p:anim>
                                    <p:anim calcmode="lin" valueType="num">
                                      <p:cBhvr additive="base">
                                        <p:cTn id="14" dur="3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1+#ppt_w/2"/>
                                          </p:val>
                                        </p:tav>
                                        <p:tav tm="100000">
                                          <p:val>
                                            <p:strVal val="#ppt_x"/>
                                          </p:val>
                                        </p:tav>
                                      </p:tavLst>
                                    </p:anim>
                                    <p:anim calcmode="lin" valueType="num">
                                      <p:cBhvr additive="base">
                                        <p:cTn id="18" dur="3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3000" fill="hold"/>
                                        <p:tgtEl>
                                          <p:spTgt spid="9"/>
                                        </p:tgtEl>
                                        <p:attrNameLst>
                                          <p:attrName>ppt_x</p:attrName>
                                        </p:attrNameLst>
                                      </p:cBhvr>
                                      <p:tavLst>
                                        <p:tav tm="0">
                                          <p:val>
                                            <p:strVal val="1+#ppt_w/2"/>
                                          </p:val>
                                        </p:tav>
                                        <p:tav tm="100000">
                                          <p:val>
                                            <p:strVal val="#ppt_x"/>
                                          </p:val>
                                        </p:tav>
                                      </p:tavLst>
                                    </p:anim>
                                    <p:anim calcmode="lin" valueType="num">
                                      <p:cBhvr additive="base">
                                        <p:cTn id="22" dur="3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3000" fill="hold"/>
                                        <p:tgtEl>
                                          <p:spTgt spid="10"/>
                                        </p:tgtEl>
                                        <p:attrNameLst>
                                          <p:attrName>ppt_x</p:attrName>
                                        </p:attrNameLst>
                                      </p:cBhvr>
                                      <p:tavLst>
                                        <p:tav tm="0">
                                          <p:val>
                                            <p:strVal val="1+#ppt_w/2"/>
                                          </p:val>
                                        </p:tav>
                                        <p:tav tm="100000">
                                          <p:val>
                                            <p:strVal val="#ppt_x"/>
                                          </p:val>
                                        </p:tav>
                                      </p:tavLst>
                                    </p:anim>
                                    <p:anim calcmode="lin" valueType="num">
                                      <p:cBhvr additive="base">
                                        <p:cTn id="26" dur="30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3000" fill="hold"/>
                                        <p:tgtEl>
                                          <p:spTgt spid="11"/>
                                        </p:tgtEl>
                                        <p:attrNameLst>
                                          <p:attrName>ppt_x</p:attrName>
                                        </p:attrNameLst>
                                      </p:cBhvr>
                                      <p:tavLst>
                                        <p:tav tm="0">
                                          <p:val>
                                            <p:strVal val="1+#ppt_w/2"/>
                                          </p:val>
                                        </p:tav>
                                        <p:tav tm="100000">
                                          <p:val>
                                            <p:strVal val="#ppt_x"/>
                                          </p:val>
                                        </p:tav>
                                      </p:tavLst>
                                    </p:anim>
                                    <p:anim calcmode="lin" valueType="num">
                                      <p:cBhvr additive="base">
                                        <p:cTn id="30" dur="3000" fill="hold"/>
                                        <p:tgtEl>
                                          <p:spTgt spid="11"/>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3000" fill="hold"/>
                                        <p:tgtEl>
                                          <p:spTgt spid="12"/>
                                        </p:tgtEl>
                                        <p:attrNameLst>
                                          <p:attrName>ppt_x</p:attrName>
                                        </p:attrNameLst>
                                      </p:cBhvr>
                                      <p:tavLst>
                                        <p:tav tm="0">
                                          <p:val>
                                            <p:strVal val="1+#ppt_w/2"/>
                                          </p:val>
                                        </p:tav>
                                        <p:tav tm="100000">
                                          <p:val>
                                            <p:strVal val="#ppt_x"/>
                                          </p:val>
                                        </p:tav>
                                      </p:tavLst>
                                    </p:anim>
                                    <p:anim calcmode="lin" valueType="num">
                                      <p:cBhvr additive="base">
                                        <p:cTn id="34" dur="3000" fill="hold"/>
                                        <p:tgtEl>
                                          <p:spTgt spid="12"/>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3000" fill="hold"/>
                                        <p:tgtEl>
                                          <p:spTgt spid="13"/>
                                        </p:tgtEl>
                                        <p:attrNameLst>
                                          <p:attrName>ppt_x</p:attrName>
                                        </p:attrNameLst>
                                      </p:cBhvr>
                                      <p:tavLst>
                                        <p:tav tm="0">
                                          <p:val>
                                            <p:strVal val="1+#ppt_w/2"/>
                                          </p:val>
                                        </p:tav>
                                        <p:tav tm="100000">
                                          <p:val>
                                            <p:strVal val="#ppt_x"/>
                                          </p:val>
                                        </p:tav>
                                      </p:tavLst>
                                    </p:anim>
                                    <p:anim calcmode="lin" valueType="num">
                                      <p:cBhvr additive="base">
                                        <p:cTn id="38" dur="3000" fill="hold"/>
                                        <p:tgtEl>
                                          <p:spTgt spid="13"/>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3000" fill="hold"/>
                                        <p:tgtEl>
                                          <p:spTgt spid="14"/>
                                        </p:tgtEl>
                                        <p:attrNameLst>
                                          <p:attrName>ppt_x</p:attrName>
                                        </p:attrNameLst>
                                      </p:cBhvr>
                                      <p:tavLst>
                                        <p:tav tm="0">
                                          <p:val>
                                            <p:strVal val="1+#ppt_w/2"/>
                                          </p:val>
                                        </p:tav>
                                        <p:tav tm="100000">
                                          <p:val>
                                            <p:strVal val="#ppt_x"/>
                                          </p:val>
                                        </p:tav>
                                      </p:tavLst>
                                    </p:anim>
                                    <p:anim calcmode="lin" valueType="num">
                                      <p:cBhvr additive="base">
                                        <p:cTn id="42" dur="3000" fill="hold"/>
                                        <p:tgtEl>
                                          <p:spTgt spid="14"/>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3000" fill="hold"/>
                                        <p:tgtEl>
                                          <p:spTgt spid="15"/>
                                        </p:tgtEl>
                                        <p:attrNameLst>
                                          <p:attrName>ppt_x</p:attrName>
                                        </p:attrNameLst>
                                      </p:cBhvr>
                                      <p:tavLst>
                                        <p:tav tm="0">
                                          <p:val>
                                            <p:strVal val="1+#ppt_w/2"/>
                                          </p:val>
                                        </p:tav>
                                        <p:tav tm="100000">
                                          <p:val>
                                            <p:strVal val="#ppt_x"/>
                                          </p:val>
                                        </p:tav>
                                      </p:tavLst>
                                    </p:anim>
                                    <p:anim calcmode="lin" valueType="num">
                                      <p:cBhvr additive="base">
                                        <p:cTn id="46" dur="3000" fill="hold"/>
                                        <p:tgtEl>
                                          <p:spTgt spid="15"/>
                                        </p:tgtEl>
                                        <p:attrNameLst>
                                          <p:attrName>ppt_y</p:attrName>
                                        </p:attrNameLst>
                                      </p:cBhvr>
                                      <p:tavLst>
                                        <p:tav tm="0">
                                          <p:val>
                                            <p:strVal val="1+#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3000" fill="hold"/>
                                        <p:tgtEl>
                                          <p:spTgt spid="5"/>
                                        </p:tgtEl>
                                        <p:attrNameLst>
                                          <p:attrName>ppt_x</p:attrName>
                                        </p:attrNameLst>
                                      </p:cBhvr>
                                      <p:tavLst>
                                        <p:tav tm="0">
                                          <p:val>
                                            <p:strVal val="1+#ppt_w/2"/>
                                          </p:val>
                                        </p:tav>
                                        <p:tav tm="100000">
                                          <p:val>
                                            <p:strVal val="#ppt_x"/>
                                          </p:val>
                                        </p:tav>
                                      </p:tavLst>
                                    </p:anim>
                                    <p:anim calcmode="lin" valueType="num">
                                      <p:cBhvr additive="base">
                                        <p:cTn id="50" dur="3000" fill="hold"/>
                                        <p:tgtEl>
                                          <p:spTgt spid="5"/>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3000" fill="hold"/>
                                        <p:tgtEl>
                                          <p:spTgt spid="7"/>
                                        </p:tgtEl>
                                        <p:attrNameLst>
                                          <p:attrName>ppt_x</p:attrName>
                                        </p:attrNameLst>
                                      </p:cBhvr>
                                      <p:tavLst>
                                        <p:tav tm="0">
                                          <p:val>
                                            <p:strVal val="1+#ppt_w/2"/>
                                          </p:val>
                                        </p:tav>
                                        <p:tav tm="100000">
                                          <p:val>
                                            <p:strVal val="#ppt_x"/>
                                          </p:val>
                                        </p:tav>
                                      </p:tavLst>
                                    </p:anim>
                                    <p:anim calcmode="lin" valueType="num">
                                      <p:cBhvr additive="base">
                                        <p:cTn id="54" dur="3000" fill="hold"/>
                                        <p:tgtEl>
                                          <p:spTgt spid="7"/>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3000" fill="hold"/>
                                        <p:tgtEl>
                                          <p:spTgt spid="16"/>
                                        </p:tgtEl>
                                        <p:attrNameLst>
                                          <p:attrName>ppt_x</p:attrName>
                                        </p:attrNameLst>
                                      </p:cBhvr>
                                      <p:tavLst>
                                        <p:tav tm="0">
                                          <p:val>
                                            <p:strVal val="1+#ppt_w/2"/>
                                          </p:val>
                                        </p:tav>
                                        <p:tav tm="100000">
                                          <p:val>
                                            <p:strVal val="#ppt_x"/>
                                          </p:val>
                                        </p:tav>
                                      </p:tavLst>
                                    </p:anim>
                                    <p:anim calcmode="lin" valueType="num">
                                      <p:cBhvr additive="base">
                                        <p:cTn id="58" dur="3000" fill="hold"/>
                                        <p:tgtEl>
                                          <p:spTgt spid="16"/>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3000" fill="hold"/>
                                        <p:tgtEl>
                                          <p:spTgt spid="17"/>
                                        </p:tgtEl>
                                        <p:attrNameLst>
                                          <p:attrName>ppt_x</p:attrName>
                                        </p:attrNameLst>
                                      </p:cBhvr>
                                      <p:tavLst>
                                        <p:tav tm="0">
                                          <p:val>
                                            <p:strVal val="1+#ppt_w/2"/>
                                          </p:val>
                                        </p:tav>
                                        <p:tav tm="100000">
                                          <p:val>
                                            <p:strVal val="#ppt_x"/>
                                          </p:val>
                                        </p:tav>
                                      </p:tavLst>
                                    </p:anim>
                                    <p:anim calcmode="lin" valueType="num">
                                      <p:cBhvr additive="base">
                                        <p:cTn id="62" dur="3000" fill="hold"/>
                                        <p:tgtEl>
                                          <p:spTgt spid="17"/>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3000" fill="hold"/>
                                        <p:tgtEl>
                                          <p:spTgt spid="18"/>
                                        </p:tgtEl>
                                        <p:attrNameLst>
                                          <p:attrName>ppt_x</p:attrName>
                                        </p:attrNameLst>
                                      </p:cBhvr>
                                      <p:tavLst>
                                        <p:tav tm="0">
                                          <p:val>
                                            <p:strVal val="1+#ppt_w/2"/>
                                          </p:val>
                                        </p:tav>
                                        <p:tav tm="100000">
                                          <p:val>
                                            <p:strVal val="#ppt_x"/>
                                          </p:val>
                                        </p:tav>
                                      </p:tavLst>
                                    </p:anim>
                                    <p:anim calcmode="lin" valueType="num">
                                      <p:cBhvr additive="base">
                                        <p:cTn id="66" dur="3000" fill="hold"/>
                                        <p:tgtEl>
                                          <p:spTgt spid="18"/>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3000" fill="hold"/>
                                        <p:tgtEl>
                                          <p:spTgt spid="19"/>
                                        </p:tgtEl>
                                        <p:attrNameLst>
                                          <p:attrName>ppt_x</p:attrName>
                                        </p:attrNameLst>
                                      </p:cBhvr>
                                      <p:tavLst>
                                        <p:tav tm="0">
                                          <p:val>
                                            <p:strVal val="1+#ppt_w/2"/>
                                          </p:val>
                                        </p:tav>
                                        <p:tav tm="100000">
                                          <p:val>
                                            <p:strVal val="#ppt_x"/>
                                          </p:val>
                                        </p:tav>
                                      </p:tavLst>
                                    </p:anim>
                                    <p:anim calcmode="lin" valueType="num">
                                      <p:cBhvr additive="base">
                                        <p:cTn id="70" dur="3000" fill="hold"/>
                                        <p:tgtEl>
                                          <p:spTgt spid="19"/>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3000" fill="hold"/>
                                        <p:tgtEl>
                                          <p:spTgt spid="20"/>
                                        </p:tgtEl>
                                        <p:attrNameLst>
                                          <p:attrName>ppt_x</p:attrName>
                                        </p:attrNameLst>
                                      </p:cBhvr>
                                      <p:tavLst>
                                        <p:tav tm="0">
                                          <p:val>
                                            <p:strVal val="1+#ppt_w/2"/>
                                          </p:val>
                                        </p:tav>
                                        <p:tav tm="100000">
                                          <p:val>
                                            <p:strVal val="#ppt_x"/>
                                          </p:val>
                                        </p:tav>
                                      </p:tavLst>
                                    </p:anim>
                                    <p:anim calcmode="lin" valueType="num">
                                      <p:cBhvr additive="base">
                                        <p:cTn id="74" dur="3000" fill="hold"/>
                                        <p:tgtEl>
                                          <p:spTgt spid="20"/>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3000" fill="hold"/>
                                        <p:tgtEl>
                                          <p:spTgt spid="21"/>
                                        </p:tgtEl>
                                        <p:attrNameLst>
                                          <p:attrName>ppt_x</p:attrName>
                                        </p:attrNameLst>
                                      </p:cBhvr>
                                      <p:tavLst>
                                        <p:tav tm="0">
                                          <p:val>
                                            <p:strVal val="1+#ppt_w/2"/>
                                          </p:val>
                                        </p:tav>
                                        <p:tav tm="100000">
                                          <p:val>
                                            <p:strVal val="#ppt_x"/>
                                          </p:val>
                                        </p:tav>
                                      </p:tavLst>
                                    </p:anim>
                                    <p:anim calcmode="lin" valueType="num">
                                      <p:cBhvr additive="base">
                                        <p:cTn id="78" dur="3000" fill="hold"/>
                                        <p:tgtEl>
                                          <p:spTgt spid="21"/>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3000" fill="hold"/>
                                        <p:tgtEl>
                                          <p:spTgt spid="22"/>
                                        </p:tgtEl>
                                        <p:attrNameLst>
                                          <p:attrName>ppt_x</p:attrName>
                                        </p:attrNameLst>
                                      </p:cBhvr>
                                      <p:tavLst>
                                        <p:tav tm="0">
                                          <p:val>
                                            <p:strVal val="1+#ppt_w/2"/>
                                          </p:val>
                                        </p:tav>
                                        <p:tav tm="100000">
                                          <p:val>
                                            <p:strVal val="#ppt_x"/>
                                          </p:val>
                                        </p:tav>
                                      </p:tavLst>
                                    </p:anim>
                                    <p:anim calcmode="lin" valueType="num">
                                      <p:cBhvr additive="base">
                                        <p:cTn id="82" dur="3000" fill="hold"/>
                                        <p:tgtEl>
                                          <p:spTgt spid="22"/>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3000" fill="hold"/>
                                        <p:tgtEl>
                                          <p:spTgt spid="23"/>
                                        </p:tgtEl>
                                        <p:attrNameLst>
                                          <p:attrName>ppt_x</p:attrName>
                                        </p:attrNameLst>
                                      </p:cBhvr>
                                      <p:tavLst>
                                        <p:tav tm="0">
                                          <p:val>
                                            <p:strVal val="1+#ppt_w/2"/>
                                          </p:val>
                                        </p:tav>
                                        <p:tav tm="100000">
                                          <p:val>
                                            <p:strVal val="#ppt_x"/>
                                          </p:val>
                                        </p:tav>
                                      </p:tavLst>
                                    </p:anim>
                                    <p:anim calcmode="lin" valueType="num">
                                      <p:cBhvr additive="base">
                                        <p:cTn id="86" dur="3000" fill="hold"/>
                                        <p:tgtEl>
                                          <p:spTgt spid="23"/>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3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3000" fill="hold"/>
                                        <p:tgtEl>
                                          <p:spTgt spid="6"/>
                                        </p:tgtEl>
                                        <p:attrNameLst>
                                          <p:attrName>r</p:attrName>
                                        </p:attrNameLst>
                                      </p:cBhvr>
                                    </p:animRot>
                                  </p:childTnLst>
                                </p:cTn>
                              </p:par>
                              <p:par>
                                <p:cTn id="91" presetID="8" presetClass="emph" presetSubtype="0" autoRev="1" fill="hold" nodeType="withEffect">
                                  <p:stCondLst>
                                    <p:cond delay="0"/>
                                  </p:stCondLst>
                                  <p:childTnLst>
                                    <p:animRot by="21600000">
                                      <p:cBhvr>
                                        <p:cTn id="92" dur="3000" fill="hold"/>
                                        <p:tgtEl>
                                          <p:spTgt spid="8"/>
                                        </p:tgtEl>
                                        <p:attrNameLst>
                                          <p:attrName>r</p:attrName>
                                        </p:attrNameLst>
                                      </p:cBhvr>
                                    </p:animRot>
                                  </p:childTnLst>
                                </p:cTn>
                              </p:par>
                              <p:par>
                                <p:cTn id="93" presetID="8" presetClass="emph" presetSubtype="0" autoRev="1" fill="hold" nodeType="withEffect">
                                  <p:stCondLst>
                                    <p:cond delay="0"/>
                                  </p:stCondLst>
                                  <p:childTnLst>
                                    <p:animRot by="21600000">
                                      <p:cBhvr>
                                        <p:cTn id="94" dur="3000" fill="hold"/>
                                        <p:tgtEl>
                                          <p:spTgt spid="9"/>
                                        </p:tgtEl>
                                        <p:attrNameLst>
                                          <p:attrName>r</p:attrName>
                                        </p:attrNameLst>
                                      </p:cBhvr>
                                    </p:animRot>
                                  </p:childTnLst>
                                </p:cTn>
                              </p:par>
                              <p:par>
                                <p:cTn id="95" presetID="8" presetClass="emph" presetSubtype="0" autoRev="1" fill="hold" nodeType="withEffect">
                                  <p:stCondLst>
                                    <p:cond delay="0"/>
                                  </p:stCondLst>
                                  <p:childTnLst>
                                    <p:animRot by="21600000">
                                      <p:cBhvr>
                                        <p:cTn id="96" dur="3000" fill="hold"/>
                                        <p:tgtEl>
                                          <p:spTgt spid="10"/>
                                        </p:tgtEl>
                                        <p:attrNameLst>
                                          <p:attrName>r</p:attrName>
                                        </p:attrNameLst>
                                      </p:cBhvr>
                                    </p:animRot>
                                  </p:childTnLst>
                                </p:cTn>
                              </p:par>
                              <p:par>
                                <p:cTn id="97" presetID="8" presetClass="emph" presetSubtype="0" autoRev="1" fill="hold" nodeType="withEffect">
                                  <p:stCondLst>
                                    <p:cond delay="0"/>
                                  </p:stCondLst>
                                  <p:childTnLst>
                                    <p:animRot by="21600000">
                                      <p:cBhvr>
                                        <p:cTn id="98" dur="3000" fill="hold"/>
                                        <p:tgtEl>
                                          <p:spTgt spid="11"/>
                                        </p:tgtEl>
                                        <p:attrNameLst>
                                          <p:attrName>r</p:attrName>
                                        </p:attrNameLst>
                                      </p:cBhvr>
                                    </p:animRot>
                                  </p:childTnLst>
                                </p:cTn>
                              </p:par>
                              <p:par>
                                <p:cTn id="99" presetID="8" presetClass="emph" presetSubtype="0" autoRev="1" fill="hold" nodeType="withEffect">
                                  <p:stCondLst>
                                    <p:cond delay="0"/>
                                  </p:stCondLst>
                                  <p:childTnLst>
                                    <p:animRot by="21600000">
                                      <p:cBhvr>
                                        <p:cTn id="100" dur="3000" fill="hold"/>
                                        <p:tgtEl>
                                          <p:spTgt spid="12"/>
                                        </p:tgtEl>
                                        <p:attrNameLst>
                                          <p:attrName>r</p:attrName>
                                        </p:attrNameLst>
                                      </p:cBhvr>
                                    </p:animRot>
                                  </p:childTnLst>
                                </p:cTn>
                              </p:par>
                              <p:par>
                                <p:cTn id="101" presetID="8" presetClass="emph" presetSubtype="0" autoRev="1" fill="hold" nodeType="withEffect">
                                  <p:stCondLst>
                                    <p:cond delay="0"/>
                                  </p:stCondLst>
                                  <p:childTnLst>
                                    <p:animRot by="21600000">
                                      <p:cBhvr>
                                        <p:cTn id="102" dur="3000" fill="hold"/>
                                        <p:tgtEl>
                                          <p:spTgt spid="13"/>
                                        </p:tgtEl>
                                        <p:attrNameLst>
                                          <p:attrName>r</p:attrName>
                                        </p:attrNameLst>
                                      </p:cBhvr>
                                    </p:animRot>
                                  </p:childTnLst>
                                </p:cTn>
                              </p:par>
                              <p:par>
                                <p:cTn id="103" presetID="8" presetClass="emph" presetSubtype="0" autoRev="1" fill="hold" nodeType="withEffect">
                                  <p:stCondLst>
                                    <p:cond delay="0"/>
                                  </p:stCondLst>
                                  <p:childTnLst>
                                    <p:animRot by="21600000">
                                      <p:cBhvr>
                                        <p:cTn id="104" dur="3000" fill="hold"/>
                                        <p:tgtEl>
                                          <p:spTgt spid="14"/>
                                        </p:tgtEl>
                                        <p:attrNameLst>
                                          <p:attrName>r</p:attrName>
                                        </p:attrNameLst>
                                      </p:cBhvr>
                                    </p:animRot>
                                  </p:childTnLst>
                                </p:cTn>
                              </p:par>
                              <p:par>
                                <p:cTn id="105" presetID="8" presetClass="emph" presetSubtype="0" autoRev="1" fill="hold" nodeType="withEffect">
                                  <p:stCondLst>
                                    <p:cond delay="0"/>
                                  </p:stCondLst>
                                  <p:childTnLst>
                                    <p:animRot by="21600000">
                                      <p:cBhvr>
                                        <p:cTn id="106" dur="3000" fill="hold"/>
                                        <p:tgtEl>
                                          <p:spTgt spid="15"/>
                                        </p:tgtEl>
                                        <p:attrNameLst>
                                          <p:attrName>r</p:attrName>
                                        </p:attrNameLst>
                                      </p:cBhvr>
                                    </p:animRot>
                                  </p:childTnLst>
                                </p:cTn>
                              </p:par>
                              <p:par>
                                <p:cTn id="107" presetID="8" presetClass="emph" presetSubtype="0" autoRev="1" fill="hold" nodeType="withEffect">
                                  <p:stCondLst>
                                    <p:cond delay="0"/>
                                  </p:stCondLst>
                                  <p:childTnLst>
                                    <p:animRot by="-21600000">
                                      <p:cBhvr>
                                        <p:cTn id="108" dur="3000" fill="hold"/>
                                        <p:tgtEl>
                                          <p:spTgt spid="5"/>
                                        </p:tgtEl>
                                        <p:attrNameLst>
                                          <p:attrName>r</p:attrName>
                                        </p:attrNameLst>
                                      </p:cBhvr>
                                    </p:animRot>
                                  </p:childTnLst>
                                </p:cTn>
                              </p:par>
                              <p:par>
                                <p:cTn id="109" presetID="8" presetClass="emph" presetSubtype="0" autoRev="1" fill="hold" nodeType="withEffect">
                                  <p:stCondLst>
                                    <p:cond delay="0"/>
                                  </p:stCondLst>
                                  <p:childTnLst>
                                    <p:animRot by="-21600000">
                                      <p:cBhvr>
                                        <p:cTn id="110" dur="3000" fill="hold"/>
                                        <p:tgtEl>
                                          <p:spTgt spid="7"/>
                                        </p:tgtEl>
                                        <p:attrNameLst>
                                          <p:attrName>r</p:attrName>
                                        </p:attrNameLst>
                                      </p:cBhvr>
                                    </p:animRot>
                                  </p:childTnLst>
                                </p:cTn>
                              </p:par>
                              <p:par>
                                <p:cTn id="111" presetID="8" presetClass="emph" presetSubtype="0" autoRev="1" fill="hold" nodeType="withEffect">
                                  <p:stCondLst>
                                    <p:cond delay="0"/>
                                  </p:stCondLst>
                                  <p:childTnLst>
                                    <p:animRot by="-21600000">
                                      <p:cBhvr>
                                        <p:cTn id="112" dur="3000" fill="hold"/>
                                        <p:tgtEl>
                                          <p:spTgt spid="16"/>
                                        </p:tgtEl>
                                        <p:attrNameLst>
                                          <p:attrName>r</p:attrName>
                                        </p:attrNameLst>
                                      </p:cBhvr>
                                    </p:animRot>
                                  </p:childTnLst>
                                </p:cTn>
                              </p:par>
                              <p:par>
                                <p:cTn id="113" presetID="8" presetClass="emph" presetSubtype="0" autoRev="1" fill="hold" nodeType="withEffect">
                                  <p:stCondLst>
                                    <p:cond delay="0"/>
                                  </p:stCondLst>
                                  <p:childTnLst>
                                    <p:animRot by="-21600000">
                                      <p:cBhvr>
                                        <p:cTn id="114" dur="3000" fill="hold"/>
                                        <p:tgtEl>
                                          <p:spTgt spid="17"/>
                                        </p:tgtEl>
                                        <p:attrNameLst>
                                          <p:attrName>r</p:attrName>
                                        </p:attrNameLst>
                                      </p:cBhvr>
                                    </p:animRot>
                                  </p:childTnLst>
                                </p:cTn>
                              </p:par>
                              <p:par>
                                <p:cTn id="115" presetID="8" presetClass="emph" presetSubtype="0" autoRev="1" fill="hold" nodeType="withEffect">
                                  <p:stCondLst>
                                    <p:cond delay="0"/>
                                  </p:stCondLst>
                                  <p:childTnLst>
                                    <p:animRot by="-21600000">
                                      <p:cBhvr>
                                        <p:cTn id="116" dur="3000" fill="hold"/>
                                        <p:tgtEl>
                                          <p:spTgt spid="18"/>
                                        </p:tgtEl>
                                        <p:attrNameLst>
                                          <p:attrName>r</p:attrName>
                                        </p:attrNameLst>
                                      </p:cBhvr>
                                    </p:animRot>
                                  </p:childTnLst>
                                </p:cTn>
                              </p:par>
                              <p:par>
                                <p:cTn id="117" presetID="8" presetClass="emph" presetSubtype="0" autoRev="1" fill="hold" nodeType="withEffect">
                                  <p:stCondLst>
                                    <p:cond delay="0"/>
                                  </p:stCondLst>
                                  <p:childTnLst>
                                    <p:animRot by="-21600000">
                                      <p:cBhvr>
                                        <p:cTn id="118" dur="3000" fill="hold"/>
                                        <p:tgtEl>
                                          <p:spTgt spid="19"/>
                                        </p:tgtEl>
                                        <p:attrNameLst>
                                          <p:attrName>r</p:attrName>
                                        </p:attrNameLst>
                                      </p:cBhvr>
                                    </p:animRot>
                                  </p:childTnLst>
                                </p:cTn>
                              </p:par>
                              <p:par>
                                <p:cTn id="119" presetID="8" presetClass="emph" presetSubtype="0" autoRev="1" fill="hold" nodeType="withEffect">
                                  <p:stCondLst>
                                    <p:cond delay="0"/>
                                  </p:stCondLst>
                                  <p:childTnLst>
                                    <p:animRot by="-21600000">
                                      <p:cBhvr>
                                        <p:cTn id="120" dur="3000" fill="hold"/>
                                        <p:tgtEl>
                                          <p:spTgt spid="20"/>
                                        </p:tgtEl>
                                        <p:attrNameLst>
                                          <p:attrName>r</p:attrName>
                                        </p:attrNameLst>
                                      </p:cBhvr>
                                    </p:animRot>
                                  </p:childTnLst>
                                </p:cTn>
                              </p:par>
                              <p:par>
                                <p:cTn id="121" presetID="8" presetClass="emph" presetSubtype="0" autoRev="1" fill="hold" nodeType="withEffect">
                                  <p:stCondLst>
                                    <p:cond delay="0"/>
                                  </p:stCondLst>
                                  <p:childTnLst>
                                    <p:animRot by="-21600000">
                                      <p:cBhvr>
                                        <p:cTn id="122" dur="3000" fill="hold"/>
                                        <p:tgtEl>
                                          <p:spTgt spid="21"/>
                                        </p:tgtEl>
                                        <p:attrNameLst>
                                          <p:attrName>r</p:attrName>
                                        </p:attrNameLst>
                                      </p:cBhvr>
                                    </p:animRot>
                                  </p:childTnLst>
                                </p:cTn>
                              </p:par>
                              <p:par>
                                <p:cTn id="123" presetID="8" presetClass="emph" presetSubtype="0" autoRev="1" fill="hold" nodeType="withEffect">
                                  <p:stCondLst>
                                    <p:cond delay="0"/>
                                  </p:stCondLst>
                                  <p:childTnLst>
                                    <p:animRot by="-21600000">
                                      <p:cBhvr>
                                        <p:cTn id="124" dur="3000" fill="hold"/>
                                        <p:tgtEl>
                                          <p:spTgt spid="22"/>
                                        </p:tgtEl>
                                        <p:attrNameLst>
                                          <p:attrName>r</p:attrName>
                                        </p:attrNameLst>
                                      </p:cBhvr>
                                    </p:animRot>
                                  </p:childTnLst>
                                </p:cTn>
                              </p:par>
                              <p:par>
                                <p:cTn id="125" presetID="8" presetClass="emph" presetSubtype="0" autoRev="1" fill="hold" nodeType="withEffect">
                                  <p:stCondLst>
                                    <p:cond delay="0"/>
                                  </p:stCondLst>
                                  <p:childTnLst>
                                    <p:animRot by="-21600000">
                                      <p:cBhvr>
                                        <p:cTn id="126" dur="3000" fill="hold"/>
                                        <p:tgtEl>
                                          <p:spTgt spid="23"/>
                                        </p:tgtEl>
                                        <p:attrNameLst>
                                          <p:attrName>r</p:attrName>
                                        </p:attrNameLst>
                                      </p:cBhvr>
                                    </p:animRot>
                                  </p:childTnLst>
                                </p:cTn>
                              </p:par>
                            </p:childTnLst>
                          </p:cTn>
                        </p:par>
                        <p:par>
                          <p:cTn id="127" fill="hold">
                            <p:stCondLst>
                              <p:cond delay="6000"/>
                            </p:stCondLst>
                            <p:childTnLst>
                              <p:par>
                                <p:cTn id="128" presetID="2" presetClass="exit" presetSubtype="6" fill="hold" nodeType="afterEffect">
                                  <p:stCondLst>
                                    <p:cond delay="0"/>
                                  </p:stCondLst>
                                  <p:childTnLst>
                                    <p:anim calcmode="lin" valueType="num">
                                      <p:cBhvr additive="base">
                                        <p:cTn id="129" dur="3000"/>
                                        <p:tgtEl>
                                          <p:spTgt spid="4"/>
                                        </p:tgtEl>
                                        <p:attrNameLst>
                                          <p:attrName>ppt_x</p:attrName>
                                        </p:attrNameLst>
                                      </p:cBhvr>
                                      <p:tavLst>
                                        <p:tav tm="0">
                                          <p:val>
                                            <p:strVal val="ppt_x"/>
                                          </p:val>
                                        </p:tav>
                                        <p:tav tm="100000">
                                          <p:val>
                                            <p:strVal val="1+ppt_w/2"/>
                                          </p:val>
                                        </p:tav>
                                      </p:tavLst>
                                    </p:anim>
                                    <p:anim calcmode="lin" valueType="num">
                                      <p:cBhvr additive="base">
                                        <p:cTn id="130" dur="3000"/>
                                        <p:tgtEl>
                                          <p:spTgt spid="4"/>
                                        </p:tgtEl>
                                        <p:attrNameLst>
                                          <p:attrName>ppt_y</p:attrName>
                                        </p:attrNameLst>
                                      </p:cBhvr>
                                      <p:tavLst>
                                        <p:tav tm="0">
                                          <p:val>
                                            <p:strVal val="ppt_y"/>
                                          </p:val>
                                        </p:tav>
                                        <p:tav tm="100000">
                                          <p:val>
                                            <p:strVal val="1+ppt_h/2"/>
                                          </p:val>
                                        </p:tav>
                                      </p:tavLst>
                                    </p:anim>
                                    <p:set>
                                      <p:cBhvr>
                                        <p:cTn id="131" dur="1" fill="hold">
                                          <p:stCondLst>
                                            <p:cond delay="2999"/>
                                          </p:stCondLst>
                                        </p:cTn>
                                        <p:tgtEl>
                                          <p:spTgt spid="4"/>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3000"/>
                                        <p:tgtEl>
                                          <p:spTgt spid="6"/>
                                        </p:tgtEl>
                                        <p:attrNameLst>
                                          <p:attrName>ppt_x</p:attrName>
                                        </p:attrNameLst>
                                      </p:cBhvr>
                                      <p:tavLst>
                                        <p:tav tm="0">
                                          <p:val>
                                            <p:strVal val="ppt_x"/>
                                          </p:val>
                                        </p:tav>
                                        <p:tav tm="100000">
                                          <p:val>
                                            <p:strVal val="1+ppt_w/2"/>
                                          </p:val>
                                        </p:tav>
                                      </p:tavLst>
                                    </p:anim>
                                    <p:anim calcmode="lin" valueType="num">
                                      <p:cBhvr additive="base">
                                        <p:cTn id="134" dur="3000"/>
                                        <p:tgtEl>
                                          <p:spTgt spid="6"/>
                                        </p:tgtEl>
                                        <p:attrNameLst>
                                          <p:attrName>ppt_y</p:attrName>
                                        </p:attrNameLst>
                                      </p:cBhvr>
                                      <p:tavLst>
                                        <p:tav tm="0">
                                          <p:val>
                                            <p:strVal val="ppt_y"/>
                                          </p:val>
                                        </p:tav>
                                        <p:tav tm="100000">
                                          <p:val>
                                            <p:strVal val="1+ppt_h/2"/>
                                          </p:val>
                                        </p:tav>
                                      </p:tavLst>
                                    </p:anim>
                                    <p:set>
                                      <p:cBhvr>
                                        <p:cTn id="135" dur="1" fill="hold">
                                          <p:stCondLst>
                                            <p:cond delay="2999"/>
                                          </p:stCondLst>
                                        </p:cTn>
                                        <p:tgtEl>
                                          <p:spTgt spid="6"/>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3000"/>
                                        <p:tgtEl>
                                          <p:spTgt spid="8"/>
                                        </p:tgtEl>
                                        <p:attrNameLst>
                                          <p:attrName>ppt_x</p:attrName>
                                        </p:attrNameLst>
                                      </p:cBhvr>
                                      <p:tavLst>
                                        <p:tav tm="0">
                                          <p:val>
                                            <p:strVal val="ppt_x"/>
                                          </p:val>
                                        </p:tav>
                                        <p:tav tm="100000">
                                          <p:val>
                                            <p:strVal val="1+ppt_w/2"/>
                                          </p:val>
                                        </p:tav>
                                      </p:tavLst>
                                    </p:anim>
                                    <p:anim calcmode="lin" valueType="num">
                                      <p:cBhvr additive="base">
                                        <p:cTn id="138" dur="3000"/>
                                        <p:tgtEl>
                                          <p:spTgt spid="8"/>
                                        </p:tgtEl>
                                        <p:attrNameLst>
                                          <p:attrName>ppt_y</p:attrName>
                                        </p:attrNameLst>
                                      </p:cBhvr>
                                      <p:tavLst>
                                        <p:tav tm="0">
                                          <p:val>
                                            <p:strVal val="ppt_y"/>
                                          </p:val>
                                        </p:tav>
                                        <p:tav tm="100000">
                                          <p:val>
                                            <p:strVal val="1+ppt_h/2"/>
                                          </p:val>
                                        </p:tav>
                                      </p:tavLst>
                                    </p:anim>
                                    <p:set>
                                      <p:cBhvr>
                                        <p:cTn id="139" dur="1" fill="hold">
                                          <p:stCondLst>
                                            <p:cond delay="2999"/>
                                          </p:stCondLst>
                                        </p:cTn>
                                        <p:tgtEl>
                                          <p:spTgt spid="8"/>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3000"/>
                                        <p:tgtEl>
                                          <p:spTgt spid="9"/>
                                        </p:tgtEl>
                                        <p:attrNameLst>
                                          <p:attrName>ppt_x</p:attrName>
                                        </p:attrNameLst>
                                      </p:cBhvr>
                                      <p:tavLst>
                                        <p:tav tm="0">
                                          <p:val>
                                            <p:strVal val="ppt_x"/>
                                          </p:val>
                                        </p:tav>
                                        <p:tav tm="100000">
                                          <p:val>
                                            <p:strVal val="1+ppt_w/2"/>
                                          </p:val>
                                        </p:tav>
                                      </p:tavLst>
                                    </p:anim>
                                    <p:anim calcmode="lin" valueType="num">
                                      <p:cBhvr additive="base">
                                        <p:cTn id="142" dur="3000"/>
                                        <p:tgtEl>
                                          <p:spTgt spid="9"/>
                                        </p:tgtEl>
                                        <p:attrNameLst>
                                          <p:attrName>ppt_y</p:attrName>
                                        </p:attrNameLst>
                                      </p:cBhvr>
                                      <p:tavLst>
                                        <p:tav tm="0">
                                          <p:val>
                                            <p:strVal val="ppt_y"/>
                                          </p:val>
                                        </p:tav>
                                        <p:tav tm="100000">
                                          <p:val>
                                            <p:strVal val="1+ppt_h/2"/>
                                          </p:val>
                                        </p:tav>
                                      </p:tavLst>
                                    </p:anim>
                                    <p:set>
                                      <p:cBhvr>
                                        <p:cTn id="143" dur="1" fill="hold">
                                          <p:stCondLst>
                                            <p:cond delay="2999"/>
                                          </p:stCondLst>
                                        </p:cTn>
                                        <p:tgtEl>
                                          <p:spTgt spid="9"/>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3000"/>
                                        <p:tgtEl>
                                          <p:spTgt spid="10"/>
                                        </p:tgtEl>
                                        <p:attrNameLst>
                                          <p:attrName>ppt_x</p:attrName>
                                        </p:attrNameLst>
                                      </p:cBhvr>
                                      <p:tavLst>
                                        <p:tav tm="0">
                                          <p:val>
                                            <p:strVal val="ppt_x"/>
                                          </p:val>
                                        </p:tav>
                                        <p:tav tm="100000">
                                          <p:val>
                                            <p:strVal val="1+ppt_w/2"/>
                                          </p:val>
                                        </p:tav>
                                      </p:tavLst>
                                    </p:anim>
                                    <p:anim calcmode="lin" valueType="num">
                                      <p:cBhvr additive="base">
                                        <p:cTn id="146" dur="3000"/>
                                        <p:tgtEl>
                                          <p:spTgt spid="10"/>
                                        </p:tgtEl>
                                        <p:attrNameLst>
                                          <p:attrName>ppt_y</p:attrName>
                                        </p:attrNameLst>
                                      </p:cBhvr>
                                      <p:tavLst>
                                        <p:tav tm="0">
                                          <p:val>
                                            <p:strVal val="ppt_y"/>
                                          </p:val>
                                        </p:tav>
                                        <p:tav tm="100000">
                                          <p:val>
                                            <p:strVal val="1+ppt_h/2"/>
                                          </p:val>
                                        </p:tav>
                                      </p:tavLst>
                                    </p:anim>
                                    <p:set>
                                      <p:cBhvr>
                                        <p:cTn id="147" dur="1" fill="hold">
                                          <p:stCondLst>
                                            <p:cond delay="2999"/>
                                          </p:stCondLst>
                                        </p:cTn>
                                        <p:tgtEl>
                                          <p:spTgt spid="10"/>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3000"/>
                                        <p:tgtEl>
                                          <p:spTgt spid="11"/>
                                        </p:tgtEl>
                                        <p:attrNameLst>
                                          <p:attrName>ppt_x</p:attrName>
                                        </p:attrNameLst>
                                      </p:cBhvr>
                                      <p:tavLst>
                                        <p:tav tm="0">
                                          <p:val>
                                            <p:strVal val="ppt_x"/>
                                          </p:val>
                                        </p:tav>
                                        <p:tav tm="100000">
                                          <p:val>
                                            <p:strVal val="1+ppt_w/2"/>
                                          </p:val>
                                        </p:tav>
                                      </p:tavLst>
                                    </p:anim>
                                    <p:anim calcmode="lin" valueType="num">
                                      <p:cBhvr additive="base">
                                        <p:cTn id="150" dur="3000"/>
                                        <p:tgtEl>
                                          <p:spTgt spid="11"/>
                                        </p:tgtEl>
                                        <p:attrNameLst>
                                          <p:attrName>ppt_y</p:attrName>
                                        </p:attrNameLst>
                                      </p:cBhvr>
                                      <p:tavLst>
                                        <p:tav tm="0">
                                          <p:val>
                                            <p:strVal val="ppt_y"/>
                                          </p:val>
                                        </p:tav>
                                        <p:tav tm="100000">
                                          <p:val>
                                            <p:strVal val="1+ppt_h/2"/>
                                          </p:val>
                                        </p:tav>
                                      </p:tavLst>
                                    </p:anim>
                                    <p:set>
                                      <p:cBhvr>
                                        <p:cTn id="151" dur="1" fill="hold">
                                          <p:stCondLst>
                                            <p:cond delay="2999"/>
                                          </p:stCondLst>
                                        </p:cTn>
                                        <p:tgtEl>
                                          <p:spTgt spid="11"/>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3000"/>
                                        <p:tgtEl>
                                          <p:spTgt spid="12"/>
                                        </p:tgtEl>
                                        <p:attrNameLst>
                                          <p:attrName>ppt_x</p:attrName>
                                        </p:attrNameLst>
                                      </p:cBhvr>
                                      <p:tavLst>
                                        <p:tav tm="0">
                                          <p:val>
                                            <p:strVal val="ppt_x"/>
                                          </p:val>
                                        </p:tav>
                                        <p:tav tm="100000">
                                          <p:val>
                                            <p:strVal val="1+ppt_w/2"/>
                                          </p:val>
                                        </p:tav>
                                      </p:tavLst>
                                    </p:anim>
                                    <p:anim calcmode="lin" valueType="num">
                                      <p:cBhvr additive="base">
                                        <p:cTn id="154" dur="3000"/>
                                        <p:tgtEl>
                                          <p:spTgt spid="12"/>
                                        </p:tgtEl>
                                        <p:attrNameLst>
                                          <p:attrName>ppt_y</p:attrName>
                                        </p:attrNameLst>
                                      </p:cBhvr>
                                      <p:tavLst>
                                        <p:tav tm="0">
                                          <p:val>
                                            <p:strVal val="ppt_y"/>
                                          </p:val>
                                        </p:tav>
                                        <p:tav tm="100000">
                                          <p:val>
                                            <p:strVal val="1+ppt_h/2"/>
                                          </p:val>
                                        </p:tav>
                                      </p:tavLst>
                                    </p:anim>
                                    <p:set>
                                      <p:cBhvr>
                                        <p:cTn id="155" dur="1" fill="hold">
                                          <p:stCondLst>
                                            <p:cond delay="2999"/>
                                          </p:stCondLst>
                                        </p:cTn>
                                        <p:tgtEl>
                                          <p:spTgt spid="12"/>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3000"/>
                                        <p:tgtEl>
                                          <p:spTgt spid="13"/>
                                        </p:tgtEl>
                                        <p:attrNameLst>
                                          <p:attrName>ppt_x</p:attrName>
                                        </p:attrNameLst>
                                      </p:cBhvr>
                                      <p:tavLst>
                                        <p:tav tm="0">
                                          <p:val>
                                            <p:strVal val="ppt_x"/>
                                          </p:val>
                                        </p:tav>
                                        <p:tav tm="100000">
                                          <p:val>
                                            <p:strVal val="1+ppt_w/2"/>
                                          </p:val>
                                        </p:tav>
                                      </p:tavLst>
                                    </p:anim>
                                    <p:anim calcmode="lin" valueType="num">
                                      <p:cBhvr additive="base">
                                        <p:cTn id="158" dur="3000"/>
                                        <p:tgtEl>
                                          <p:spTgt spid="13"/>
                                        </p:tgtEl>
                                        <p:attrNameLst>
                                          <p:attrName>ppt_y</p:attrName>
                                        </p:attrNameLst>
                                      </p:cBhvr>
                                      <p:tavLst>
                                        <p:tav tm="0">
                                          <p:val>
                                            <p:strVal val="ppt_y"/>
                                          </p:val>
                                        </p:tav>
                                        <p:tav tm="100000">
                                          <p:val>
                                            <p:strVal val="1+ppt_h/2"/>
                                          </p:val>
                                        </p:tav>
                                      </p:tavLst>
                                    </p:anim>
                                    <p:set>
                                      <p:cBhvr>
                                        <p:cTn id="159" dur="1" fill="hold">
                                          <p:stCondLst>
                                            <p:cond delay="2999"/>
                                          </p:stCondLst>
                                        </p:cTn>
                                        <p:tgtEl>
                                          <p:spTgt spid="13"/>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3000"/>
                                        <p:tgtEl>
                                          <p:spTgt spid="14"/>
                                        </p:tgtEl>
                                        <p:attrNameLst>
                                          <p:attrName>ppt_x</p:attrName>
                                        </p:attrNameLst>
                                      </p:cBhvr>
                                      <p:tavLst>
                                        <p:tav tm="0">
                                          <p:val>
                                            <p:strVal val="ppt_x"/>
                                          </p:val>
                                        </p:tav>
                                        <p:tav tm="100000">
                                          <p:val>
                                            <p:strVal val="1+ppt_w/2"/>
                                          </p:val>
                                        </p:tav>
                                      </p:tavLst>
                                    </p:anim>
                                    <p:anim calcmode="lin" valueType="num">
                                      <p:cBhvr additive="base">
                                        <p:cTn id="162" dur="3000"/>
                                        <p:tgtEl>
                                          <p:spTgt spid="14"/>
                                        </p:tgtEl>
                                        <p:attrNameLst>
                                          <p:attrName>ppt_y</p:attrName>
                                        </p:attrNameLst>
                                      </p:cBhvr>
                                      <p:tavLst>
                                        <p:tav tm="0">
                                          <p:val>
                                            <p:strVal val="ppt_y"/>
                                          </p:val>
                                        </p:tav>
                                        <p:tav tm="100000">
                                          <p:val>
                                            <p:strVal val="1+ppt_h/2"/>
                                          </p:val>
                                        </p:tav>
                                      </p:tavLst>
                                    </p:anim>
                                    <p:set>
                                      <p:cBhvr>
                                        <p:cTn id="163" dur="1" fill="hold">
                                          <p:stCondLst>
                                            <p:cond delay="2999"/>
                                          </p:stCondLst>
                                        </p:cTn>
                                        <p:tgtEl>
                                          <p:spTgt spid="14"/>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3000"/>
                                        <p:tgtEl>
                                          <p:spTgt spid="15"/>
                                        </p:tgtEl>
                                        <p:attrNameLst>
                                          <p:attrName>ppt_x</p:attrName>
                                        </p:attrNameLst>
                                      </p:cBhvr>
                                      <p:tavLst>
                                        <p:tav tm="0">
                                          <p:val>
                                            <p:strVal val="ppt_x"/>
                                          </p:val>
                                        </p:tav>
                                        <p:tav tm="100000">
                                          <p:val>
                                            <p:strVal val="1+ppt_w/2"/>
                                          </p:val>
                                        </p:tav>
                                      </p:tavLst>
                                    </p:anim>
                                    <p:anim calcmode="lin" valueType="num">
                                      <p:cBhvr additive="base">
                                        <p:cTn id="166" dur="3000"/>
                                        <p:tgtEl>
                                          <p:spTgt spid="15"/>
                                        </p:tgtEl>
                                        <p:attrNameLst>
                                          <p:attrName>ppt_y</p:attrName>
                                        </p:attrNameLst>
                                      </p:cBhvr>
                                      <p:tavLst>
                                        <p:tav tm="0">
                                          <p:val>
                                            <p:strVal val="ppt_y"/>
                                          </p:val>
                                        </p:tav>
                                        <p:tav tm="100000">
                                          <p:val>
                                            <p:strVal val="1+ppt_h/2"/>
                                          </p:val>
                                        </p:tav>
                                      </p:tavLst>
                                    </p:anim>
                                    <p:set>
                                      <p:cBhvr>
                                        <p:cTn id="167" dur="1" fill="hold">
                                          <p:stCondLst>
                                            <p:cond delay="2999"/>
                                          </p:stCondLst>
                                        </p:cTn>
                                        <p:tgtEl>
                                          <p:spTgt spid="15"/>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3000" fill="hold"/>
                                        <p:tgtEl>
                                          <p:spTgt spid="4"/>
                                        </p:tgtEl>
                                        <p:attrNameLst>
                                          <p:attrName>r</p:attrName>
                                        </p:attrNameLst>
                                      </p:cBhvr>
                                    </p:animRot>
                                  </p:childTnLst>
                                </p:cTn>
                              </p:par>
                              <p:par>
                                <p:cTn id="170" presetID="8" presetClass="emph" presetSubtype="0" autoRev="1" fill="hold" nodeType="withEffect">
                                  <p:stCondLst>
                                    <p:cond delay="0"/>
                                  </p:stCondLst>
                                  <p:childTnLst>
                                    <p:animRot by="21600000">
                                      <p:cBhvr>
                                        <p:cTn id="171" dur="3000" fill="hold"/>
                                        <p:tgtEl>
                                          <p:spTgt spid="6"/>
                                        </p:tgtEl>
                                        <p:attrNameLst>
                                          <p:attrName>r</p:attrName>
                                        </p:attrNameLst>
                                      </p:cBhvr>
                                    </p:animRot>
                                  </p:childTnLst>
                                </p:cTn>
                              </p:par>
                              <p:par>
                                <p:cTn id="172" presetID="8" presetClass="emph" presetSubtype="0" autoRev="1" fill="hold" nodeType="withEffect">
                                  <p:stCondLst>
                                    <p:cond delay="0"/>
                                  </p:stCondLst>
                                  <p:childTnLst>
                                    <p:animRot by="21600000">
                                      <p:cBhvr>
                                        <p:cTn id="173" dur="3000" fill="hold"/>
                                        <p:tgtEl>
                                          <p:spTgt spid="8"/>
                                        </p:tgtEl>
                                        <p:attrNameLst>
                                          <p:attrName>r</p:attrName>
                                        </p:attrNameLst>
                                      </p:cBhvr>
                                    </p:animRot>
                                  </p:childTnLst>
                                </p:cTn>
                              </p:par>
                              <p:par>
                                <p:cTn id="174" presetID="8" presetClass="emph" presetSubtype="0" autoRev="1" fill="hold" nodeType="withEffect">
                                  <p:stCondLst>
                                    <p:cond delay="0"/>
                                  </p:stCondLst>
                                  <p:childTnLst>
                                    <p:animRot by="21600000">
                                      <p:cBhvr>
                                        <p:cTn id="175" dur="3000" fill="hold"/>
                                        <p:tgtEl>
                                          <p:spTgt spid="9"/>
                                        </p:tgtEl>
                                        <p:attrNameLst>
                                          <p:attrName>r</p:attrName>
                                        </p:attrNameLst>
                                      </p:cBhvr>
                                    </p:animRot>
                                  </p:childTnLst>
                                </p:cTn>
                              </p:par>
                              <p:par>
                                <p:cTn id="176" presetID="8" presetClass="emph" presetSubtype="0" autoRev="1" fill="hold" nodeType="withEffect">
                                  <p:stCondLst>
                                    <p:cond delay="0"/>
                                  </p:stCondLst>
                                  <p:childTnLst>
                                    <p:animRot by="21600000">
                                      <p:cBhvr>
                                        <p:cTn id="177" dur="3000" fill="hold"/>
                                        <p:tgtEl>
                                          <p:spTgt spid="10"/>
                                        </p:tgtEl>
                                        <p:attrNameLst>
                                          <p:attrName>r</p:attrName>
                                        </p:attrNameLst>
                                      </p:cBhvr>
                                    </p:animRot>
                                  </p:childTnLst>
                                </p:cTn>
                              </p:par>
                              <p:par>
                                <p:cTn id="178" presetID="8" presetClass="emph" presetSubtype="0" autoRev="1" fill="hold" nodeType="withEffect">
                                  <p:stCondLst>
                                    <p:cond delay="0"/>
                                  </p:stCondLst>
                                  <p:childTnLst>
                                    <p:animRot by="21600000">
                                      <p:cBhvr>
                                        <p:cTn id="179" dur="3000" fill="hold"/>
                                        <p:tgtEl>
                                          <p:spTgt spid="11"/>
                                        </p:tgtEl>
                                        <p:attrNameLst>
                                          <p:attrName>r</p:attrName>
                                        </p:attrNameLst>
                                      </p:cBhvr>
                                    </p:animRot>
                                  </p:childTnLst>
                                </p:cTn>
                              </p:par>
                              <p:par>
                                <p:cTn id="180" presetID="8" presetClass="emph" presetSubtype="0" autoRev="1" fill="hold" nodeType="withEffect">
                                  <p:stCondLst>
                                    <p:cond delay="0"/>
                                  </p:stCondLst>
                                  <p:childTnLst>
                                    <p:animRot by="21600000">
                                      <p:cBhvr>
                                        <p:cTn id="181" dur="3000" fill="hold"/>
                                        <p:tgtEl>
                                          <p:spTgt spid="12"/>
                                        </p:tgtEl>
                                        <p:attrNameLst>
                                          <p:attrName>r</p:attrName>
                                        </p:attrNameLst>
                                      </p:cBhvr>
                                    </p:animRot>
                                  </p:childTnLst>
                                </p:cTn>
                              </p:par>
                              <p:par>
                                <p:cTn id="182" presetID="8" presetClass="emph" presetSubtype="0" autoRev="1" fill="hold" nodeType="withEffect">
                                  <p:stCondLst>
                                    <p:cond delay="0"/>
                                  </p:stCondLst>
                                  <p:childTnLst>
                                    <p:animRot by="21600000">
                                      <p:cBhvr>
                                        <p:cTn id="183" dur="3000" fill="hold"/>
                                        <p:tgtEl>
                                          <p:spTgt spid="13"/>
                                        </p:tgtEl>
                                        <p:attrNameLst>
                                          <p:attrName>r</p:attrName>
                                        </p:attrNameLst>
                                      </p:cBhvr>
                                    </p:animRot>
                                  </p:childTnLst>
                                </p:cTn>
                              </p:par>
                              <p:par>
                                <p:cTn id="184" presetID="8" presetClass="emph" presetSubtype="0" autoRev="1" fill="hold" nodeType="withEffect">
                                  <p:stCondLst>
                                    <p:cond delay="0"/>
                                  </p:stCondLst>
                                  <p:childTnLst>
                                    <p:animRot by="21600000">
                                      <p:cBhvr>
                                        <p:cTn id="185" dur="3000" fill="hold"/>
                                        <p:tgtEl>
                                          <p:spTgt spid="14"/>
                                        </p:tgtEl>
                                        <p:attrNameLst>
                                          <p:attrName>r</p:attrName>
                                        </p:attrNameLst>
                                      </p:cBhvr>
                                    </p:animRot>
                                  </p:childTnLst>
                                </p:cTn>
                              </p:par>
                              <p:par>
                                <p:cTn id="186" presetID="8" presetClass="emph" presetSubtype="0" autoRev="1" fill="hold" nodeType="withEffect">
                                  <p:stCondLst>
                                    <p:cond delay="0"/>
                                  </p:stCondLst>
                                  <p:childTnLst>
                                    <p:animRot by="21600000">
                                      <p:cBhvr>
                                        <p:cTn id="187" dur="3000" fill="hold"/>
                                        <p:tgtEl>
                                          <p:spTgt spid="15"/>
                                        </p:tgtEl>
                                        <p:attrNameLst>
                                          <p:attrName>r</p:attrName>
                                        </p:attrNameLst>
                                      </p:cBhvr>
                                    </p:animRot>
                                  </p:childTnLst>
                                </p:cTn>
                              </p:par>
                              <p:par>
                                <p:cTn id="188" presetID="2" presetClass="exit" presetSubtype="3" fill="hold" nodeType="withEffect">
                                  <p:stCondLst>
                                    <p:cond delay="0"/>
                                  </p:stCondLst>
                                  <p:childTnLst>
                                    <p:anim calcmode="lin" valueType="num">
                                      <p:cBhvr additive="base">
                                        <p:cTn id="189" dur="3000"/>
                                        <p:tgtEl>
                                          <p:spTgt spid="5"/>
                                        </p:tgtEl>
                                        <p:attrNameLst>
                                          <p:attrName>ppt_x</p:attrName>
                                        </p:attrNameLst>
                                      </p:cBhvr>
                                      <p:tavLst>
                                        <p:tav tm="0">
                                          <p:val>
                                            <p:strVal val="ppt_x"/>
                                          </p:val>
                                        </p:tav>
                                        <p:tav tm="100000">
                                          <p:val>
                                            <p:strVal val="1+ppt_w/2"/>
                                          </p:val>
                                        </p:tav>
                                      </p:tavLst>
                                    </p:anim>
                                    <p:anim calcmode="lin" valueType="num">
                                      <p:cBhvr additive="base">
                                        <p:cTn id="190" dur="3000"/>
                                        <p:tgtEl>
                                          <p:spTgt spid="5"/>
                                        </p:tgtEl>
                                        <p:attrNameLst>
                                          <p:attrName>ppt_y</p:attrName>
                                        </p:attrNameLst>
                                      </p:cBhvr>
                                      <p:tavLst>
                                        <p:tav tm="0">
                                          <p:val>
                                            <p:strVal val="ppt_y"/>
                                          </p:val>
                                        </p:tav>
                                        <p:tav tm="100000">
                                          <p:val>
                                            <p:strVal val="0-ppt_h/2"/>
                                          </p:val>
                                        </p:tav>
                                      </p:tavLst>
                                    </p:anim>
                                    <p:set>
                                      <p:cBhvr>
                                        <p:cTn id="191" dur="1" fill="hold">
                                          <p:stCondLst>
                                            <p:cond delay="2999"/>
                                          </p:stCondLst>
                                        </p:cTn>
                                        <p:tgtEl>
                                          <p:spTgt spid="5"/>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3000"/>
                                        <p:tgtEl>
                                          <p:spTgt spid="7"/>
                                        </p:tgtEl>
                                        <p:attrNameLst>
                                          <p:attrName>ppt_x</p:attrName>
                                        </p:attrNameLst>
                                      </p:cBhvr>
                                      <p:tavLst>
                                        <p:tav tm="0">
                                          <p:val>
                                            <p:strVal val="ppt_x"/>
                                          </p:val>
                                        </p:tav>
                                        <p:tav tm="100000">
                                          <p:val>
                                            <p:strVal val="1+ppt_w/2"/>
                                          </p:val>
                                        </p:tav>
                                      </p:tavLst>
                                    </p:anim>
                                    <p:anim calcmode="lin" valueType="num">
                                      <p:cBhvr additive="base">
                                        <p:cTn id="194" dur="3000"/>
                                        <p:tgtEl>
                                          <p:spTgt spid="7"/>
                                        </p:tgtEl>
                                        <p:attrNameLst>
                                          <p:attrName>ppt_y</p:attrName>
                                        </p:attrNameLst>
                                      </p:cBhvr>
                                      <p:tavLst>
                                        <p:tav tm="0">
                                          <p:val>
                                            <p:strVal val="ppt_y"/>
                                          </p:val>
                                        </p:tav>
                                        <p:tav tm="100000">
                                          <p:val>
                                            <p:strVal val="0-ppt_h/2"/>
                                          </p:val>
                                        </p:tav>
                                      </p:tavLst>
                                    </p:anim>
                                    <p:set>
                                      <p:cBhvr>
                                        <p:cTn id="195" dur="1" fill="hold">
                                          <p:stCondLst>
                                            <p:cond delay="2999"/>
                                          </p:stCondLst>
                                        </p:cTn>
                                        <p:tgtEl>
                                          <p:spTgt spid="7"/>
                                        </p:tgtEl>
                                        <p:attrNameLst>
                                          <p:attrName>style.visibility</p:attrName>
                                        </p:attrNameLst>
                                      </p:cBhvr>
                                      <p:to>
                                        <p:strVal val="hidden"/>
                                      </p:to>
                                    </p:set>
                                  </p:childTnLst>
                                </p:cTn>
                              </p:par>
                              <p:par>
                                <p:cTn id="196" presetID="2" presetClass="exit" presetSubtype="3" fill="hold" nodeType="withEffect">
                                  <p:stCondLst>
                                    <p:cond delay="0"/>
                                  </p:stCondLst>
                                  <p:childTnLst>
                                    <p:anim calcmode="lin" valueType="num">
                                      <p:cBhvr additive="base">
                                        <p:cTn id="197" dur="3000"/>
                                        <p:tgtEl>
                                          <p:spTgt spid="16"/>
                                        </p:tgtEl>
                                        <p:attrNameLst>
                                          <p:attrName>ppt_x</p:attrName>
                                        </p:attrNameLst>
                                      </p:cBhvr>
                                      <p:tavLst>
                                        <p:tav tm="0">
                                          <p:val>
                                            <p:strVal val="ppt_x"/>
                                          </p:val>
                                        </p:tav>
                                        <p:tav tm="100000">
                                          <p:val>
                                            <p:strVal val="1+ppt_w/2"/>
                                          </p:val>
                                        </p:tav>
                                      </p:tavLst>
                                    </p:anim>
                                    <p:anim calcmode="lin" valueType="num">
                                      <p:cBhvr additive="base">
                                        <p:cTn id="198" dur="3000"/>
                                        <p:tgtEl>
                                          <p:spTgt spid="16"/>
                                        </p:tgtEl>
                                        <p:attrNameLst>
                                          <p:attrName>ppt_y</p:attrName>
                                        </p:attrNameLst>
                                      </p:cBhvr>
                                      <p:tavLst>
                                        <p:tav tm="0">
                                          <p:val>
                                            <p:strVal val="ppt_y"/>
                                          </p:val>
                                        </p:tav>
                                        <p:tav tm="100000">
                                          <p:val>
                                            <p:strVal val="0-ppt_h/2"/>
                                          </p:val>
                                        </p:tav>
                                      </p:tavLst>
                                    </p:anim>
                                    <p:set>
                                      <p:cBhvr>
                                        <p:cTn id="199" dur="1" fill="hold">
                                          <p:stCondLst>
                                            <p:cond delay="2999"/>
                                          </p:stCondLst>
                                        </p:cTn>
                                        <p:tgtEl>
                                          <p:spTgt spid="16"/>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3000"/>
                                        <p:tgtEl>
                                          <p:spTgt spid="17"/>
                                        </p:tgtEl>
                                        <p:attrNameLst>
                                          <p:attrName>ppt_x</p:attrName>
                                        </p:attrNameLst>
                                      </p:cBhvr>
                                      <p:tavLst>
                                        <p:tav tm="0">
                                          <p:val>
                                            <p:strVal val="ppt_x"/>
                                          </p:val>
                                        </p:tav>
                                        <p:tav tm="100000">
                                          <p:val>
                                            <p:strVal val="1+ppt_w/2"/>
                                          </p:val>
                                        </p:tav>
                                      </p:tavLst>
                                    </p:anim>
                                    <p:anim calcmode="lin" valueType="num">
                                      <p:cBhvr additive="base">
                                        <p:cTn id="202" dur="3000"/>
                                        <p:tgtEl>
                                          <p:spTgt spid="17"/>
                                        </p:tgtEl>
                                        <p:attrNameLst>
                                          <p:attrName>ppt_y</p:attrName>
                                        </p:attrNameLst>
                                      </p:cBhvr>
                                      <p:tavLst>
                                        <p:tav tm="0">
                                          <p:val>
                                            <p:strVal val="ppt_y"/>
                                          </p:val>
                                        </p:tav>
                                        <p:tav tm="100000">
                                          <p:val>
                                            <p:strVal val="0-ppt_h/2"/>
                                          </p:val>
                                        </p:tav>
                                      </p:tavLst>
                                    </p:anim>
                                    <p:set>
                                      <p:cBhvr>
                                        <p:cTn id="203" dur="1" fill="hold">
                                          <p:stCondLst>
                                            <p:cond delay="2999"/>
                                          </p:stCondLst>
                                        </p:cTn>
                                        <p:tgtEl>
                                          <p:spTgt spid="17"/>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3000"/>
                                        <p:tgtEl>
                                          <p:spTgt spid="18"/>
                                        </p:tgtEl>
                                        <p:attrNameLst>
                                          <p:attrName>ppt_x</p:attrName>
                                        </p:attrNameLst>
                                      </p:cBhvr>
                                      <p:tavLst>
                                        <p:tav tm="0">
                                          <p:val>
                                            <p:strVal val="ppt_x"/>
                                          </p:val>
                                        </p:tav>
                                        <p:tav tm="100000">
                                          <p:val>
                                            <p:strVal val="1+ppt_w/2"/>
                                          </p:val>
                                        </p:tav>
                                      </p:tavLst>
                                    </p:anim>
                                    <p:anim calcmode="lin" valueType="num">
                                      <p:cBhvr additive="base">
                                        <p:cTn id="206" dur="3000"/>
                                        <p:tgtEl>
                                          <p:spTgt spid="18"/>
                                        </p:tgtEl>
                                        <p:attrNameLst>
                                          <p:attrName>ppt_y</p:attrName>
                                        </p:attrNameLst>
                                      </p:cBhvr>
                                      <p:tavLst>
                                        <p:tav tm="0">
                                          <p:val>
                                            <p:strVal val="ppt_y"/>
                                          </p:val>
                                        </p:tav>
                                        <p:tav tm="100000">
                                          <p:val>
                                            <p:strVal val="0-ppt_h/2"/>
                                          </p:val>
                                        </p:tav>
                                      </p:tavLst>
                                    </p:anim>
                                    <p:set>
                                      <p:cBhvr>
                                        <p:cTn id="207" dur="1" fill="hold">
                                          <p:stCondLst>
                                            <p:cond delay="2999"/>
                                          </p:stCondLst>
                                        </p:cTn>
                                        <p:tgtEl>
                                          <p:spTgt spid="18"/>
                                        </p:tgtEl>
                                        <p:attrNameLst>
                                          <p:attrName>style.visibility</p:attrName>
                                        </p:attrNameLst>
                                      </p:cBhvr>
                                      <p:to>
                                        <p:strVal val="hidden"/>
                                      </p:to>
                                    </p:set>
                                  </p:childTnLst>
                                </p:cTn>
                              </p:par>
                              <p:par>
                                <p:cTn id="208" presetID="2" presetClass="exit" presetSubtype="3" fill="hold" nodeType="withEffect">
                                  <p:stCondLst>
                                    <p:cond delay="0"/>
                                  </p:stCondLst>
                                  <p:childTnLst>
                                    <p:anim calcmode="lin" valueType="num">
                                      <p:cBhvr additive="base">
                                        <p:cTn id="209" dur="3000"/>
                                        <p:tgtEl>
                                          <p:spTgt spid="19"/>
                                        </p:tgtEl>
                                        <p:attrNameLst>
                                          <p:attrName>ppt_x</p:attrName>
                                        </p:attrNameLst>
                                      </p:cBhvr>
                                      <p:tavLst>
                                        <p:tav tm="0">
                                          <p:val>
                                            <p:strVal val="ppt_x"/>
                                          </p:val>
                                        </p:tav>
                                        <p:tav tm="100000">
                                          <p:val>
                                            <p:strVal val="1+ppt_w/2"/>
                                          </p:val>
                                        </p:tav>
                                      </p:tavLst>
                                    </p:anim>
                                    <p:anim calcmode="lin" valueType="num">
                                      <p:cBhvr additive="base">
                                        <p:cTn id="210" dur="3000"/>
                                        <p:tgtEl>
                                          <p:spTgt spid="19"/>
                                        </p:tgtEl>
                                        <p:attrNameLst>
                                          <p:attrName>ppt_y</p:attrName>
                                        </p:attrNameLst>
                                      </p:cBhvr>
                                      <p:tavLst>
                                        <p:tav tm="0">
                                          <p:val>
                                            <p:strVal val="ppt_y"/>
                                          </p:val>
                                        </p:tav>
                                        <p:tav tm="100000">
                                          <p:val>
                                            <p:strVal val="0-ppt_h/2"/>
                                          </p:val>
                                        </p:tav>
                                      </p:tavLst>
                                    </p:anim>
                                    <p:set>
                                      <p:cBhvr>
                                        <p:cTn id="211" dur="1" fill="hold">
                                          <p:stCondLst>
                                            <p:cond delay="2999"/>
                                          </p:stCondLst>
                                        </p:cTn>
                                        <p:tgtEl>
                                          <p:spTgt spid="19"/>
                                        </p:tgtEl>
                                        <p:attrNameLst>
                                          <p:attrName>style.visibility</p:attrName>
                                        </p:attrNameLst>
                                      </p:cBhvr>
                                      <p:to>
                                        <p:strVal val="hidden"/>
                                      </p:to>
                                    </p:set>
                                  </p:childTnLst>
                                </p:cTn>
                              </p:par>
                              <p:par>
                                <p:cTn id="212" presetID="2" presetClass="exit" presetSubtype="3" fill="hold" nodeType="withEffect">
                                  <p:stCondLst>
                                    <p:cond delay="0"/>
                                  </p:stCondLst>
                                  <p:childTnLst>
                                    <p:anim calcmode="lin" valueType="num">
                                      <p:cBhvr additive="base">
                                        <p:cTn id="213" dur="3000"/>
                                        <p:tgtEl>
                                          <p:spTgt spid="20"/>
                                        </p:tgtEl>
                                        <p:attrNameLst>
                                          <p:attrName>ppt_x</p:attrName>
                                        </p:attrNameLst>
                                      </p:cBhvr>
                                      <p:tavLst>
                                        <p:tav tm="0">
                                          <p:val>
                                            <p:strVal val="ppt_x"/>
                                          </p:val>
                                        </p:tav>
                                        <p:tav tm="100000">
                                          <p:val>
                                            <p:strVal val="1+ppt_w/2"/>
                                          </p:val>
                                        </p:tav>
                                      </p:tavLst>
                                    </p:anim>
                                    <p:anim calcmode="lin" valueType="num">
                                      <p:cBhvr additive="base">
                                        <p:cTn id="214" dur="3000"/>
                                        <p:tgtEl>
                                          <p:spTgt spid="20"/>
                                        </p:tgtEl>
                                        <p:attrNameLst>
                                          <p:attrName>ppt_y</p:attrName>
                                        </p:attrNameLst>
                                      </p:cBhvr>
                                      <p:tavLst>
                                        <p:tav tm="0">
                                          <p:val>
                                            <p:strVal val="ppt_y"/>
                                          </p:val>
                                        </p:tav>
                                        <p:tav tm="100000">
                                          <p:val>
                                            <p:strVal val="0-ppt_h/2"/>
                                          </p:val>
                                        </p:tav>
                                      </p:tavLst>
                                    </p:anim>
                                    <p:set>
                                      <p:cBhvr>
                                        <p:cTn id="215" dur="1" fill="hold">
                                          <p:stCondLst>
                                            <p:cond delay="2999"/>
                                          </p:stCondLst>
                                        </p:cTn>
                                        <p:tgtEl>
                                          <p:spTgt spid="20"/>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3000"/>
                                        <p:tgtEl>
                                          <p:spTgt spid="21"/>
                                        </p:tgtEl>
                                        <p:attrNameLst>
                                          <p:attrName>ppt_x</p:attrName>
                                        </p:attrNameLst>
                                      </p:cBhvr>
                                      <p:tavLst>
                                        <p:tav tm="0">
                                          <p:val>
                                            <p:strVal val="ppt_x"/>
                                          </p:val>
                                        </p:tav>
                                        <p:tav tm="100000">
                                          <p:val>
                                            <p:strVal val="1+ppt_w/2"/>
                                          </p:val>
                                        </p:tav>
                                      </p:tavLst>
                                    </p:anim>
                                    <p:anim calcmode="lin" valueType="num">
                                      <p:cBhvr additive="base">
                                        <p:cTn id="218" dur="3000"/>
                                        <p:tgtEl>
                                          <p:spTgt spid="21"/>
                                        </p:tgtEl>
                                        <p:attrNameLst>
                                          <p:attrName>ppt_y</p:attrName>
                                        </p:attrNameLst>
                                      </p:cBhvr>
                                      <p:tavLst>
                                        <p:tav tm="0">
                                          <p:val>
                                            <p:strVal val="ppt_y"/>
                                          </p:val>
                                        </p:tav>
                                        <p:tav tm="100000">
                                          <p:val>
                                            <p:strVal val="0-ppt_h/2"/>
                                          </p:val>
                                        </p:tav>
                                      </p:tavLst>
                                    </p:anim>
                                    <p:set>
                                      <p:cBhvr>
                                        <p:cTn id="219" dur="1" fill="hold">
                                          <p:stCondLst>
                                            <p:cond delay="2999"/>
                                          </p:stCondLst>
                                        </p:cTn>
                                        <p:tgtEl>
                                          <p:spTgt spid="21"/>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3000"/>
                                        <p:tgtEl>
                                          <p:spTgt spid="22"/>
                                        </p:tgtEl>
                                        <p:attrNameLst>
                                          <p:attrName>ppt_x</p:attrName>
                                        </p:attrNameLst>
                                      </p:cBhvr>
                                      <p:tavLst>
                                        <p:tav tm="0">
                                          <p:val>
                                            <p:strVal val="ppt_x"/>
                                          </p:val>
                                        </p:tav>
                                        <p:tav tm="100000">
                                          <p:val>
                                            <p:strVal val="1+ppt_w/2"/>
                                          </p:val>
                                        </p:tav>
                                      </p:tavLst>
                                    </p:anim>
                                    <p:anim calcmode="lin" valueType="num">
                                      <p:cBhvr additive="base">
                                        <p:cTn id="222" dur="3000"/>
                                        <p:tgtEl>
                                          <p:spTgt spid="22"/>
                                        </p:tgtEl>
                                        <p:attrNameLst>
                                          <p:attrName>ppt_y</p:attrName>
                                        </p:attrNameLst>
                                      </p:cBhvr>
                                      <p:tavLst>
                                        <p:tav tm="0">
                                          <p:val>
                                            <p:strVal val="ppt_y"/>
                                          </p:val>
                                        </p:tav>
                                        <p:tav tm="100000">
                                          <p:val>
                                            <p:strVal val="0-ppt_h/2"/>
                                          </p:val>
                                        </p:tav>
                                      </p:tavLst>
                                    </p:anim>
                                    <p:set>
                                      <p:cBhvr>
                                        <p:cTn id="223" dur="1" fill="hold">
                                          <p:stCondLst>
                                            <p:cond delay="2999"/>
                                          </p:stCondLst>
                                        </p:cTn>
                                        <p:tgtEl>
                                          <p:spTgt spid="22"/>
                                        </p:tgtEl>
                                        <p:attrNameLst>
                                          <p:attrName>style.visibility</p:attrName>
                                        </p:attrNameLst>
                                      </p:cBhvr>
                                      <p:to>
                                        <p:strVal val="hidden"/>
                                      </p:to>
                                    </p:set>
                                  </p:childTnLst>
                                </p:cTn>
                              </p:par>
                              <p:par>
                                <p:cTn id="224" presetID="2" presetClass="exit" presetSubtype="3" fill="hold" nodeType="withEffect">
                                  <p:stCondLst>
                                    <p:cond delay="0"/>
                                  </p:stCondLst>
                                  <p:childTnLst>
                                    <p:anim calcmode="lin" valueType="num">
                                      <p:cBhvr additive="base">
                                        <p:cTn id="225" dur="3000"/>
                                        <p:tgtEl>
                                          <p:spTgt spid="23"/>
                                        </p:tgtEl>
                                        <p:attrNameLst>
                                          <p:attrName>ppt_x</p:attrName>
                                        </p:attrNameLst>
                                      </p:cBhvr>
                                      <p:tavLst>
                                        <p:tav tm="0">
                                          <p:val>
                                            <p:strVal val="ppt_x"/>
                                          </p:val>
                                        </p:tav>
                                        <p:tav tm="100000">
                                          <p:val>
                                            <p:strVal val="1+ppt_w/2"/>
                                          </p:val>
                                        </p:tav>
                                      </p:tavLst>
                                    </p:anim>
                                    <p:anim calcmode="lin" valueType="num">
                                      <p:cBhvr additive="base">
                                        <p:cTn id="226" dur="3000"/>
                                        <p:tgtEl>
                                          <p:spTgt spid="23"/>
                                        </p:tgtEl>
                                        <p:attrNameLst>
                                          <p:attrName>ppt_y</p:attrName>
                                        </p:attrNameLst>
                                      </p:cBhvr>
                                      <p:tavLst>
                                        <p:tav tm="0">
                                          <p:val>
                                            <p:strVal val="ppt_y"/>
                                          </p:val>
                                        </p:tav>
                                        <p:tav tm="100000">
                                          <p:val>
                                            <p:strVal val="0-ppt_h/2"/>
                                          </p:val>
                                        </p:tav>
                                      </p:tavLst>
                                    </p:anim>
                                    <p:set>
                                      <p:cBhvr>
                                        <p:cTn id="227" dur="1" fill="hold">
                                          <p:stCondLst>
                                            <p:cond delay="2999"/>
                                          </p:stCondLst>
                                        </p:cTn>
                                        <p:tgtEl>
                                          <p:spTgt spid="23"/>
                                        </p:tgtEl>
                                        <p:attrNameLst>
                                          <p:attrName>style.visibility</p:attrName>
                                        </p:attrNameLst>
                                      </p:cBhvr>
                                      <p:to>
                                        <p:strVal val="hidden"/>
                                      </p:to>
                                    </p:set>
                                  </p:childTnLst>
                                </p:cTn>
                              </p:par>
                              <p:par>
                                <p:cTn id="228" presetID="8" presetClass="emph" presetSubtype="0" autoRev="1" fill="hold" nodeType="withEffect">
                                  <p:stCondLst>
                                    <p:cond delay="0"/>
                                  </p:stCondLst>
                                  <p:childTnLst>
                                    <p:animRot by="-21600000">
                                      <p:cBhvr>
                                        <p:cTn id="229" dur="3000" fill="hold"/>
                                        <p:tgtEl>
                                          <p:spTgt spid="5"/>
                                        </p:tgtEl>
                                        <p:attrNameLst>
                                          <p:attrName>r</p:attrName>
                                        </p:attrNameLst>
                                      </p:cBhvr>
                                    </p:animRot>
                                  </p:childTnLst>
                                </p:cTn>
                              </p:par>
                              <p:par>
                                <p:cTn id="230" presetID="8" presetClass="emph" presetSubtype="0" autoRev="1" fill="hold" nodeType="withEffect">
                                  <p:stCondLst>
                                    <p:cond delay="0"/>
                                  </p:stCondLst>
                                  <p:childTnLst>
                                    <p:animRot by="-21600000">
                                      <p:cBhvr>
                                        <p:cTn id="231" dur="3000" fill="hold"/>
                                        <p:tgtEl>
                                          <p:spTgt spid="7"/>
                                        </p:tgtEl>
                                        <p:attrNameLst>
                                          <p:attrName>r</p:attrName>
                                        </p:attrNameLst>
                                      </p:cBhvr>
                                    </p:animRot>
                                  </p:childTnLst>
                                </p:cTn>
                              </p:par>
                              <p:par>
                                <p:cTn id="232" presetID="8" presetClass="emph" presetSubtype="0" autoRev="1" fill="hold" nodeType="withEffect">
                                  <p:stCondLst>
                                    <p:cond delay="0"/>
                                  </p:stCondLst>
                                  <p:childTnLst>
                                    <p:animRot by="-21600000">
                                      <p:cBhvr>
                                        <p:cTn id="233" dur="3000" fill="hold"/>
                                        <p:tgtEl>
                                          <p:spTgt spid="16"/>
                                        </p:tgtEl>
                                        <p:attrNameLst>
                                          <p:attrName>r</p:attrName>
                                        </p:attrNameLst>
                                      </p:cBhvr>
                                    </p:animRot>
                                  </p:childTnLst>
                                </p:cTn>
                              </p:par>
                              <p:par>
                                <p:cTn id="234" presetID="8" presetClass="emph" presetSubtype="0" autoRev="1" fill="hold" nodeType="withEffect">
                                  <p:stCondLst>
                                    <p:cond delay="0"/>
                                  </p:stCondLst>
                                  <p:childTnLst>
                                    <p:animRot by="-21600000">
                                      <p:cBhvr>
                                        <p:cTn id="235" dur="3000" fill="hold"/>
                                        <p:tgtEl>
                                          <p:spTgt spid="17"/>
                                        </p:tgtEl>
                                        <p:attrNameLst>
                                          <p:attrName>r</p:attrName>
                                        </p:attrNameLst>
                                      </p:cBhvr>
                                    </p:animRot>
                                  </p:childTnLst>
                                </p:cTn>
                              </p:par>
                              <p:par>
                                <p:cTn id="236" presetID="8" presetClass="emph" presetSubtype="0" autoRev="1" fill="hold" nodeType="withEffect">
                                  <p:stCondLst>
                                    <p:cond delay="0"/>
                                  </p:stCondLst>
                                  <p:childTnLst>
                                    <p:animRot by="-21600000">
                                      <p:cBhvr>
                                        <p:cTn id="237" dur="3000" fill="hold"/>
                                        <p:tgtEl>
                                          <p:spTgt spid="18"/>
                                        </p:tgtEl>
                                        <p:attrNameLst>
                                          <p:attrName>r</p:attrName>
                                        </p:attrNameLst>
                                      </p:cBhvr>
                                    </p:animRot>
                                  </p:childTnLst>
                                </p:cTn>
                              </p:par>
                              <p:par>
                                <p:cTn id="238" presetID="8" presetClass="emph" presetSubtype="0" autoRev="1" fill="hold" nodeType="withEffect">
                                  <p:stCondLst>
                                    <p:cond delay="0"/>
                                  </p:stCondLst>
                                  <p:childTnLst>
                                    <p:animRot by="-21600000">
                                      <p:cBhvr>
                                        <p:cTn id="239" dur="3000" fill="hold"/>
                                        <p:tgtEl>
                                          <p:spTgt spid="19"/>
                                        </p:tgtEl>
                                        <p:attrNameLst>
                                          <p:attrName>r</p:attrName>
                                        </p:attrNameLst>
                                      </p:cBhvr>
                                    </p:animRot>
                                  </p:childTnLst>
                                </p:cTn>
                              </p:par>
                              <p:par>
                                <p:cTn id="240" presetID="8" presetClass="emph" presetSubtype="0" autoRev="1" fill="hold" nodeType="withEffect">
                                  <p:stCondLst>
                                    <p:cond delay="0"/>
                                  </p:stCondLst>
                                  <p:childTnLst>
                                    <p:animRot by="-21600000">
                                      <p:cBhvr>
                                        <p:cTn id="241" dur="3000" fill="hold"/>
                                        <p:tgtEl>
                                          <p:spTgt spid="20"/>
                                        </p:tgtEl>
                                        <p:attrNameLst>
                                          <p:attrName>r</p:attrName>
                                        </p:attrNameLst>
                                      </p:cBhvr>
                                    </p:animRot>
                                  </p:childTnLst>
                                </p:cTn>
                              </p:par>
                              <p:par>
                                <p:cTn id="242" presetID="8" presetClass="emph" presetSubtype="0" autoRev="1" fill="hold" nodeType="withEffect">
                                  <p:stCondLst>
                                    <p:cond delay="0"/>
                                  </p:stCondLst>
                                  <p:childTnLst>
                                    <p:animRot by="-21600000">
                                      <p:cBhvr>
                                        <p:cTn id="243" dur="3000" fill="hold"/>
                                        <p:tgtEl>
                                          <p:spTgt spid="21"/>
                                        </p:tgtEl>
                                        <p:attrNameLst>
                                          <p:attrName>r</p:attrName>
                                        </p:attrNameLst>
                                      </p:cBhvr>
                                    </p:animRot>
                                  </p:childTnLst>
                                </p:cTn>
                              </p:par>
                              <p:par>
                                <p:cTn id="244" presetID="8" presetClass="emph" presetSubtype="0" autoRev="1" fill="hold" nodeType="withEffect">
                                  <p:stCondLst>
                                    <p:cond delay="0"/>
                                  </p:stCondLst>
                                  <p:childTnLst>
                                    <p:animRot by="-21600000">
                                      <p:cBhvr>
                                        <p:cTn id="245" dur="3000" fill="hold"/>
                                        <p:tgtEl>
                                          <p:spTgt spid="22"/>
                                        </p:tgtEl>
                                        <p:attrNameLst>
                                          <p:attrName>r</p:attrName>
                                        </p:attrNameLst>
                                      </p:cBhvr>
                                    </p:animRot>
                                  </p:childTnLst>
                                </p:cTn>
                              </p:par>
                              <p:par>
                                <p:cTn id="246" presetID="8" presetClass="emph" presetSubtype="0" autoRev="1" fill="hold" nodeType="withEffect">
                                  <p:stCondLst>
                                    <p:cond delay="0"/>
                                  </p:stCondLst>
                                  <p:childTnLst>
                                    <p:animRot by="-21600000">
                                      <p:cBhvr>
                                        <p:cTn id="247" dur="3000" fill="hold"/>
                                        <p:tgtEl>
                                          <p:spTgt spid="23"/>
                                        </p:tgtEl>
                                        <p:attrNameLst>
                                          <p:attrName>r</p:attrName>
                                        </p:attrNameLst>
                                      </p:cBhvr>
                                    </p:animRot>
                                  </p:childTnLst>
                                </p:cTn>
                              </p:par>
                              <p:par>
                                <p:cTn id="248" presetID="17" presetClass="entr" presetSubtype="8"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3000" fill="hold"/>
                                        <p:tgtEl>
                                          <p:spTgt spid="2"/>
                                        </p:tgtEl>
                                        <p:attrNameLst>
                                          <p:attrName>ppt_x</p:attrName>
                                        </p:attrNameLst>
                                      </p:cBhvr>
                                      <p:tavLst>
                                        <p:tav tm="0">
                                          <p:val>
                                            <p:strVal val="#ppt_x-#ppt_w/2"/>
                                          </p:val>
                                        </p:tav>
                                        <p:tav tm="100000">
                                          <p:val>
                                            <p:strVal val="#ppt_x"/>
                                          </p:val>
                                        </p:tav>
                                      </p:tavLst>
                                    </p:anim>
                                    <p:anim calcmode="lin" valueType="num">
                                      <p:cBhvr>
                                        <p:cTn id="251" dur="3000" fill="hold"/>
                                        <p:tgtEl>
                                          <p:spTgt spid="2"/>
                                        </p:tgtEl>
                                        <p:attrNameLst>
                                          <p:attrName>ppt_y</p:attrName>
                                        </p:attrNameLst>
                                      </p:cBhvr>
                                      <p:tavLst>
                                        <p:tav tm="0">
                                          <p:val>
                                            <p:strVal val="#ppt_y"/>
                                          </p:val>
                                        </p:tav>
                                        <p:tav tm="100000">
                                          <p:val>
                                            <p:strVal val="#ppt_y"/>
                                          </p:val>
                                        </p:tav>
                                      </p:tavLst>
                                    </p:anim>
                                    <p:anim calcmode="lin" valueType="num">
                                      <p:cBhvr>
                                        <p:cTn id="252" dur="3000" fill="hold"/>
                                        <p:tgtEl>
                                          <p:spTgt spid="2"/>
                                        </p:tgtEl>
                                        <p:attrNameLst>
                                          <p:attrName>ppt_w</p:attrName>
                                        </p:attrNameLst>
                                      </p:cBhvr>
                                      <p:tavLst>
                                        <p:tav tm="0">
                                          <p:val>
                                            <p:fltVal val="0"/>
                                          </p:val>
                                        </p:tav>
                                        <p:tav tm="100000">
                                          <p:val>
                                            <p:strVal val="#ppt_w"/>
                                          </p:val>
                                        </p:tav>
                                      </p:tavLst>
                                    </p:anim>
                                    <p:anim calcmode="lin" valueType="num">
                                      <p:cBhvr>
                                        <p:cTn id="253" dur="3000" fill="hold"/>
                                        <p:tgtEl>
                                          <p:spTgt spid="2"/>
                                        </p:tgtEl>
                                        <p:attrNameLst>
                                          <p:attrName>ppt_h</p:attrName>
                                        </p:attrNameLst>
                                      </p:cBhvr>
                                      <p:tavLst>
                                        <p:tav tm="0">
                                          <p:val>
                                            <p:strVal val="#ppt_h"/>
                                          </p:val>
                                        </p:tav>
                                        <p:tav tm="100000">
                                          <p:val>
                                            <p:strVal val="#ppt_h"/>
                                          </p:val>
                                        </p:tav>
                                      </p:tavLst>
                                    </p:anim>
                                  </p:childTnLst>
                                </p:cTn>
                              </p:par>
                              <p:par>
                                <p:cTn id="254" presetID="5" presetClass="entr" presetSubtype="5" fill="hold" nodeType="withEffect">
                                  <p:stCondLst>
                                    <p:cond delay="0"/>
                                  </p:stCondLst>
                                  <p:childTnLst>
                                    <p:set>
                                      <p:cBhvr>
                                        <p:cTn id="255" dur="1" fill="hold">
                                          <p:stCondLst>
                                            <p:cond delay="0"/>
                                          </p:stCondLst>
                                        </p:cTn>
                                        <p:tgtEl>
                                          <p:spTgt spid="2"/>
                                        </p:tgtEl>
                                        <p:attrNameLst>
                                          <p:attrName>style.visibility</p:attrName>
                                        </p:attrNameLst>
                                      </p:cBhvr>
                                      <p:to>
                                        <p:strVal val="visible"/>
                                      </p:to>
                                    </p:set>
                                    <p:animEffect transition="in" filter="checkerboard(down)">
                                      <p:cBhvr>
                                        <p:cTn id="256"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19d4e6fce0014c436ef5dd0f1c4af9d.jpg"/>
          <p:cNvPicPr>
            <a:picLocks noChangeAspect="1"/>
          </p:cNvPicPr>
          <p:nvPr/>
        </p:nvPicPr>
        <p:blipFill>
          <a:blip r:embed="rId2"/>
          <a:stretch>
            <a:fillRect/>
          </a:stretch>
        </p:blipFill>
        <p:spPr>
          <a:xfrm>
            <a:off x="0" y="0"/>
            <a:ext cx="9144000" cy="5143500"/>
          </a:xfrm>
          <a:prstGeom prst="rect">
            <a:avLst/>
          </a:prstGeom>
        </p:spPr>
      </p:pic>
      <p:sp>
        <p:nvSpPr>
          <p:cNvPr id="3" name="2 CuadroTexto"/>
          <p:cNvSpPr txBox="1"/>
          <p:nvPr/>
        </p:nvSpPr>
        <p:spPr>
          <a:xfrm>
            <a:off x="2571737" y="1071552"/>
            <a:ext cx="5214974" cy="1754326"/>
          </a:xfrm>
          <a:prstGeom prst="rect">
            <a:avLst/>
          </a:prstGeom>
          <a:noFill/>
        </p:spPr>
        <p:txBody>
          <a:bodyPr wrap="square" rtlCol="0">
            <a:spAutoFit/>
          </a:bodyPr>
          <a:lstStyle/>
          <a:p>
            <a:r>
              <a:rPr lang="es-PE" dirty="0" smtClean="0"/>
              <a:t>La colorida primavera era un recordatorio de la renovación constante de la vida y la belleza que podíamos encontrar en cada rincón del mundo natural. Era un regalo que nos invitaba a apreciar la magia de la estación y a cuidar de la tierra que nos brindaba esta maravillosa explosión de vida y color.</a:t>
            </a:r>
          </a:p>
          <a:p>
            <a:endParaRPr lang="es-PE" dirty="0"/>
          </a:p>
        </p:txBody>
      </p:sp>
      <p:sp>
        <p:nvSpPr>
          <p:cNvPr id="4" name="3 Rectángulo"/>
          <p:cNvSpPr/>
          <p:nvPr/>
        </p:nvSpPr>
        <p:spPr>
          <a:xfrm>
            <a:off x="0" y="0"/>
            <a:ext cx="357158" cy="5143500"/>
          </a:xfrm>
          <a:prstGeom prst="rect">
            <a:avLst/>
          </a:prstGeom>
          <a:blipFill dpi="0" rotWithShape="1">
            <a:blip r:embed="rId3"/>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8786842" y="0"/>
            <a:ext cx="357158" cy="5143500"/>
          </a:xfrm>
          <a:prstGeom prst="rect">
            <a:avLst/>
          </a:prstGeom>
          <a:blipFill dpi="0" rotWithShape="1">
            <a:blip r:embed="rId3"/>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9900CC">
                <a:shade val="67500"/>
                <a:satMod val="115000"/>
              </a:srgbClr>
            </a:gs>
            <a:gs pos="100000">
              <a:srgbClr val="9900CC">
                <a:shade val="100000"/>
                <a:satMod val="115000"/>
              </a:srgb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1 Imagen" descr="jkdyu.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Elipse"/>
          <p:cNvSpPr/>
          <p:nvPr/>
        </p:nvSpPr>
        <p:spPr>
          <a:xfrm>
            <a:off x="2857488" y="714362"/>
            <a:ext cx="3500462" cy="3286148"/>
          </a:xfrm>
          <a:prstGeom prst="ellipse">
            <a:avLst/>
          </a:prstGeom>
          <a:noFill/>
          <a:ln>
            <a:noFill/>
          </a:ln>
          <a:scene3d>
            <a:camera prst="orthographicFront"/>
            <a:lightRig rig="threePt" dir="t"/>
          </a:scene3d>
          <a:sp3d>
            <a:bevelT w="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water-305033_640.png"/>
          <p:cNvPicPr>
            <a:picLocks noChangeAspect="1"/>
          </p:cNvPicPr>
          <p:nvPr/>
        </p:nvPicPr>
        <p:blipFill>
          <a:blip r:embed="rId3" cstate="print">
            <a:duotone>
              <a:prstClr val="black"/>
              <a:srgbClr val="FF00FF">
                <a:tint val="45000"/>
                <a:satMod val="400000"/>
              </a:srgbClr>
            </a:duotone>
            <a:lum bright="20000" contrast="40000"/>
          </a:blip>
          <a:stretch>
            <a:fillRect/>
          </a:stretch>
        </p:blipFill>
        <p:spPr>
          <a:xfrm>
            <a:off x="4286248" y="3286130"/>
            <a:ext cx="585926" cy="825248"/>
          </a:xfrm>
          <a:prstGeom prst="rect">
            <a:avLst/>
          </a:prstGeom>
          <a:noFill/>
          <a:scene3d>
            <a:camera prst="orthographicFront"/>
            <a:lightRig rig="threePt" dir="t"/>
          </a:scene3d>
          <a:sp3d>
            <a:bevelT w="0"/>
          </a:sp3d>
        </p:spPr>
      </p:pic>
      <p:pic>
        <p:nvPicPr>
          <p:cNvPr id="6" name="5 Imagen" descr="water-305033_640.png"/>
          <p:cNvPicPr>
            <a:picLocks noChangeAspect="1"/>
          </p:cNvPicPr>
          <p:nvPr/>
        </p:nvPicPr>
        <p:blipFill>
          <a:blip r:embed="rId3" cstate="print">
            <a:duotone>
              <a:prstClr val="black"/>
              <a:srgbClr val="FF00FF">
                <a:tint val="45000"/>
                <a:satMod val="400000"/>
              </a:srgbClr>
            </a:duotone>
            <a:lum bright="20000" contrast="40000"/>
          </a:blip>
          <a:stretch>
            <a:fillRect/>
          </a:stretch>
        </p:blipFill>
        <p:spPr>
          <a:xfrm rot="10800000">
            <a:off x="4286248" y="714362"/>
            <a:ext cx="585926" cy="825248"/>
          </a:xfrm>
          <a:prstGeom prst="rect">
            <a:avLst/>
          </a:prstGeom>
          <a:noFill/>
          <a:scene3d>
            <a:camera prst="orthographicFront"/>
            <a:lightRig rig="threePt" dir="t"/>
          </a:scene3d>
          <a:sp3d>
            <a:bevelT w="0"/>
          </a:sp3d>
        </p:spPr>
      </p:pic>
      <p:pic>
        <p:nvPicPr>
          <p:cNvPr id="7" name="6 Imagen" descr="water-305033_640.png"/>
          <p:cNvPicPr>
            <a:picLocks noChangeAspect="1"/>
          </p:cNvPicPr>
          <p:nvPr/>
        </p:nvPicPr>
        <p:blipFill>
          <a:blip r:embed="rId3" cstate="print">
            <a:duotone>
              <a:prstClr val="black"/>
              <a:srgbClr val="FF00FF">
                <a:tint val="45000"/>
                <a:satMod val="400000"/>
              </a:srgbClr>
            </a:duotone>
            <a:lum bright="20000" contrast="40000"/>
          </a:blip>
          <a:stretch>
            <a:fillRect/>
          </a:stretch>
        </p:blipFill>
        <p:spPr>
          <a:xfrm rot="5400000">
            <a:off x="2977149" y="2023461"/>
            <a:ext cx="585926" cy="825248"/>
          </a:xfrm>
          <a:prstGeom prst="rect">
            <a:avLst/>
          </a:prstGeom>
          <a:noFill/>
          <a:scene3d>
            <a:camera prst="orthographicFront"/>
            <a:lightRig rig="threePt" dir="t"/>
          </a:scene3d>
          <a:sp3d>
            <a:bevelT w="0"/>
          </a:sp3d>
        </p:spPr>
      </p:pic>
      <p:pic>
        <p:nvPicPr>
          <p:cNvPr id="8" name="7 Imagen" descr="water-305033_640.png"/>
          <p:cNvPicPr>
            <a:picLocks noChangeAspect="1"/>
          </p:cNvPicPr>
          <p:nvPr/>
        </p:nvPicPr>
        <p:blipFill>
          <a:blip r:embed="rId3" cstate="print">
            <a:duotone>
              <a:prstClr val="black"/>
              <a:srgbClr val="FF00FF">
                <a:tint val="45000"/>
                <a:satMod val="400000"/>
              </a:srgbClr>
            </a:duotone>
            <a:lum bright="20000" contrast="40000"/>
          </a:blip>
          <a:stretch>
            <a:fillRect/>
          </a:stretch>
        </p:blipFill>
        <p:spPr>
          <a:xfrm rot="16200000">
            <a:off x="5691793" y="2166337"/>
            <a:ext cx="585926" cy="825248"/>
          </a:xfrm>
          <a:prstGeom prst="rect">
            <a:avLst/>
          </a:prstGeom>
          <a:noFill/>
          <a:scene3d>
            <a:camera prst="orthographicFront"/>
            <a:lightRig rig="threePt" dir="t"/>
          </a:scene3d>
          <a:sp3d>
            <a:bevelT w="0"/>
          </a:sp3d>
        </p:spPr>
      </p:pic>
      <p:pic>
        <p:nvPicPr>
          <p:cNvPr id="9" name="8 Imagen" descr="water-305033_640.png"/>
          <p:cNvPicPr>
            <a:picLocks noChangeAspect="1"/>
          </p:cNvPicPr>
          <p:nvPr/>
        </p:nvPicPr>
        <p:blipFill>
          <a:blip r:embed="rId3" cstate="print">
            <a:duotone>
              <a:prstClr val="black"/>
              <a:srgbClr val="FF00FF">
                <a:tint val="45000"/>
                <a:satMod val="400000"/>
              </a:srgbClr>
            </a:duotone>
            <a:lum bright="20000" contrast="40000"/>
          </a:blip>
          <a:stretch>
            <a:fillRect/>
          </a:stretch>
        </p:blipFill>
        <p:spPr>
          <a:xfrm rot="14406480">
            <a:off x="5354275" y="1118555"/>
            <a:ext cx="585926" cy="825248"/>
          </a:xfrm>
          <a:prstGeom prst="rect">
            <a:avLst/>
          </a:prstGeom>
          <a:noFill/>
          <a:scene3d>
            <a:camera prst="orthographicFront"/>
            <a:lightRig rig="threePt" dir="t"/>
          </a:scene3d>
          <a:sp3d>
            <a:bevelT w="0"/>
          </a:sp3d>
        </p:spPr>
      </p:pic>
      <p:pic>
        <p:nvPicPr>
          <p:cNvPr id="10" name="9 Imagen" descr="water-305033_640.png"/>
          <p:cNvPicPr>
            <a:picLocks noChangeAspect="1"/>
          </p:cNvPicPr>
          <p:nvPr/>
        </p:nvPicPr>
        <p:blipFill>
          <a:blip r:embed="rId3" cstate="print">
            <a:duotone>
              <a:prstClr val="black"/>
              <a:srgbClr val="FF00FF">
                <a:tint val="45000"/>
                <a:satMod val="400000"/>
              </a:srgbClr>
            </a:duotone>
            <a:lum bright="20000" contrast="40000"/>
          </a:blip>
          <a:stretch>
            <a:fillRect/>
          </a:stretch>
        </p:blipFill>
        <p:spPr>
          <a:xfrm rot="19258995">
            <a:off x="5195053" y="2949906"/>
            <a:ext cx="585926" cy="825248"/>
          </a:xfrm>
          <a:prstGeom prst="rect">
            <a:avLst/>
          </a:prstGeom>
          <a:noFill/>
          <a:scene3d>
            <a:camera prst="orthographicFront"/>
            <a:lightRig rig="threePt" dir="t"/>
          </a:scene3d>
          <a:sp3d>
            <a:bevelT w="0"/>
          </a:sp3d>
        </p:spPr>
      </p:pic>
      <p:pic>
        <p:nvPicPr>
          <p:cNvPr id="11" name="10 Imagen" descr="water-305033_640.png"/>
          <p:cNvPicPr>
            <a:picLocks noChangeAspect="1"/>
          </p:cNvPicPr>
          <p:nvPr/>
        </p:nvPicPr>
        <p:blipFill>
          <a:blip r:embed="rId3" cstate="print">
            <a:duotone>
              <a:prstClr val="black"/>
              <a:srgbClr val="FF00FF">
                <a:tint val="45000"/>
                <a:satMod val="400000"/>
              </a:srgbClr>
            </a:duotone>
            <a:lum bright="20000" contrast="40000"/>
          </a:blip>
          <a:stretch>
            <a:fillRect/>
          </a:stretch>
        </p:blipFill>
        <p:spPr>
          <a:xfrm rot="7612054">
            <a:off x="3356155" y="1140868"/>
            <a:ext cx="585926" cy="825248"/>
          </a:xfrm>
          <a:prstGeom prst="rect">
            <a:avLst/>
          </a:prstGeom>
          <a:noFill/>
          <a:scene3d>
            <a:camera prst="orthographicFront"/>
            <a:lightRig rig="threePt" dir="t"/>
          </a:scene3d>
          <a:sp3d>
            <a:bevelT w="0"/>
          </a:sp3d>
        </p:spPr>
      </p:pic>
      <p:pic>
        <p:nvPicPr>
          <p:cNvPr id="12" name="11 Imagen" descr="water-305033_640.png"/>
          <p:cNvPicPr>
            <a:picLocks noChangeAspect="1"/>
          </p:cNvPicPr>
          <p:nvPr/>
        </p:nvPicPr>
        <p:blipFill>
          <a:blip r:embed="rId3" cstate="print">
            <a:duotone>
              <a:prstClr val="black"/>
              <a:srgbClr val="FF00FF">
                <a:tint val="45000"/>
                <a:satMod val="400000"/>
              </a:srgbClr>
            </a:duotone>
            <a:lum bright="20000" contrast="40000"/>
          </a:blip>
          <a:stretch>
            <a:fillRect/>
          </a:stretch>
        </p:blipFill>
        <p:spPr>
          <a:xfrm rot="2089763">
            <a:off x="3326419" y="2950904"/>
            <a:ext cx="585926" cy="825248"/>
          </a:xfrm>
          <a:prstGeom prst="rect">
            <a:avLst/>
          </a:prstGeom>
          <a:noFill/>
          <a:scene3d>
            <a:camera prst="orthographicFront"/>
            <a:lightRig rig="threePt" dir="t"/>
          </a:scene3d>
          <a:sp3d>
            <a:bevelT w="0"/>
          </a:sp3d>
        </p:spPr>
      </p:pic>
      <p:pic>
        <p:nvPicPr>
          <p:cNvPr id="13" name="12 Imagen" descr="water-305033_640.png"/>
          <p:cNvPicPr>
            <a:picLocks noChangeAspect="1"/>
          </p:cNvPicPr>
          <p:nvPr/>
        </p:nvPicPr>
        <p:blipFill>
          <a:blip r:embed="rId3" cstate="print">
            <a:duotone>
              <a:schemeClr val="bg2">
                <a:shade val="45000"/>
                <a:satMod val="135000"/>
              </a:schemeClr>
              <a:prstClr val="white"/>
            </a:duotone>
            <a:lum bright="40000"/>
          </a:blip>
          <a:stretch>
            <a:fillRect/>
          </a:stretch>
        </p:blipFill>
        <p:spPr>
          <a:xfrm rot="1733231">
            <a:off x="4877757" y="804546"/>
            <a:ext cx="585926" cy="825248"/>
          </a:xfrm>
          <a:prstGeom prst="rect">
            <a:avLst/>
          </a:prstGeom>
          <a:noFill/>
          <a:scene3d>
            <a:camera prst="orthographicFront"/>
            <a:lightRig rig="threePt" dir="t"/>
          </a:scene3d>
          <a:sp3d>
            <a:bevelT w="0"/>
          </a:sp3d>
        </p:spPr>
      </p:pic>
      <p:pic>
        <p:nvPicPr>
          <p:cNvPr id="14" name="13 Imagen" descr="water-305033_640.png"/>
          <p:cNvPicPr>
            <a:picLocks noChangeAspect="1"/>
          </p:cNvPicPr>
          <p:nvPr/>
        </p:nvPicPr>
        <p:blipFill>
          <a:blip r:embed="rId3" cstate="print">
            <a:duotone>
              <a:schemeClr val="bg2">
                <a:shade val="45000"/>
                <a:satMod val="135000"/>
              </a:schemeClr>
              <a:prstClr val="white"/>
            </a:duotone>
            <a:lum bright="40000"/>
          </a:blip>
          <a:stretch>
            <a:fillRect/>
          </a:stretch>
        </p:blipFill>
        <p:spPr>
          <a:xfrm rot="4699824">
            <a:off x="5671084" y="1600799"/>
            <a:ext cx="585926" cy="825248"/>
          </a:xfrm>
          <a:prstGeom prst="rect">
            <a:avLst/>
          </a:prstGeom>
          <a:noFill/>
          <a:scene3d>
            <a:camera prst="orthographicFront"/>
            <a:lightRig rig="threePt" dir="t"/>
          </a:scene3d>
          <a:sp3d>
            <a:bevelT w="0"/>
          </a:sp3d>
        </p:spPr>
      </p:pic>
      <p:pic>
        <p:nvPicPr>
          <p:cNvPr id="15" name="14 Imagen" descr="water-305033_640.png"/>
          <p:cNvPicPr>
            <a:picLocks noChangeAspect="1"/>
          </p:cNvPicPr>
          <p:nvPr/>
        </p:nvPicPr>
        <p:blipFill>
          <a:blip r:embed="rId3" cstate="print">
            <a:duotone>
              <a:schemeClr val="bg2">
                <a:shade val="45000"/>
                <a:satMod val="135000"/>
              </a:schemeClr>
              <a:prstClr val="white"/>
            </a:duotone>
            <a:lum bright="40000"/>
          </a:blip>
          <a:stretch>
            <a:fillRect/>
          </a:stretch>
        </p:blipFill>
        <p:spPr>
          <a:xfrm rot="7165840">
            <a:off x="5496747" y="2617034"/>
            <a:ext cx="585926" cy="825248"/>
          </a:xfrm>
          <a:prstGeom prst="rect">
            <a:avLst/>
          </a:prstGeom>
          <a:noFill/>
          <a:scene3d>
            <a:camera prst="orthographicFront"/>
            <a:lightRig rig="threePt" dir="t"/>
          </a:scene3d>
          <a:sp3d>
            <a:bevelT w="0"/>
          </a:sp3d>
        </p:spPr>
      </p:pic>
      <p:pic>
        <p:nvPicPr>
          <p:cNvPr id="16" name="15 Imagen" descr="water-305033_640.png"/>
          <p:cNvPicPr>
            <a:picLocks noChangeAspect="1"/>
          </p:cNvPicPr>
          <p:nvPr/>
        </p:nvPicPr>
        <p:blipFill>
          <a:blip r:embed="rId3" cstate="print">
            <a:duotone>
              <a:schemeClr val="bg2">
                <a:shade val="45000"/>
                <a:satMod val="135000"/>
              </a:schemeClr>
              <a:prstClr val="white"/>
            </a:duotone>
            <a:lum bright="40000"/>
          </a:blip>
          <a:stretch>
            <a:fillRect/>
          </a:stretch>
        </p:blipFill>
        <p:spPr>
          <a:xfrm rot="10542152">
            <a:off x="4744972" y="3092609"/>
            <a:ext cx="585926" cy="825248"/>
          </a:xfrm>
          <a:prstGeom prst="rect">
            <a:avLst/>
          </a:prstGeom>
          <a:noFill/>
          <a:scene3d>
            <a:camera prst="orthographicFront"/>
            <a:lightRig rig="threePt" dir="t"/>
          </a:scene3d>
          <a:sp3d>
            <a:bevelT w="0"/>
          </a:sp3d>
        </p:spPr>
      </p:pic>
      <p:pic>
        <p:nvPicPr>
          <p:cNvPr id="17" name="16 Imagen" descr="water-305033_640.png"/>
          <p:cNvPicPr>
            <a:picLocks noChangeAspect="1"/>
          </p:cNvPicPr>
          <p:nvPr/>
        </p:nvPicPr>
        <p:blipFill>
          <a:blip r:embed="rId3" cstate="print">
            <a:duotone>
              <a:schemeClr val="bg2">
                <a:shade val="45000"/>
                <a:satMod val="135000"/>
              </a:schemeClr>
              <a:prstClr val="white"/>
            </a:duotone>
            <a:lum bright="40000"/>
          </a:blip>
          <a:stretch>
            <a:fillRect/>
          </a:stretch>
        </p:blipFill>
        <p:spPr>
          <a:xfrm rot="12528758">
            <a:off x="3805900" y="3090488"/>
            <a:ext cx="585926" cy="825248"/>
          </a:xfrm>
          <a:prstGeom prst="rect">
            <a:avLst/>
          </a:prstGeom>
          <a:noFill/>
          <a:scene3d>
            <a:camera prst="orthographicFront"/>
            <a:lightRig rig="threePt" dir="t"/>
          </a:scene3d>
          <a:sp3d>
            <a:bevelT w="0"/>
          </a:sp3d>
        </p:spPr>
      </p:pic>
      <p:pic>
        <p:nvPicPr>
          <p:cNvPr id="18" name="17 Imagen" descr="water-305033_640.png"/>
          <p:cNvPicPr>
            <a:picLocks noChangeAspect="1"/>
          </p:cNvPicPr>
          <p:nvPr/>
        </p:nvPicPr>
        <p:blipFill>
          <a:blip r:embed="rId3" cstate="print">
            <a:duotone>
              <a:schemeClr val="bg2">
                <a:shade val="45000"/>
                <a:satMod val="135000"/>
              </a:schemeClr>
              <a:prstClr val="white"/>
            </a:duotone>
            <a:lum bright="40000"/>
          </a:blip>
          <a:stretch>
            <a:fillRect/>
          </a:stretch>
        </p:blipFill>
        <p:spPr>
          <a:xfrm rot="14266349">
            <a:off x="3141248" y="2484124"/>
            <a:ext cx="585926" cy="825248"/>
          </a:xfrm>
          <a:prstGeom prst="rect">
            <a:avLst/>
          </a:prstGeom>
          <a:noFill/>
          <a:scene3d>
            <a:camera prst="orthographicFront"/>
            <a:lightRig rig="threePt" dir="t"/>
          </a:scene3d>
          <a:sp3d>
            <a:bevelT w="0"/>
          </a:sp3d>
        </p:spPr>
      </p:pic>
      <p:pic>
        <p:nvPicPr>
          <p:cNvPr id="19" name="18 Imagen" descr="water-305033_640.png"/>
          <p:cNvPicPr>
            <a:picLocks noChangeAspect="1"/>
          </p:cNvPicPr>
          <p:nvPr/>
        </p:nvPicPr>
        <p:blipFill>
          <a:blip r:embed="rId3" cstate="print">
            <a:duotone>
              <a:schemeClr val="bg2">
                <a:shade val="45000"/>
                <a:satMod val="135000"/>
              </a:schemeClr>
              <a:prstClr val="white"/>
            </a:duotone>
            <a:lum bright="40000"/>
          </a:blip>
          <a:stretch>
            <a:fillRect/>
          </a:stretch>
        </p:blipFill>
        <p:spPr>
          <a:xfrm rot="17694999">
            <a:off x="3062168" y="1527089"/>
            <a:ext cx="585926" cy="825248"/>
          </a:xfrm>
          <a:prstGeom prst="rect">
            <a:avLst/>
          </a:prstGeom>
          <a:noFill/>
          <a:scene3d>
            <a:camera prst="orthographicFront"/>
            <a:lightRig rig="threePt" dir="t"/>
          </a:scene3d>
          <a:sp3d>
            <a:bevelT w="0"/>
          </a:sp3d>
        </p:spPr>
      </p:pic>
      <p:pic>
        <p:nvPicPr>
          <p:cNvPr id="20" name="19 Imagen" descr="water-305033_640.png"/>
          <p:cNvPicPr>
            <a:picLocks noChangeAspect="1"/>
          </p:cNvPicPr>
          <p:nvPr/>
        </p:nvPicPr>
        <p:blipFill>
          <a:blip r:embed="rId3" cstate="print">
            <a:duotone>
              <a:schemeClr val="bg2">
                <a:shade val="45000"/>
                <a:satMod val="135000"/>
              </a:schemeClr>
              <a:prstClr val="white"/>
            </a:duotone>
            <a:lum bright="40000"/>
          </a:blip>
          <a:stretch>
            <a:fillRect/>
          </a:stretch>
        </p:blipFill>
        <p:spPr>
          <a:xfrm rot="19936647">
            <a:off x="3801627" y="803281"/>
            <a:ext cx="585926" cy="825248"/>
          </a:xfrm>
          <a:prstGeom prst="rect">
            <a:avLst/>
          </a:prstGeom>
          <a:noFill/>
          <a:scene3d>
            <a:camera prst="orthographicFront"/>
            <a:lightRig rig="threePt" dir="t"/>
          </a:scene3d>
          <a:sp3d>
            <a:bevelT w="0"/>
          </a:sp3d>
        </p:spPr>
      </p:pic>
      <p:pic>
        <p:nvPicPr>
          <p:cNvPr id="21" name="20 Imagen" descr="vortex-vector-spiral-2.png"/>
          <p:cNvPicPr>
            <a:picLocks noChangeAspect="1"/>
          </p:cNvPicPr>
          <p:nvPr/>
        </p:nvPicPr>
        <p:blipFill>
          <a:blip r:embed="rId4">
            <a:duotone>
              <a:schemeClr val="bg2">
                <a:shade val="45000"/>
                <a:satMod val="135000"/>
              </a:schemeClr>
              <a:prstClr val="white"/>
            </a:duotone>
            <a:lum bright="40000"/>
          </a:blip>
          <a:stretch>
            <a:fillRect/>
          </a:stretch>
        </p:blipFill>
        <p:spPr>
          <a:xfrm>
            <a:off x="4000496" y="1714494"/>
            <a:ext cx="1238385" cy="1238385"/>
          </a:xfrm>
          <a:prstGeom prst="rect">
            <a:avLst/>
          </a:prstGeom>
          <a:noFill/>
          <a:scene3d>
            <a:camera prst="orthographicFront"/>
            <a:lightRig rig="threePt" dir="t"/>
          </a:scene3d>
          <a:sp3d>
            <a:bevelT w="0"/>
          </a:sp3d>
        </p:spPr>
      </p:pic>
      <p:pic>
        <p:nvPicPr>
          <p:cNvPr id="22" name="21 Imagen" descr="jkdyu.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3" presetClass="entr" presetSubtype="528" fill="hold" grpId="0" nodeType="withEffect" nodePh="1">
                                  <p:stCondLst>
                                    <p:cond delay="0"/>
                                  </p:stCondLst>
                                  <p:endCondLst>
                                    <p:cond evt="begin" delay="0">
                                      <p:tn val="7"/>
                                    </p:cond>
                                  </p:endCondLst>
                                  <p:childTnLst>
                                    <p:set>
                                      <p:cBhvr>
                                        <p:cTn id="8" dur="1" fill="hold">
                                          <p:stCondLst>
                                            <p:cond delay="0"/>
                                          </p:stCondLst>
                                        </p:cTn>
                                        <p:tgtEl>
                                          <p:spTgt spid="4"/>
                                        </p:tgtEl>
                                        <p:attrNameLst>
                                          <p:attrName>style.visibility</p:attrName>
                                        </p:attrNameLst>
                                      </p:cBhvr>
                                      <p:to>
                                        <p:strVal val="visible"/>
                                      </p:to>
                                    </p:set>
                                    <p:anim calcmode="lin" valueType="num">
                                      <p:cBhvr>
                                        <p:cTn id="9" dur="3000" fill="hold"/>
                                        <p:tgtEl>
                                          <p:spTgt spid="4"/>
                                        </p:tgtEl>
                                        <p:attrNameLst>
                                          <p:attrName>ppt_w</p:attrName>
                                        </p:attrNameLst>
                                      </p:cBhvr>
                                      <p:tavLst>
                                        <p:tav tm="0">
                                          <p:val>
                                            <p:fltVal val="0"/>
                                          </p:val>
                                        </p:tav>
                                        <p:tav tm="100000">
                                          <p:val>
                                            <p:strVal val="#ppt_w"/>
                                          </p:val>
                                        </p:tav>
                                      </p:tavLst>
                                    </p:anim>
                                    <p:anim calcmode="lin" valueType="num">
                                      <p:cBhvr>
                                        <p:cTn id="10" dur="3000" fill="hold"/>
                                        <p:tgtEl>
                                          <p:spTgt spid="4"/>
                                        </p:tgtEl>
                                        <p:attrNameLst>
                                          <p:attrName>ppt_h</p:attrName>
                                        </p:attrNameLst>
                                      </p:cBhvr>
                                      <p:tavLst>
                                        <p:tav tm="0">
                                          <p:val>
                                            <p:fltVal val="0"/>
                                          </p:val>
                                        </p:tav>
                                        <p:tav tm="100000">
                                          <p:val>
                                            <p:strVal val="#ppt_h"/>
                                          </p:val>
                                        </p:tav>
                                      </p:tavLst>
                                    </p:anim>
                                    <p:anim calcmode="lin" valueType="num">
                                      <p:cBhvr>
                                        <p:cTn id="11" dur="3000" fill="hold"/>
                                        <p:tgtEl>
                                          <p:spTgt spid="4"/>
                                        </p:tgtEl>
                                        <p:attrNameLst>
                                          <p:attrName>ppt_x</p:attrName>
                                        </p:attrNameLst>
                                      </p:cBhvr>
                                      <p:tavLst>
                                        <p:tav tm="0">
                                          <p:val>
                                            <p:fltVal val="0.5"/>
                                          </p:val>
                                        </p:tav>
                                        <p:tav tm="100000">
                                          <p:val>
                                            <p:strVal val="#ppt_x"/>
                                          </p:val>
                                        </p:tav>
                                      </p:tavLst>
                                    </p:anim>
                                    <p:anim calcmode="lin" valueType="num">
                                      <p:cBhvr>
                                        <p:cTn id="12" dur="3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3000" fill="hold"/>
                                        <p:tgtEl>
                                          <p:spTgt spid="5"/>
                                        </p:tgtEl>
                                        <p:attrNameLst>
                                          <p:attrName>ppt_w</p:attrName>
                                        </p:attrNameLst>
                                      </p:cBhvr>
                                      <p:tavLst>
                                        <p:tav tm="0">
                                          <p:val>
                                            <p:fltVal val="0"/>
                                          </p:val>
                                        </p:tav>
                                        <p:tav tm="100000">
                                          <p:val>
                                            <p:strVal val="#ppt_w"/>
                                          </p:val>
                                        </p:tav>
                                      </p:tavLst>
                                    </p:anim>
                                    <p:anim calcmode="lin" valueType="num">
                                      <p:cBhvr>
                                        <p:cTn id="16" dur="3000" fill="hold"/>
                                        <p:tgtEl>
                                          <p:spTgt spid="5"/>
                                        </p:tgtEl>
                                        <p:attrNameLst>
                                          <p:attrName>ppt_h</p:attrName>
                                        </p:attrNameLst>
                                      </p:cBhvr>
                                      <p:tavLst>
                                        <p:tav tm="0">
                                          <p:val>
                                            <p:fltVal val="0"/>
                                          </p:val>
                                        </p:tav>
                                        <p:tav tm="100000">
                                          <p:val>
                                            <p:strVal val="#ppt_h"/>
                                          </p:val>
                                        </p:tav>
                                      </p:tavLst>
                                    </p:anim>
                                    <p:anim calcmode="lin" valueType="num">
                                      <p:cBhvr>
                                        <p:cTn id="17" dur="3000" fill="hold"/>
                                        <p:tgtEl>
                                          <p:spTgt spid="5"/>
                                        </p:tgtEl>
                                        <p:attrNameLst>
                                          <p:attrName>ppt_x</p:attrName>
                                        </p:attrNameLst>
                                      </p:cBhvr>
                                      <p:tavLst>
                                        <p:tav tm="0">
                                          <p:val>
                                            <p:fltVal val="0.5"/>
                                          </p:val>
                                        </p:tav>
                                        <p:tav tm="100000">
                                          <p:val>
                                            <p:strVal val="#ppt_x"/>
                                          </p:val>
                                        </p:tav>
                                      </p:tavLst>
                                    </p:anim>
                                    <p:anim calcmode="lin" valueType="num">
                                      <p:cBhvr>
                                        <p:cTn id="18" dur="3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fltVal val="0"/>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anim calcmode="lin" valueType="num">
                                      <p:cBhvr>
                                        <p:cTn id="23" dur="3000" fill="hold"/>
                                        <p:tgtEl>
                                          <p:spTgt spid="6"/>
                                        </p:tgtEl>
                                        <p:attrNameLst>
                                          <p:attrName>ppt_x</p:attrName>
                                        </p:attrNameLst>
                                      </p:cBhvr>
                                      <p:tavLst>
                                        <p:tav tm="0">
                                          <p:val>
                                            <p:fltVal val="0.5"/>
                                          </p:val>
                                        </p:tav>
                                        <p:tav tm="100000">
                                          <p:val>
                                            <p:strVal val="#ppt_x"/>
                                          </p:val>
                                        </p:tav>
                                      </p:tavLst>
                                    </p:anim>
                                    <p:anim calcmode="lin" valueType="num">
                                      <p:cBhvr>
                                        <p:cTn id="24" dur="3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3000" fill="hold"/>
                                        <p:tgtEl>
                                          <p:spTgt spid="7"/>
                                        </p:tgtEl>
                                        <p:attrNameLst>
                                          <p:attrName>ppt_w</p:attrName>
                                        </p:attrNameLst>
                                      </p:cBhvr>
                                      <p:tavLst>
                                        <p:tav tm="0">
                                          <p:val>
                                            <p:fltVal val="0"/>
                                          </p:val>
                                        </p:tav>
                                        <p:tav tm="100000">
                                          <p:val>
                                            <p:strVal val="#ppt_w"/>
                                          </p:val>
                                        </p:tav>
                                      </p:tavLst>
                                    </p:anim>
                                    <p:anim calcmode="lin" valueType="num">
                                      <p:cBhvr>
                                        <p:cTn id="28" dur="3000" fill="hold"/>
                                        <p:tgtEl>
                                          <p:spTgt spid="7"/>
                                        </p:tgtEl>
                                        <p:attrNameLst>
                                          <p:attrName>ppt_h</p:attrName>
                                        </p:attrNameLst>
                                      </p:cBhvr>
                                      <p:tavLst>
                                        <p:tav tm="0">
                                          <p:val>
                                            <p:fltVal val="0"/>
                                          </p:val>
                                        </p:tav>
                                        <p:tav tm="100000">
                                          <p:val>
                                            <p:strVal val="#ppt_h"/>
                                          </p:val>
                                        </p:tav>
                                      </p:tavLst>
                                    </p:anim>
                                    <p:anim calcmode="lin" valueType="num">
                                      <p:cBhvr>
                                        <p:cTn id="29" dur="3000" fill="hold"/>
                                        <p:tgtEl>
                                          <p:spTgt spid="7"/>
                                        </p:tgtEl>
                                        <p:attrNameLst>
                                          <p:attrName>ppt_x</p:attrName>
                                        </p:attrNameLst>
                                      </p:cBhvr>
                                      <p:tavLst>
                                        <p:tav tm="0">
                                          <p:val>
                                            <p:fltVal val="0.5"/>
                                          </p:val>
                                        </p:tav>
                                        <p:tav tm="100000">
                                          <p:val>
                                            <p:strVal val="#ppt_x"/>
                                          </p:val>
                                        </p:tav>
                                      </p:tavLst>
                                    </p:anim>
                                    <p:anim calcmode="lin" valueType="num">
                                      <p:cBhvr>
                                        <p:cTn id="30" dur="3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3000" fill="hold"/>
                                        <p:tgtEl>
                                          <p:spTgt spid="8"/>
                                        </p:tgtEl>
                                        <p:attrNameLst>
                                          <p:attrName>ppt_w</p:attrName>
                                        </p:attrNameLst>
                                      </p:cBhvr>
                                      <p:tavLst>
                                        <p:tav tm="0">
                                          <p:val>
                                            <p:fltVal val="0"/>
                                          </p:val>
                                        </p:tav>
                                        <p:tav tm="100000">
                                          <p:val>
                                            <p:strVal val="#ppt_w"/>
                                          </p:val>
                                        </p:tav>
                                      </p:tavLst>
                                    </p:anim>
                                    <p:anim calcmode="lin" valueType="num">
                                      <p:cBhvr>
                                        <p:cTn id="34" dur="3000" fill="hold"/>
                                        <p:tgtEl>
                                          <p:spTgt spid="8"/>
                                        </p:tgtEl>
                                        <p:attrNameLst>
                                          <p:attrName>ppt_h</p:attrName>
                                        </p:attrNameLst>
                                      </p:cBhvr>
                                      <p:tavLst>
                                        <p:tav tm="0">
                                          <p:val>
                                            <p:fltVal val="0"/>
                                          </p:val>
                                        </p:tav>
                                        <p:tav tm="100000">
                                          <p:val>
                                            <p:strVal val="#ppt_h"/>
                                          </p:val>
                                        </p:tav>
                                      </p:tavLst>
                                    </p:anim>
                                    <p:anim calcmode="lin" valueType="num">
                                      <p:cBhvr>
                                        <p:cTn id="35" dur="3000" fill="hold"/>
                                        <p:tgtEl>
                                          <p:spTgt spid="8"/>
                                        </p:tgtEl>
                                        <p:attrNameLst>
                                          <p:attrName>ppt_x</p:attrName>
                                        </p:attrNameLst>
                                      </p:cBhvr>
                                      <p:tavLst>
                                        <p:tav tm="0">
                                          <p:val>
                                            <p:fltVal val="0.5"/>
                                          </p:val>
                                        </p:tav>
                                        <p:tav tm="100000">
                                          <p:val>
                                            <p:strVal val="#ppt_x"/>
                                          </p:val>
                                        </p:tav>
                                      </p:tavLst>
                                    </p:anim>
                                    <p:anim calcmode="lin" valueType="num">
                                      <p:cBhvr>
                                        <p:cTn id="36" dur="3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3000" fill="hold"/>
                                        <p:tgtEl>
                                          <p:spTgt spid="9"/>
                                        </p:tgtEl>
                                        <p:attrNameLst>
                                          <p:attrName>ppt_w</p:attrName>
                                        </p:attrNameLst>
                                      </p:cBhvr>
                                      <p:tavLst>
                                        <p:tav tm="0">
                                          <p:val>
                                            <p:fltVal val="0"/>
                                          </p:val>
                                        </p:tav>
                                        <p:tav tm="100000">
                                          <p:val>
                                            <p:strVal val="#ppt_w"/>
                                          </p:val>
                                        </p:tav>
                                      </p:tavLst>
                                    </p:anim>
                                    <p:anim calcmode="lin" valueType="num">
                                      <p:cBhvr>
                                        <p:cTn id="40" dur="3000" fill="hold"/>
                                        <p:tgtEl>
                                          <p:spTgt spid="9"/>
                                        </p:tgtEl>
                                        <p:attrNameLst>
                                          <p:attrName>ppt_h</p:attrName>
                                        </p:attrNameLst>
                                      </p:cBhvr>
                                      <p:tavLst>
                                        <p:tav tm="0">
                                          <p:val>
                                            <p:fltVal val="0"/>
                                          </p:val>
                                        </p:tav>
                                        <p:tav tm="100000">
                                          <p:val>
                                            <p:strVal val="#ppt_h"/>
                                          </p:val>
                                        </p:tav>
                                      </p:tavLst>
                                    </p:anim>
                                    <p:anim calcmode="lin" valueType="num">
                                      <p:cBhvr>
                                        <p:cTn id="41" dur="3000" fill="hold"/>
                                        <p:tgtEl>
                                          <p:spTgt spid="9"/>
                                        </p:tgtEl>
                                        <p:attrNameLst>
                                          <p:attrName>ppt_x</p:attrName>
                                        </p:attrNameLst>
                                      </p:cBhvr>
                                      <p:tavLst>
                                        <p:tav tm="0">
                                          <p:val>
                                            <p:fltVal val="0.5"/>
                                          </p:val>
                                        </p:tav>
                                        <p:tav tm="100000">
                                          <p:val>
                                            <p:strVal val="#ppt_x"/>
                                          </p:val>
                                        </p:tav>
                                      </p:tavLst>
                                    </p:anim>
                                    <p:anim calcmode="lin" valueType="num">
                                      <p:cBhvr>
                                        <p:cTn id="42" dur="3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3000" fill="hold"/>
                                        <p:tgtEl>
                                          <p:spTgt spid="10"/>
                                        </p:tgtEl>
                                        <p:attrNameLst>
                                          <p:attrName>ppt_w</p:attrName>
                                        </p:attrNameLst>
                                      </p:cBhvr>
                                      <p:tavLst>
                                        <p:tav tm="0">
                                          <p:val>
                                            <p:fltVal val="0"/>
                                          </p:val>
                                        </p:tav>
                                        <p:tav tm="100000">
                                          <p:val>
                                            <p:strVal val="#ppt_w"/>
                                          </p:val>
                                        </p:tav>
                                      </p:tavLst>
                                    </p:anim>
                                    <p:anim calcmode="lin" valueType="num">
                                      <p:cBhvr>
                                        <p:cTn id="46" dur="3000" fill="hold"/>
                                        <p:tgtEl>
                                          <p:spTgt spid="10"/>
                                        </p:tgtEl>
                                        <p:attrNameLst>
                                          <p:attrName>ppt_h</p:attrName>
                                        </p:attrNameLst>
                                      </p:cBhvr>
                                      <p:tavLst>
                                        <p:tav tm="0">
                                          <p:val>
                                            <p:fltVal val="0"/>
                                          </p:val>
                                        </p:tav>
                                        <p:tav tm="100000">
                                          <p:val>
                                            <p:strVal val="#ppt_h"/>
                                          </p:val>
                                        </p:tav>
                                      </p:tavLst>
                                    </p:anim>
                                    <p:anim calcmode="lin" valueType="num">
                                      <p:cBhvr>
                                        <p:cTn id="47" dur="3000" fill="hold"/>
                                        <p:tgtEl>
                                          <p:spTgt spid="10"/>
                                        </p:tgtEl>
                                        <p:attrNameLst>
                                          <p:attrName>ppt_x</p:attrName>
                                        </p:attrNameLst>
                                      </p:cBhvr>
                                      <p:tavLst>
                                        <p:tav tm="0">
                                          <p:val>
                                            <p:fltVal val="0.5"/>
                                          </p:val>
                                        </p:tav>
                                        <p:tav tm="100000">
                                          <p:val>
                                            <p:strVal val="#ppt_x"/>
                                          </p:val>
                                        </p:tav>
                                      </p:tavLst>
                                    </p:anim>
                                    <p:anim calcmode="lin" valueType="num">
                                      <p:cBhvr>
                                        <p:cTn id="48" dur="3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3000" fill="hold"/>
                                        <p:tgtEl>
                                          <p:spTgt spid="11"/>
                                        </p:tgtEl>
                                        <p:attrNameLst>
                                          <p:attrName>ppt_w</p:attrName>
                                        </p:attrNameLst>
                                      </p:cBhvr>
                                      <p:tavLst>
                                        <p:tav tm="0">
                                          <p:val>
                                            <p:fltVal val="0"/>
                                          </p:val>
                                        </p:tav>
                                        <p:tav tm="100000">
                                          <p:val>
                                            <p:strVal val="#ppt_w"/>
                                          </p:val>
                                        </p:tav>
                                      </p:tavLst>
                                    </p:anim>
                                    <p:anim calcmode="lin" valueType="num">
                                      <p:cBhvr>
                                        <p:cTn id="52" dur="3000" fill="hold"/>
                                        <p:tgtEl>
                                          <p:spTgt spid="11"/>
                                        </p:tgtEl>
                                        <p:attrNameLst>
                                          <p:attrName>ppt_h</p:attrName>
                                        </p:attrNameLst>
                                      </p:cBhvr>
                                      <p:tavLst>
                                        <p:tav tm="0">
                                          <p:val>
                                            <p:fltVal val="0"/>
                                          </p:val>
                                        </p:tav>
                                        <p:tav tm="100000">
                                          <p:val>
                                            <p:strVal val="#ppt_h"/>
                                          </p:val>
                                        </p:tav>
                                      </p:tavLst>
                                    </p:anim>
                                    <p:anim calcmode="lin" valueType="num">
                                      <p:cBhvr>
                                        <p:cTn id="53" dur="3000" fill="hold"/>
                                        <p:tgtEl>
                                          <p:spTgt spid="11"/>
                                        </p:tgtEl>
                                        <p:attrNameLst>
                                          <p:attrName>ppt_x</p:attrName>
                                        </p:attrNameLst>
                                      </p:cBhvr>
                                      <p:tavLst>
                                        <p:tav tm="0">
                                          <p:val>
                                            <p:fltVal val="0.5"/>
                                          </p:val>
                                        </p:tav>
                                        <p:tav tm="100000">
                                          <p:val>
                                            <p:strVal val="#ppt_x"/>
                                          </p:val>
                                        </p:tav>
                                      </p:tavLst>
                                    </p:anim>
                                    <p:anim calcmode="lin" valueType="num">
                                      <p:cBhvr>
                                        <p:cTn id="54" dur="3000" fill="hold"/>
                                        <p:tgtEl>
                                          <p:spTgt spid="11"/>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3000" fill="hold"/>
                                        <p:tgtEl>
                                          <p:spTgt spid="12"/>
                                        </p:tgtEl>
                                        <p:attrNameLst>
                                          <p:attrName>ppt_w</p:attrName>
                                        </p:attrNameLst>
                                      </p:cBhvr>
                                      <p:tavLst>
                                        <p:tav tm="0">
                                          <p:val>
                                            <p:fltVal val="0"/>
                                          </p:val>
                                        </p:tav>
                                        <p:tav tm="100000">
                                          <p:val>
                                            <p:strVal val="#ppt_w"/>
                                          </p:val>
                                        </p:tav>
                                      </p:tavLst>
                                    </p:anim>
                                    <p:anim calcmode="lin" valueType="num">
                                      <p:cBhvr>
                                        <p:cTn id="58" dur="3000" fill="hold"/>
                                        <p:tgtEl>
                                          <p:spTgt spid="12"/>
                                        </p:tgtEl>
                                        <p:attrNameLst>
                                          <p:attrName>ppt_h</p:attrName>
                                        </p:attrNameLst>
                                      </p:cBhvr>
                                      <p:tavLst>
                                        <p:tav tm="0">
                                          <p:val>
                                            <p:fltVal val="0"/>
                                          </p:val>
                                        </p:tav>
                                        <p:tav tm="100000">
                                          <p:val>
                                            <p:strVal val="#ppt_h"/>
                                          </p:val>
                                        </p:tav>
                                      </p:tavLst>
                                    </p:anim>
                                    <p:anim calcmode="lin" valueType="num">
                                      <p:cBhvr>
                                        <p:cTn id="59" dur="3000" fill="hold"/>
                                        <p:tgtEl>
                                          <p:spTgt spid="12"/>
                                        </p:tgtEl>
                                        <p:attrNameLst>
                                          <p:attrName>ppt_x</p:attrName>
                                        </p:attrNameLst>
                                      </p:cBhvr>
                                      <p:tavLst>
                                        <p:tav tm="0">
                                          <p:val>
                                            <p:fltVal val="0.5"/>
                                          </p:val>
                                        </p:tav>
                                        <p:tav tm="100000">
                                          <p:val>
                                            <p:strVal val="#ppt_x"/>
                                          </p:val>
                                        </p:tav>
                                      </p:tavLst>
                                    </p:anim>
                                    <p:anim calcmode="lin" valueType="num">
                                      <p:cBhvr>
                                        <p:cTn id="60" dur="3000" fill="hold"/>
                                        <p:tgtEl>
                                          <p:spTgt spid="12"/>
                                        </p:tgtEl>
                                        <p:attrNameLst>
                                          <p:attrName>ppt_y</p:attrName>
                                        </p:attrNameLst>
                                      </p:cBhvr>
                                      <p:tavLst>
                                        <p:tav tm="0">
                                          <p:val>
                                            <p:fltVal val="0.5"/>
                                          </p:val>
                                        </p:tav>
                                        <p:tav tm="100000">
                                          <p:val>
                                            <p:strVal val="#ppt_y"/>
                                          </p:val>
                                        </p:tav>
                                      </p:tavLst>
                                    </p:anim>
                                  </p:childTnLst>
                                </p:cTn>
                              </p:par>
                              <p:par>
                                <p:cTn id="61" presetID="23" presetClass="entr" presetSubtype="528" fill="hold" nodeType="withEffect">
                                  <p:stCondLst>
                                    <p:cond delay="0"/>
                                  </p:stCondLst>
                                  <p:childTnLst>
                                    <p:set>
                                      <p:cBhvr>
                                        <p:cTn id="62" dur="1" fill="hold">
                                          <p:stCondLst>
                                            <p:cond delay="0"/>
                                          </p:stCondLst>
                                        </p:cTn>
                                        <p:tgtEl>
                                          <p:spTgt spid="13"/>
                                        </p:tgtEl>
                                        <p:attrNameLst>
                                          <p:attrName>style.visibility</p:attrName>
                                        </p:attrNameLst>
                                      </p:cBhvr>
                                      <p:to>
                                        <p:strVal val="visible"/>
                                      </p:to>
                                    </p:set>
                                    <p:anim calcmode="lin" valueType="num">
                                      <p:cBhvr>
                                        <p:cTn id="63" dur="3000" fill="hold"/>
                                        <p:tgtEl>
                                          <p:spTgt spid="13"/>
                                        </p:tgtEl>
                                        <p:attrNameLst>
                                          <p:attrName>ppt_w</p:attrName>
                                        </p:attrNameLst>
                                      </p:cBhvr>
                                      <p:tavLst>
                                        <p:tav tm="0">
                                          <p:val>
                                            <p:fltVal val="0"/>
                                          </p:val>
                                        </p:tav>
                                        <p:tav tm="100000">
                                          <p:val>
                                            <p:strVal val="#ppt_w"/>
                                          </p:val>
                                        </p:tav>
                                      </p:tavLst>
                                    </p:anim>
                                    <p:anim calcmode="lin" valueType="num">
                                      <p:cBhvr>
                                        <p:cTn id="64" dur="3000" fill="hold"/>
                                        <p:tgtEl>
                                          <p:spTgt spid="13"/>
                                        </p:tgtEl>
                                        <p:attrNameLst>
                                          <p:attrName>ppt_h</p:attrName>
                                        </p:attrNameLst>
                                      </p:cBhvr>
                                      <p:tavLst>
                                        <p:tav tm="0">
                                          <p:val>
                                            <p:fltVal val="0"/>
                                          </p:val>
                                        </p:tav>
                                        <p:tav tm="100000">
                                          <p:val>
                                            <p:strVal val="#ppt_h"/>
                                          </p:val>
                                        </p:tav>
                                      </p:tavLst>
                                    </p:anim>
                                    <p:anim calcmode="lin" valueType="num">
                                      <p:cBhvr>
                                        <p:cTn id="65" dur="3000" fill="hold"/>
                                        <p:tgtEl>
                                          <p:spTgt spid="13"/>
                                        </p:tgtEl>
                                        <p:attrNameLst>
                                          <p:attrName>ppt_x</p:attrName>
                                        </p:attrNameLst>
                                      </p:cBhvr>
                                      <p:tavLst>
                                        <p:tav tm="0">
                                          <p:val>
                                            <p:fltVal val="0.5"/>
                                          </p:val>
                                        </p:tav>
                                        <p:tav tm="100000">
                                          <p:val>
                                            <p:strVal val="#ppt_x"/>
                                          </p:val>
                                        </p:tav>
                                      </p:tavLst>
                                    </p:anim>
                                    <p:anim calcmode="lin" valueType="num">
                                      <p:cBhvr>
                                        <p:cTn id="66" dur="3000" fill="hold"/>
                                        <p:tgtEl>
                                          <p:spTgt spid="13"/>
                                        </p:tgtEl>
                                        <p:attrNameLst>
                                          <p:attrName>ppt_y</p:attrName>
                                        </p:attrNameLst>
                                      </p:cBhvr>
                                      <p:tavLst>
                                        <p:tav tm="0">
                                          <p:val>
                                            <p:fltVal val="0.5"/>
                                          </p:val>
                                        </p:tav>
                                        <p:tav tm="100000">
                                          <p:val>
                                            <p:strVal val="#ppt_y"/>
                                          </p:val>
                                        </p:tav>
                                      </p:tavLst>
                                    </p:anim>
                                  </p:childTnLst>
                                </p:cTn>
                              </p:par>
                              <p:par>
                                <p:cTn id="67" presetID="23" presetClass="entr" presetSubtype="528" fill="hold"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p:cTn id="69" dur="3000" fill="hold"/>
                                        <p:tgtEl>
                                          <p:spTgt spid="14"/>
                                        </p:tgtEl>
                                        <p:attrNameLst>
                                          <p:attrName>ppt_w</p:attrName>
                                        </p:attrNameLst>
                                      </p:cBhvr>
                                      <p:tavLst>
                                        <p:tav tm="0">
                                          <p:val>
                                            <p:fltVal val="0"/>
                                          </p:val>
                                        </p:tav>
                                        <p:tav tm="100000">
                                          <p:val>
                                            <p:strVal val="#ppt_w"/>
                                          </p:val>
                                        </p:tav>
                                      </p:tavLst>
                                    </p:anim>
                                    <p:anim calcmode="lin" valueType="num">
                                      <p:cBhvr>
                                        <p:cTn id="70" dur="3000" fill="hold"/>
                                        <p:tgtEl>
                                          <p:spTgt spid="14"/>
                                        </p:tgtEl>
                                        <p:attrNameLst>
                                          <p:attrName>ppt_h</p:attrName>
                                        </p:attrNameLst>
                                      </p:cBhvr>
                                      <p:tavLst>
                                        <p:tav tm="0">
                                          <p:val>
                                            <p:fltVal val="0"/>
                                          </p:val>
                                        </p:tav>
                                        <p:tav tm="100000">
                                          <p:val>
                                            <p:strVal val="#ppt_h"/>
                                          </p:val>
                                        </p:tav>
                                      </p:tavLst>
                                    </p:anim>
                                    <p:anim calcmode="lin" valueType="num">
                                      <p:cBhvr>
                                        <p:cTn id="71" dur="3000" fill="hold"/>
                                        <p:tgtEl>
                                          <p:spTgt spid="14"/>
                                        </p:tgtEl>
                                        <p:attrNameLst>
                                          <p:attrName>ppt_x</p:attrName>
                                        </p:attrNameLst>
                                      </p:cBhvr>
                                      <p:tavLst>
                                        <p:tav tm="0">
                                          <p:val>
                                            <p:fltVal val="0.5"/>
                                          </p:val>
                                        </p:tav>
                                        <p:tav tm="100000">
                                          <p:val>
                                            <p:strVal val="#ppt_x"/>
                                          </p:val>
                                        </p:tav>
                                      </p:tavLst>
                                    </p:anim>
                                    <p:anim calcmode="lin" valueType="num">
                                      <p:cBhvr>
                                        <p:cTn id="72" dur="3000" fill="hold"/>
                                        <p:tgtEl>
                                          <p:spTgt spid="14"/>
                                        </p:tgtEl>
                                        <p:attrNameLst>
                                          <p:attrName>ppt_y</p:attrName>
                                        </p:attrNameLst>
                                      </p:cBhvr>
                                      <p:tavLst>
                                        <p:tav tm="0">
                                          <p:val>
                                            <p:fltVal val="0.5"/>
                                          </p:val>
                                        </p:tav>
                                        <p:tav tm="100000">
                                          <p:val>
                                            <p:strVal val="#ppt_y"/>
                                          </p:val>
                                        </p:tav>
                                      </p:tavLst>
                                    </p:anim>
                                  </p:childTnLst>
                                </p:cTn>
                              </p:par>
                              <p:par>
                                <p:cTn id="73" presetID="23" presetClass="entr" presetSubtype="528" fill="hold" nodeType="withEffect">
                                  <p:stCondLst>
                                    <p:cond delay="0"/>
                                  </p:stCondLst>
                                  <p:childTnLst>
                                    <p:set>
                                      <p:cBhvr>
                                        <p:cTn id="74" dur="1" fill="hold">
                                          <p:stCondLst>
                                            <p:cond delay="0"/>
                                          </p:stCondLst>
                                        </p:cTn>
                                        <p:tgtEl>
                                          <p:spTgt spid="15"/>
                                        </p:tgtEl>
                                        <p:attrNameLst>
                                          <p:attrName>style.visibility</p:attrName>
                                        </p:attrNameLst>
                                      </p:cBhvr>
                                      <p:to>
                                        <p:strVal val="visible"/>
                                      </p:to>
                                    </p:set>
                                    <p:anim calcmode="lin" valueType="num">
                                      <p:cBhvr>
                                        <p:cTn id="75" dur="3000" fill="hold"/>
                                        <p:tgtEl>
                                          <p:spTgt spid="15"/>
                                        </p:tgtEl>
                                        <p:attrNameLst>
                                          <p:attrName>ppt_w</p:attrName>
                                        </p:attrNameLst>
                                      </p:cBhvr>
                                      <p:tavLst>
                                        <p:tav tm="0">
                                          <p:val>
                                            <p:fltVal val="0"/>
                                          </p:val>
                                        </p:tav>
                                        <p:tav tm="100000">
                                          <p:val>
                                            <p:strVal val="#ppt_w"/>
                                          </p:val>
                                        </p:tav>
                                      </p:tavLst>
                                    </p:anim>
                                    <p:anim calcmode="lin" valueType="num">
                                      <p:cBhvr>
                                        <p:cTn id="76" dur="3000" fill="hold"/>
                                        <p:tgtEl>
                                          <p:spTgt spid="15"/>
                                        </p:tgtEl>
                                        <p:attrNameLst>
                                          <p:attrName>ppt_h</p:attrName>
                                        </p:attrNameLst>
                                      </p:cBhvr>
                                      <p:tavLst>
                                        <p:tav tm="0">
                                          <p:val>
                                            <p:fltVal val="0"/>
                                          </p:val>
                                        </p:tav>
                                        <p:tav tm="100000">
                                          <p:val>
                                            <p:strVal val="#ppt_h"/>
                                          </p:val>
                                        </p:tav>
                                      </p:tavLst>
                                    </p:anim>
                                    <p:anim calcmode="lin" valueType="num">
                                      <p:cBhvr>
                                        <p:cTn id="77" dur="3000" fill="hold"/>
                                        <p:tgtEl>
                                          <p:spTgt spid="15"/>
                                        </p:tgtEl>
                                        <p:attrNameLst>
                                          <p:attrName>ppt_x</p:attrName>
                                        </p:attrNameLst>
                                      </p:cBhvr>
                                      <p:tavLst>
                                        <p:tav tm="0">
                                          <p:val>
                                            <p:fltVal val="0.5"/>
                                          </p:val>
                                        </p:tav>
                                        <p:tav tm="100000">
                                          <p:val>
                                            <p:strVal val="#ppt_x"/>
                                          </p:val>
                                        </p:tav>
                                      </p:tavLst>
                                    </p:anim>
                                    <p:anim calcmode="lin" valueType="num">
                                      <p:cBhvr>
                                        <p:cTn id="78" dur="3000" fill="hold"/>
                                        <p:tgtEl>
                                          <p:spTgt spid="15"/>
                                        </p:tgtEl>
                                        <p:attrNameLst>
                                          <p:attrName>ppt_y</p:attrName>
                                        </p:attrNameLst>
                                      </p:cBhvr>
                                      <p:tavLst>
                                        <p:tav tm="0">
                                          <p:val>
                                            <p:fltVal val="0.5"/>
                                          </p:val>
                                        </p:tav>
                                        <p:tav tm="100000">
                                          <p:val>
                                            <p:strVal val="#ppt_y"/>
                                          </p:val>
                                        </p:tav>
                                      </p:tavLst>
                                    </p:anim>
                                  </p:childTnLst>
                                </p:cTn>
                              </p:par>
                              <p:par>
                                <p:cTn id="79" presetID="23" presetClass="entr" presetSubtype="528" fill="hold" nodeType="withEffect">
                                  <p:stCondLst>
                                    <p:cond delay="0"/>
                                  </p:stCondLst>
                                  <p:childTnLst>
                                    <p:set>
                                      <p:cBhvr>
                                        <p:cTn id="80" dur="1" fill="hold">
                                          <p:stCondLst>
                                            <p:cond delay="0"/>
                                          </p:stCondLst>
                                        </p:cTn>
                                        <p:tgtEl>
                                          <p:spTgt spid="16"/>
                                        </p:tgtEl>
                                        <p:attrNameLst>
                                          <p:attrName>style.visibility</p:attrName>
                                        </p:attrNameLst>
                                      </p:cBhvr>
                                      <p:to>
                                        <p:strVal val="visible"/>
                                      </p:to>
                                    </p:set>
                                    <p:anim calcmode="lin" valueType="num">
                                      <p:cBhvr>
                                        <p:cTn id="81" dur="3000" fill="hold"/>
                                        <p:tgtEl>
                                          <p:spTgt spid="16"/>
                                        </p:tgtEl>
                                        <p:attrNameLst>
                                          <p:attrName>ppt_w</p:attrName>
                                        </p:attrNameLst>
                                      </p:cBhvr>
                                      <p:tavLst>
                                        <p:tav tm="0">
                                          <p:val>
                                            <p:fltVal val="0"/>
                                          </p:val>
                                        </p:tav>
                                        <p:tav tm="100000">
                                          <p:val>
                                            <p:strVal val="#ppt_w"/>
                                          </p:val>
                                        </p:tav>
                                      </p:tavLst>
                                    </p:anim>
                                    <p:anim calcmode="lin" valueType="num">
                                      <p:cBhvr>
                                        <p:cTn id="82" dur="3000" fill="hold"/>
                                        <p:tgtEl>
                                          <p:spTgt spid="16"/>
                                        </p:tgtEl>
                                        <p:attrNameLst>
                                          <p:attrName>ppt_h</p:attrName>
                                        </p:attrNameLst>
                                      </p:cBhvr>
                                      <p:tavLst>
                                        <p:tav tm="0">
                                          <p:val>
                                            <p:fltVal val="0"/>
                                          </p:val>
                                        </p:tav>
                                        <p:tav tm="100000">
                                          <p:val>
                                            <p:strVal val="#ppt_h"/>
                                          </p:val>
                                        </p:tav>
                                      </p:tavLst>
                                    </p:anim>
                                    <p:anim calcmode="lin" valueType="num">
                                      <p:cBhvr>
                                        <p:cTn id="83" dur="3000" fill="hold"/>
                                        <p:tgtEl>
                                          <p:spTgt spid="16"/>
                                        </p:tgtEl>
                                        <p:attrNameLst>
                                          <p:attrName>ppt_x</p:attrName>
                                        </p:attrNameLst>
                                      </p:cBhvr>
                                      <p:tavLst>
                                        <p:tav tm="0">
                                          <p:val>
                                            <p:fltVal val="0.5"/>
                                          </p:val>
                                        </p:tav>
                                        <p:tav tm="100000">
                                          <p:val>
                                            <p:strVal val="#ppt_x"/>
                                          </p:val>
                                        </p:tav>
                                      </p:tavLst>
                                    </p:anim>
                                    <p:anim calcmode="lin" valueType="num">
                                      <p:cBhvr>
                                        <p:cTn id="84" dur="3000" fill="hold"/>
                                        <p:tgtEl>
                                          <p:spTgt spid="16"/>
                                        </p:tgtEl>
                                        <p:attrNameLst>
                                          <p:attrName>ppt_y</p:attrName>
                                        </p:attrNameLst>
                                      </p:cBhvr>
                                      <p:tavLst>
                                        <p:tav tm="0">
                                          <p:val>
                                            <p:fltVal val="0.5"/>
                                          </p:val>
                                        </p:tav>
                                        <p:tav tm="100000">
                                          <p:val>
                                            <p:strVal val="#ppt_y"/>
                                          </p:val>
                                        </p:tav>
                                      </p:tavLst>
                                    </p:anim>
                                  </p:childTnLst>
                                </p:cTn>
                              </p:par>
                              <p:par>
                                <p:cTn id="85" presetID="23" presetClass="entr" presetSubtype="528" fill="hold" nodeType="withEffect">
                                  <p:stCondLst>
                                    <p:cond delay="0"/>
                                  </p:stCondLst>
                                  <p:childTnLst>
                                    <p:set>
                                      <p:cBhvr>
                                        <p:cTn id="86" dur="1" fill="hold">
                                          <p:stCondLst>
                                            <p:cond delay="0"/>
                                          </p:stCondLst>
                                        </p:cTn>
                                        <p:tgtEl>
                                          <p:spTgt spid="17"/>
                                        </p:tgtEl>
                                        <p:attrNameLst>
                                          <p:attrName>style.visibility</p:attrName>
                                        </p:attrNameLst>
                                      </p:cBhvr>
                                      <p:to>
                                        <p:strVal val="visible"/>
                                      </p:to>
                                    </p:set>
                                    <p:anim calcmode="lin" valueType="num">
                                      <p:cBhvr>
                                        <p:cTn id="87" dur="3000" fill="hold"/>
                                        <p:tgtEl>
                                          <p:spTgt spid="17"/>
                                        </p:tgtEl>
                                        <p:attrNameLst>
                                          <p:attrName>ppt_w</p:attrName>
                                        </p:attrNameLst>
                                      </p:cBhvr>
                                      <p:tavLst>
                                        <p:tav tm="0">
                                          <p:val>
                                            <p:fltVal val="0"/>
                                          </p:val>
                                        </p:tav>
                                        <p:tav tm="100000">
                                          <p:val>
                                            <p:strVal val="#ppt_w"/>
                                          </p:val>
                                        </p:tav>
                                      </p:tavLst>
                                    </p:anim>
                                    <p:anim calcmode="lin" valueType="num">
                                      <p:cBhvr>
                                        <p:cTn id="88" dur="3000" fill="hold"/>
                                        <p:tgtEl>
                                          <p:spTgt spid="17"/>
                                        </p:tgtEl>
                                        <p:attrNameLst>
                                          <p:attrName>ppt_h</p:attrName>
                                        </p:attrNameLst>
                                      </p:cBhvr>
                                      <p:tavLst>
                                        <p:tav tm="0">
                                          <p:val>
                                            <p:fltVal val="0"/>
                                          </p:val>
                                        </p:tav>
                                        <p:tav tm="100000">
                                          <p:val>
                                            <p:strVal val="#ppt_h"/>
                                          </p:val>
                                        </p:tav>
                                      </p:tavLst>
                                    </p:anim>
                                    <p:anim calcmode="lin" valueType="num">
                                      <p:cBhvr>
                                        <p:cTn id="89" dur="3000" fill="hold"/>
                                        <p:tgtEl>
                                          <p:spTgt spid="17"/>
                                        </p:tgtEl>
                                        <p:attrNameLst>
                                          <p:attrName>ppt_x</p:attrName>
                                        </p:attrNameLst>
                                      </p:cBhvr>
                                      <p:tavLst>
                                        <p:tav tm="0">
                                          <p:val>
                                            <p:fltVal val="0.5"/>
                                          </p:val>
                                        </p:tav>
                                        <p:tav tm="100000">
                                          <p:val>
                                            <p:strVal val="#ppt_x"/>
                                          </p:val>
                                        </p:tav>
                                      </p:tavLst>
                                    </p:anim>
                                    <p:anim calcmode="lin" valueType="num">
                                      <p:cBhvr>
                                        <p:cTn id="90" dur="3000" fill="hold"/>
                                        <p:tgtEl>
                                          <p:spTgt spid="17"/>
                                        </p:tgtEl>
                                        <p:attrNameLst>
                                          <p:attrName>ppt_y</p:attrName>
                                        </p:attrNameLst>
                                      </p:cBhvr>
                                      <p:tavLst>
                                        <p:tav tm="0">
                                          <p:val>
                                            <p:fltVal val="0.5"/>
                                          </p:val>
                                        </p:tav>
                                        <p:tav tm="100000">
                                          <p:val>
                                            <p:strVal val="#ppt_y"/>
                                          </p:val>
                                        </p:tav>
                                      </p:tavLst>
                                    </p:anim>
                                  </p:childTnLst>
                                </p:cTn>
                              </p:par>
                              <p:par>
                                <p:cTn id="91" presetID="23" presetClass="entr" presetSubtype="528" fill="hold" nodeType="with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p:cTn id="93" dur="3000" fill="hold"/>
                                        <p:tgtEl>
                                          <p:spTgt spid="18"/>
                                        </p:tgtEl>
                                        <p:attrNameLst>
                                          <p:attrName>ppt_w</p:attrName>
                                        </p:attrNameLst>
                                      </p:cBhvr>
                                      <p:tavLst>
                                        <p:tav tm="0">
                                          <p:val>
                                            <p:fltVal val="0"/>
                                          </p:val>
                                        </p:tav>
                                        <p:tav tm="100000">
                                          <p:val>
                                            <p:strVal val="#ppt_w"/>
                                          </p:val>
                                        </p:tav>
                                      </p:tavLst>
                                    </p:anim>
                                    <p:anim calcmode="lin" valueType="num">
                                      <p:cBhvr>
                                        <p:cTn id="94" dur="3000" fill="hold"/>
                                        <p:tgtEl>
                                          <p:spTgt spid="18"/>
                                        </p:tgtEl>
                                        <p:attrNameLst>
                                          <p:attrName>ppt_h</p:attrName>
                                        </p:attrNameLst>
                                      </p:cBhvr>
                                      <p:tavLst>
                                        <p:tav tm="0">
                                          <p:val>
                                            <p:fltVal val="0"/>
                                          </p:val>
                                        </p:tav>
                                        <p:tav tm="100000">
                                          <p:val>
                                            <p:strVal val="#ppt_h"/>
                                          </p:val>
                                        </p:tav>
                                      </p:tavLst>
                                    </p:anim>
                                    <p:anim calcmode="lin" valueType="num">
                                      <p:cBhvr>
                                        <p:cTn id="95" dur="3000" fill="hold"/>
                                        <p:tgtEl>
                                          <p:spTgt spid="18"/>
                                        </p:tgtEl>
                                        <p:attrNameLst>
                                          <p:attrName>ppt_x</p:attrName>
                                        </p:attrNameLst>
                                      </p:cBhvr>
                                      <p:tavLst>
                                        <p:tav tm="0">
                                          <p:val>
                                            <p:fltVal val="0.5"/>
                                          </p:val>
                                        </p:tav>
                                        <p:tav tm="100000">
                                          <p:val>
                                            <p:strVal val="#ppt_x"/>
                                          </p:val>
                                        </p:tav>
                                      </p:tavLst>
                                    </p:anim>
                                    <p:anim calcmode="lin" valueType="num">
                                      <p:cBhvr>
                                        <p:cTn id="96" dur="3000" fill="hold"/>
                                        <p:tgtEl>
                                          <p:spTgt spid="18"/>
                                        </p:tgtEl>
                                        <p:attrNameLst>
                                          <p:attrName>ppt_y</p:attrName>
                                        </p:attrNameLst>
                                      </p:cBhvr>
                                      <p:tavLst>
                                        <p:tav tm="0">
                                          <p:val>
                                            <p:fltVal val="0.5"/>
                                          </p:val>
                                        </p:tav>
                                        <p:tav tm="100000">
                                          <p:val>
                                            <p:strVal val="#ppt_y"/>
                                          </p:val>
                                        </p:tav>
                                      </p:tavLst>
                                    </p:anim>
                                  </p:childTnLst>
                                </p:cTn>
                              </p:par>
                              <p:par>
                                <p:cTn id="97" presetID="23" presetClass="entr" presetSubtype="528" fill="hold" nodeType="withEffect">
                                  <p:stCondLst>
                                    <p:cond delay="0"/>
                                  </p:stCondLst>
                                  <p:childTnLst>
                                    <p:set>
                                      <p:cBhvr>
                                        <p:cTn id="98" dur="1" fill="hold">
                                          <p:stCondLst>
                                            <p:cond delay="0"/>
                                          </p:stCondLst>
                                        </p:cTn>
                                        <p:tgtEl>
                                          <p:spTgt spid="19"/>
                                        </p:tgtEl>
                                        <p:attrNameLst>
                                          <p:attrName>style.visibility</p:attrName>
                                        </p:attrNameLst>
                                      </p:cBhvr>
                                      <p:to>
                                        <p:strVal val="visible"/>
                                      </p:to>
                                    </p:set>
                                    <p:anim calcmode="lin" valueType="num">
                                      <p:cBhvr>
                                        <p:cTn id="99" dur="3000" fill="hold"/>
                                        <p:tgtEl>
                                          <p:spTgt spid="19"/>
                                        </p:tgtEl>
                                        <p:attrNameLst>
                                          <p:attrName>ppt_w</p:attrName>
                                        </p:attrNameLst>
                                      </p:cBhvr>
                                      <p:tavLst>
                                        <p:tav tm="0">
                                          <p:val>
                                            <p:fltVal val="0"/>
                                          </p:val>
                                        </p:tav>
                                        <p:tav tm="100000">
                                          <p:val>
                                            <p:strVal val="#ppt_w"/>
                                          </p:val>
                                        </p:tav>
                                      </p:tavLst>
                                    </p:anim>
                                    <p:anim calcmode="lin" valueType="num">
                                      <p:cBhvr>
                                        <p:cTn id="100" dur="3000" fill="hold"/>
                                        <p:tgtEl>
                                          <p:spTgt spid="19"/>
                                        </p:tgtEl>
                                        <p:attrNameLst>
                                          <p:attrName>ppt_h</p:attrName>
                                        </p:attrNameLst>
                                      </p:cBhvr>
                                      <p:tavLst>
                                        <p:tav tm="0">
                                          <p:val>
                                            <p:fltVal val="0"/>
                                          </p:val>
                                        </p:tav>
                                        <p:tav tm="100000">
                                          <p:val>
                                            <p:strVal val="#ppt_h"/>
                                          </p:val>
                                        </p:tav>
                                      </p:tavLst>
                                    </p:anim>
                                    <p:anim calcmode="lin" valueType="num">
                                      <p:cBhvr>
                                        <p:cTn id="101" dur="3000" fill="hold"/>
                                        <p:tgtEl>
                                          <p:spTgt spid="19"/>
                                        </p:tgtEl>
                                        <p:attrNameLst>
                                          <p:attrName>ppt_x</p:attrName>
                                        </p:attrNameLst>
                                      </p:cBhvr>
                                      <p:tavLst>
                                        <p:tav tm="0">
                                          <p:val>
                                            <p:fltVal val="0.5"/>
                                          </p:val>
                                        </p:tav>
                                        <p:tav tm="100000">
                                          <p:val>
                                            <p:strVal val="#ppt_x"/>
                                          </p:val>
                                        </p:tav>
                                      </p:tavLst>
                                    </p:anim>
                                    <p:anim calcmode="lin" valueType="num">
                                      <p:cBhvr>
                                        <p:cTn id="102" dur="3000" fill="hold"/>
                                        <p:tgtEl>
                                          <p:spTgt spid="19"/>
                                        </p:tgtEl>
                                        <p:attrNameLst>
                                          <p:attrName>ppt_y</p:attrName>
                                        </p:attrNameLst>
                                      </p:cBhvr>
                                      <p:tavLst>
                                        <p:tav tm="0">
                                          <p:val>
                                            <p:fltVal val="0.5"/>
                                          </p:val>
                                        </p:tav>
                                        <p:tav tm="100000">
                                          <p:val>
                                            <p:strVal val="#ppt_y"/>
                                          </p:val>
                                        </p:tav>
                                      </p:tavLst>
                                    </p:anim>
                                  </p:childTnLst>
                                </p:cTn>
                              </p:par>
                              <p:par>
                                <p:cTn id="103" presetID="23" presetClass="entr" presetSubtype="528" fill="hold" nodeType="withEffect">
                                  <p:stCondLst>
                                    <p:cond delay="0"/>
                                  </p:stCondLst>
                                  <p:childTnLst>
                                    <p:set>
                                      <p:cBhvr>
                                        <p:cTn id="104" dur="1" fill="hold">
                                          <p:stCondLst>
                                            <p:cond delay="0"/>
                                          </p:stCondLst>
                                        </p:cTn>
                                        <p:tgtEl>
                                          <p:spTgt spid="20"/>
                                        </p:tgtEl>
                                        <p:attrNameLst>
                                          <p:attrName>style.visibility</p:attrName>
                                        </p:attrNameLst>
                                      </p:cBhvr>
                                      <p:to>
                                        <p:strVal val="visible"/>
                                      </p:to>
                                    </p:set>
                                    <p:anim calcmode="lin" valueType="num">
                                      <p:cBhvr>
                                        <p:cTn id="105" dur="3000" fill="hold"/>
                                        <p:tgtEl>
                                          <p:spTgt spid="20"/>
                                        </p:tgtEl>
                                        <p:attrNameLst>
                                          <p:attrName>ppt_w</p:attrName>
                                        </p:attrNameLst>
                                      </p:cBhvr>
                                      <p:tavLst>
                                        <p:tav tm="0">
                                          <p:val>
                                            <p:fltVal val="0"/>
                                          </p:val>
                                        </p:tav>
                                        <p:tav tm="100000">
                                          <p:val>
                                            <p:strVal val="#ppt_w"/>
                                          </p:val>
                                        </p:tav>
                                      </p:tavLst>
                                    </p:anim>
                                    <p:anim calcmode="lin" valueType="num">
                                      <p:cBhvr>
                                        <p:cTn id="106" dur="3000" fill="hold"/>
                                        <p:tgtEl>
                                          <p:spTgt spid="20"/>
                                        </p:tgtEl>
                                        <p:attrNameLst>
                                          <p:attrName>ppt_h</p:attrName>
                                        </p:attrNameLst>
                                      </p:cBhvr>
                                      <p:tavLst>
                                        <p:tav tm="0">
                                          <p:val>
                                            <p:fltVal val="0"/>
                                          </p:val>
                                        </p:tav>
                                        <p:tav tm="100000">
                                          <p:val>
                                            <p:strVal val="#ppt_h"/>
                                          </p:val>
                                        </p:tav>
                                      </p:tavLst>
                                    </p:anim>
                                    <p:anim calcmode="lin" valueType="num">
                                      <p:cBhvr>
                                        <p:cTn id="107" dur="3000" fill="hold"/>
                                        <p:tgtEl>
                                          <p:spTgt spid="20"/>
                                        </p:tgtEl>
                                        <p:attrNameLst>
                                          <p:attrName>ppt_x</p:attrName>
                                        </p:attrNameLst>
                                      </p:cBhvr>
                                      <p:tavLst>
                                        <p:tav tm="0">
                                          <p:val>
                                            <p:fltVal val="0.5"/>
                                          </p:val>
                                        </p:tav>
                                        <p:tav tm="100000">
                                          <p:val>
                                            <p:strVal val="#ppt_x"/>
                                          </p:val>
                                        </p:tav>
                                      </p:tavLst>
                                    </p:anim>
                                    <p:anim calcmode="lin" valueType="num">
                                      <p:cBhvr>
                                        <p:cTn id="108" dur="3000" fill="hold"/>
                                        <p:tgtEl>
                                          <p:spTgt spid="20"/>
                                        </p:tgtEl>
                                        <p:attrNameLst>
                                          <p:attrName>ppt_y</p:attrName>
                                        </p:attrNameLst>
                                      </p:cBhvr>
                                      <p:tavLst>
                                        <p:tav tm="0">
                                          <p:val>
                                            <p:fltVal val="0.5"/>
                                          </p:val>
                                        </p:tav>
                                        <p:tav tm="100000">
                                          <p:val>
                                            <p:strVal val="#ppt_y"/>
                                          </p:val>
                                        </p:tav>
                                      </p:tavLst>
                                    </p:anim>
                                  </p:childTnLst>
                                </p:cTn>
                              </p:par>
                              <p:par>
                                <p:cTn id="109" presetID="23" presetClass="entr" presetSubtype="528" fill="hold" nodeType="withEffect">
                                  <p:stCondLst>
                                    <p:cond delay="0"/>
                                  </p:stCondLst>
                                  <p:childTnLst>
                                    <p:set>
                                      <p:cBhvr>
                                        <p:cTn id="110" dur="1" fill="hold">
                                          <p:stCondLst>
                                            <p:cond delay="0"/>
                                          </p:stCondLst>
                                        </p:cTn>
                                        <p:tgtEl>
                                          <p:spTgt spid="21"/>
                                        </p:tgtEl>
                                        <p:attrNameLst>
                                          <p:attrName>style.visibility</p:attrName>
                                        </p:attrNameLst>
                                      </p:cBhvr>
                                      <p:to>
                                        <p:strVal val="visible"/>
                                      </p:to>
                                    </p:set>
                                    <p:anim calcmode="lin" valueType="num">
                                      <p:cBhvr>
                                        <p:cTn id="111" dur="3000" fill="hold"/>
                                        <p:tgtEl>
                                          <p:spTgt spid="21"/>
                                        </p:tgtEl>
                                        <p:attrNameLst>
                                          <p:attrName>ppt_w</p:attrName>
                                        </p:attrNameLst>
                                      </p:cBhvr>
                                      <p:tavLst>
                                        <p:tav tm="0">
                                          <p:val>
                                            <p:fltVal val="0"/>
                                          </p:val>
                                        </p:tav>
                                        <p:tav tm="100000">
                                          <p:val>
                                            <p:strVal val="#ppt_w"/>
                                          </p:val>
                                        </p:tav>
                                      </p:tavLst>
                                    </p:anim>
                                    <p:anim calcmode="lin" valueType="num">
                                      <p:cBhvr>
                                        <p:cTn id="112" dur="3000" fill="hold"/>
                                        <p:tgtEl>
                                          <p:spTgt spid="21"/>
                                        </p:tgtEl>
                                        <p:attrNameLst>
                                          <p:attrName>ppt_h</p:attrName>
                                        </p:attrNameLst>
                                      </p:cBhvr>
                                      <p:tavLst>
                                        <p:tav tm="0">
                                          <p:val>
                                            <p:fltVal val="0"/>
                                          </p:val>
                                        </p:tav>
                                        <p:tav tm="100000">
                                          <p:val>
                                            <p:strVal val="#ppt_h"/>
                                          </p:val>
                                        </p:tav>
                                      </p:tavLst>
                                    </p:anim>
                                    <p:anim calcmode="lin" valueType="num">
                                      <p:cBhvr>
                                        <p:cTn id="113" dur="3000" fill="hold"/>
                                        <p:tgtEl>
                                          <p:spTgt spid="21"/>
                                        </p:tgtEl>
                                        <p:attrNameLst>
                                          <p:attrName>ppt_x</p:attrName>
                                        </p:attrNameLst>
                                      </p:cBhvr>
                                      <p:tavLst>
                                        <p:tav tm="0">
                                          <p:val>
                                            <p:fltVal val="0.5"/>
                                          </p:val>
                                        </p:tav>
                                        <p:tav tm="100000">
                                          <p:val>
                                            <p:strVal val="#ppt_x"/>
                                          </p:val>
                                        </p:tav>
                                      </p:tavLst>
                                    </p:anim>
                                    <p:anim calcmode="lin" valueType="num">
                                      <p:cBhvr>
                                        <p:cTn id="114" dur="3000" fill="hold"/>
                                        <p:tgtEl>
                                          <p:spTgt spid="21"/>
                                        </p:tgtEl>
                                        <p:attrNameLst>
                                          <p:attrName>ppt_y</p:attrName>
                                        </p:attrNameLst>
                                      </p:cBhvr>
                                      <p:tavLst>
                                        <p:tav tm="0">
                                          <p:val>
                                            <p:fltVal val="0.5"/>
                                          </p:val>
                                        </p:tav>
                                        <p:tav tm="100000">
                                          <p:val>
                                            <p:strVal val="#ppt_y"/>
                                          </p:val>
                                        </p:tav>
                                      </p:tavLst>
                                    </p:anim>
                                  </p:childTnLst>
                                </p:cTn>
                              </p:par>
                              <p:par>
                                <p:cTn id="115" presetID="8" presetClass="emph" presetSubtype="0" autoRev="1" fill="hold" grpId="1" nodeType="withEffect" nodePh="1">
                                  <p:stCondLst>
                                    <p:cond delay="0"/>
                                  </p:stCondLst>
                                  <p:endCondLst>
                                    <p:cond evt="begin" delay="0">
                                      <p:tn val="115"/>
                                    </p:cond>
                                  </p:endCondLst>
                                  <p:childTnLst>
                                    <p:animRot by="21600000">
                                      <p:cBhvr>
                                        <p:cTn id="116" dur="3000" fill="hold"/>
                                        <p:tgtEl>
                                          <p:spTgt spid="4"/>
                                        </p:tgtEl>
                                        <p:attrNameLst>
                                          <p:attrName>r</p:attrName>
                                        </p:attrNameLst>
                                      </p:cBhvr>
                                    </p:animRot>
                                  </p:childTnLst>
                                </p:cTn>
                              </p:par>
                              <p:par>
                                <p:cTn id="117" presetID="8" presetClass="emph" presetSubtype="0" autoRev="1" fill="hold" nodeType="withEffect">
                                  <p:stCondLst>
                                    <p:cond delay="0"/>
                                  </p:stCondLst>
                                  <p:childTnLst>
                                    <p:animRot by="21600000">
                                      <p:cBhvr>
                                        <p:cTn id="118" dur="3000" fill="hold"/>
                                        <p:tgtEl>
                                          <p:spTgt spid="5"/>
                                        </p:tgtEl>
                                        <p:attrNameLst>
                                          <p:attrName>r</p:attrName>
                                        </p:attrNameLst>
                                      </p:cBhvr>
                                    </p:animRot>
                                  </p:childTnLst>
                                </p:cTn>
                              </p:par>
                              <p:par>
                                <p:cTn id="119" presetID="8" presetClass="emph" presetSubtype="0" autoRev="1" fill="hold" nodeType="withEffect">
                                  <p:stCondLst>
                                    <p:cond delay="0"/>
                                  </p:stCondLst>
                                  <p:childTnLst>
                                    <p:animRot by="21600000">
                                      <p:cBhvr>
                                        <p:cTn id="120" dur="3000" fill="hold"/>
                                        <p:tgtEl>
                                          <p:spTgt spid="6"/>
                                        </p:tgtEl>
                                        <p:attrNameLst>
                                          <p:attrName>r</p:attrName>
                                        </p:attrNameLst>
                                      </p:cBhvr>
                                    </p:animRot>
                                  </p:childTnLst>
                                </p:cTn>
                              </p:par>
                              <p:par>
                                <p:cTn id="121" presetID="8" presetClass="emph" presetSubtype="0" autoRev="1" fill="hold" nodeType="withEffect">
                                  <p:stCondLst>
                                    <p:cond delay="0"/>
                                  </p:stCondLst>
                                  <p:childTnLst>
                                    <p:animRot by="21600000">
                                      <p:cBhvr>
                                        <p:cTn id="122" dur="3000" fill="hold"/>
                                        <p:tgtEl>
                                          <p:spTgt spid="7"/>
                                        </p:tgtEl>
                                        <p:attrNameLst>
                                          <p:attrName>r</p:attrName>
                                        </p:attrNameLst>
                                      </p:cBhvr>
                                    </p:animRot>
                                  </p:childTnLst>
                                </p:cTn>
                              </p:par>
                              <p:par>
                                <p:cTn id="123" presetID="8" presetClass="emph" presetSubtype="0" autoRev="1" fill="hold" nodeType="withEffect">
                                  <p:stCondLst>
                                    <p:cond delay="0"/>
                                  </p:stCondLst>
                                  <p:childTnLst>
                                    <p:animRot by="21600000">
                                      <p:cBhvr>
                                        <p:cTn id="124" dur="3000" fill="hold"/>
                                        <p:tgtEl>
                                          <p:spTgt spid="8"/>
                                        </p:tgtEl>
                                        <p:attrNameLst>
                                          <p:attrName>r</p:attrName>
                                        </p:attrNameLst>
                                      </p:cBhvr>
                                    </p:animRot>
                                  </p:childTnLst>
                                </p:cTn>
                              </p:par>
                              <p:par>
                                <p:cTn id="125" presetID="8" presetClass="emph" presetSubtype="0" autoRev="1" fill="hold" nodeType="withEffect">
                                  <p:stCondLst>
                                    <p:cond delay="0"/>
                                  </p:stCondLst>
                                  <p:childTnLst>
                                    <p:animRot by="21600000">
                                      <p:cBhvr>
                                        <p:cTn id="126" dur="3000" fill="hold"/>
                                        <p:tgtEl>
                                          <p:spTgt spid="9"/>
                                        </p:tgtEl>
                                        <p:attrNameLst>
                                          <p:attrName>r</p:attrName>
                                        </p:attrNameLst>
                                      </p:cBhvr>
                                    </p:animRot>
                                  </p:childTnLst>
                                </p:cTn>
                              </p:par>
                              <p:par>
                                <p:cTn id="127" presetID="8" presetClass="emph" presetSubtype="0" autoRev="1" fill="hold" nodeType="withEffect">
                                  <p:stCondLst>
                                    <p:cond delay="0"/>
                                  </p:stCondLst>
                                  <p:childTnLst>
                                    <p:animRot by="21600000">
                                      <p:cBhvr>
                                        <p:cTn id="128" dur="3000" fill="hold"/>
                                        <p:tgtEl>
                                          <p:spTgt spid="10"/>
                                        </p:tgtEl>
                                        <p:attrNameLst>
                                          <p:attrName>r</p:attrName>
                                        </p:attrNameLst>
                                      </p:cBhvr>
                                    </p:animRot>
                                  </p:childTnLst>
                                </p:cTn>
                              </p:par>
                              <p:par>
                                <p:cTn id="129" presetID="8" presetClass="emph" presetSubtype="0" autoRev="1" fill="hold" nodeType="withEffect">
                                  <p:stCondLst>
                                    <p:cond delay="0"/>
                                  </p:stCondLst>
                                  <p:childTnLst>
                                    <p:animRot by="21600000">
                                      <p:cBhvr>
                                        <p:cTn id="130" dur="3000" fill="hold"/>
                                        <p:tgtEl>
                                          <p:spTgt spid="11"/>
                                        </p:tgtEl>
                                        <p:attrNameLst>
                                          <p:attrName>r</p:attrName>
                                        </p:attrNameLst>
                                      </p:cBhvr>
                                    </p:animRot>
                                  </p:childTnLst>
                                </p:cTn>
                              </p:par>
                              <p:par>
                                <p:cTn id="131" presetID="8" presetClass="emph" presetSubtype="0" autoRev="1" fill="hold" nodeType="withEffect">
                                  <p:stCondLst>
                                    <p:cond delay="0"/>
                                  </p:stCondLst>
                                  <p:childTnLst>
                                    <p:animRot by="21600000">
                                      <p:cBhvr>
                                        <p:cTn id="132" dur="3000" fill="hold"/>
                                        <p:tgtEl>
                                          <p:spTgt spid="12"/>
                                        </p:tgtEl>
                                        <p:attrNameLst>
                                          <p:attrName>r</p:attrName>
                                        </p:attrNameLst>
                                      </p:cBhvr>
                                    </p:animRot>
                                  </p:childTnLst>
                                </p:cTn>
                              </p:par>
                              <p:par>
                                <p:cTn id="133" presetID="8" presetClass="emph" presetSubtype="0" autoRev="1" fill="hold" nodeType="withEffect">
                                  <p:stCondLst>
                                    <p:cond delay="0"/>
                                  </p:stCondLst>
                                  <p:childTnLst>
                                    <p:animRot by="21600000">
                                      <p:cBhvr>
                                        <p:cTn id="134" dur="3000" fill="hold"/>
                                        <p:tgtEl>
                                          <p:spTgt spid="13"/>
                                        </p:tgtEl>
                                        <p:attrNameLst>
                                          <p:attrName>r</p:attrName>
                                        </p:attrNameLst>
                                      </p:cBhvr>
                                    </p:animRot>
                                  </p:childTnLst>
                                </p:cTn>
                              </p:par>
                              <p:par>
                                <p:cTn id="135" presetID="8" presetClass="emph" presetSubtype="0" autoRev="1" fill="hold" nodeType="withEffect">
                                  <p:stCondLst>
                                    <p:cond delay="0"/>
                                  </p:stCondLst>
                                  <p:childTnLst>
                                    <p:animRot by="21600000">
                                      <p:cBhvr>
                                        <p:cTn id="136" dur="3000" fill="hold"/>
                                        <p:tgtEl>
                                          <p:spTgt spid="14"/>
                                        </p:tgtEl>
                                        <p:attrNameLst>
                                          <p:attrName>r</p:attrName>
                                        </p:attrNameLst>
                                      </p:cBhvr>
                                    </p:animRot>
                                  </p:childTnLst>
                                </p:cTn>
                              </p:par>
                              <p:par>
                                <p:cTn id="137" presetID="8" presetClass="emph" presetSubtype="0" autoRev="1" fill="hold" nodeType="withEffect">
                                  <p:stCondLst>
                                    <p:cond delay="0"/>
                                  </p:stCondLst>
                                  <p:childTnLst>
                                    <p:animRot by="21600000">
                                      <p:cBhvr>
                                        <p:cTn id="138" dur="3000" fill="hold"/>
                                        <p:tgtEl>
                                          <p:spTgt spid="15"/>
                                        </p:tgtEl>
                                        <p:attrNameLst>
                                          <p:attrName>r</p:attrName>
                                        </p:attrNameLst>
                                      </p:cBhvr>
                                    </p:animRot>
                                  </p:childTnLst>
                                </p:cTn>
                              </p:par>
                              <p:par>
                                <p:cTn id="139" presetID="8" presetClass="emph" presetSubtype="0" autoRev="1" fill="hold" nodeType="withEffect">
                                  <p:stCondLst>
                                    <p:cond delay="0"/>
                                  </p:stCondLst>
                                  <p:childTnLst>
                                    <p:animRot by="21600000">
                                      <p:cBhvr>
                                        <p:cTn id="140" dur="3000" fill="hold"/>
                                        <p:tgtEl>
                                          <p:spTgt spid="16"/>
                                        </p:tgtEl>
                                        <p:attrNameLst>
                                          <p:attrName>r</p:attrName>
                                        </p:attrNameLst>
                                      </p:cBhvr>
                                    </p:animRot>
                                  </p:childTnLst>
                                </p:cTn>
                              </p:par>
                              <p:par>
                                <p:cTn id="141" presetID="8" presetClass="emph" presetSubtype="0" autoRev="1" fill="hold" nodeType="withEffect">
                                  <p:stCondLst>
                                    <p:cond delay="0"/>
                                  </p:stCondLst>
                                  <p:childTnLst>
                                    <p:animRot by="21600000">
                                      <p:cBhvr>
                                        <p:cTn id="142" dur="3000" fill="hold"/>
                                        <p:tgtEl>
                                          <p:spTgt spid="17"/>
                                        </p:tgtEl>
                                        <p:attrNameLst>
                                          <p:attrName>r</p:attrName>
                                        </p:attrNameLst>
                                      </p:cBhvr>
                                    </p:animRot>
                                  </p:childTnLst>
                                </p:cTn>
                              </p:par>
                              <p:par>
                                <p:cTn id="143" presetID="8" presetClass="emph" presetSubtype="0" autoRev="1" fill="hold" nodeType="withEffect">
                                  <p:stCondLst>
                                    <p:cond delay="0"/>
                                  </p:stCondLst>
                                  <p:childTnLst>
                                    <p:animRot by="21600000">
                                      <p:cBhvr>
                                        <p:cTn id="144" dur="3000" fill="hold"/>
                                        <p:tgtEl>
                                          <p:spTgt spid="18"/>
                                        </p:tgtEl>
                                        <p:attrNameLst>
                                          <p:attrName>r</p:attrName>
                                        </p:attrNameLst>
                                      </p:cBhvr>
                                    </p:animRot>
                                  </p:childTnLst>
                                </p:cTn>
                              </p:par>
                              <p:par>
                                <p:cTn id="145" presetID="8" presetClass="emph" presetSubtype="0" autoRev="1" fill="hold" nodeType="withEffect">
                                  <p:stCondLst>
                                    <p:cond delay="0"/>
                                  </p:stCondLst>
                                  <p:childTnLst>
                                    <p:animRot by="21600000">
                                      <p:cBhvr>
                                        <p:cTn id="146" dur="3000" fill="hold"/>
                                        <p:tgtEl>
                                          <p:spTgt spid="19"/>
                                        </p:tgtEl>
                                        <p:attrNameLst>
                                          <p:attrName>r</p:attrName>
                                        </p:attrNameLst>
                                      </p:cBhvr>
                                    </p:animRot>
                                  </p:childTnLst>
                                </p:cTn>
                              </p:par>
                              <p:par>
                                <p:cTn id="147" presetID="8" presetClass="emph" presetSubtype="0" autoRev="1" fill="hold" nodeType="withEffect">
                                  <p:stCondLst>
                                    <p:cond delay="0"/>
                                  </p:stCondLst>
                                  <p:childTnLst>
                                    <p:animRot by="21600000">
                                      <p:cBhvr>
                                        <p:cTn id="148" dur="3000" fill="hold"/>
                                        <p:tgtEl>
                                          <p:spTgt spid="20"/>
                                        </p:tgtEl>
                                        <p:attrNameLst>
                                          <p:attrName>r</p:attrName>
                                        </p:attrNameLst>
                                      </p:cBhvr>
                                    </p:animRot>
                                  </p:childTnLst>
                                </p:cTn>
                              </p:par>
                              <p:par>
                                <p:cTn id="149" presetID="8" presetClass="emph" presetSubtype="0" autoRev="1" fill="hold" nodeType="withEffect">
                                  <p:stCondLst>
                                    <p:cond delay="0"/>
                                  </p:stCondLst>
                                  <p:childTnLst>
                                    <p:animRot by="21600000">
                                      <p:cBhvr>
                                        <p:cTn id="150" dur="3000" fill="hold"/>
                                        <p:tgtEl>
                                          <p:spTgt spid="21"/>
                                        </p:tgtEl>
                                        <p:attrNameLst>
                                          <p:attrName>r</p:attrName>
                                        </p:attrNameLst>
                                      </p:cBhvr>
                                    </p:animRot>
                                  </p:childTnLst>
                                </p:cTn>
                              </p:par>
                            </p:childTnLst>
                          </p:cTn>
                        </p:par>
                        <p:par>
                          <p:cTn id="151" fill="hold">
                            <p:stCondLst>
                              <p:cond delay="6000"/>
                            </p:stCondLst>
                            <p:childTnLst>
                              <p:par>
                                <p:cTn id="152" presetID="23" presetClass="exit" presetSubtype="544" fill="hold" grpId="2" nodeType="afterEffect" nodePh="1">
                                  <p:stCondLst>
                                    <p:cond delay="0"/>
                                  </p:stCondLst>
                                  <p:endCondLst>
                                    <p:cond evt="begin" delay="0">
                                      <p:tn val="152"/>
                                    </p:cond>
                                  </p:endCondLst>
                                  <p:childTnLst>
                                    <p:anim calcmode="lin" valueType="num">
                                      <p:cBhvr>
                                        <p:cTn id="153" dur="3000"/>
                                        <p:tgtEl>
                                          <p:spTgt spid="4"/>
                                        </p:tgtEl>
                                        <p:attrNameLst>
                                          <p:attrName>ppt_w</p:attrName>
                                        </p:attrNameLst>
                                      </p:cBhvr>
                                      <p:tavLst>
                                        <p:tav tm="0">
                                          <p:val>
                                            <p:strVal val="ppt_w"/>
                                          </p:val>
                                        </p:tav>
                                        <p:tav tm="100000">
                                          <p:val>
                                            <p:fltVal val="0"/>
                                          </p:val>
                                        </p:tav>
                                      </p:tavLst>
                                    </p:anim>
                                    <p:anim calcmode="lin" valueType="num">
                                      <p:cBhvr>
                                        <p:cTn id="154" dur="3000"/>
                                        <p:tgtEl>
                                          <p:spTgt spid="4"/>
                                        </p:tgtEl>
                                        <p:attrNameLst>
                                          <p:attrName>ppt_h</p:attrName>
                                        </p:attrNameLst>
                                      </p:cBhvr>
                                      <p:tavLst>
                                        <p:tav tm="0">
                                          <p:val>
                                            <p:strVal val="ppt_h"/>
                                          </p:val>
                                        </p:tav>
                                        <p:tav tm="100000">
                                          <p:val>
                                            <p:fltVal val="0"/>
                                          </p:val>
                                        </p:tav>
                                      </p:tavLst>
                                    </p:anim>
                                    <p:anim calcmode="lin" valueType="num">
                                      <p:cBhvr>
                                        <p:cTn id="155" dur="3000"/>
                                        <p:tgtEl>
                                          <p:spTgt spid="4"/>
                                        </p:tgtEl>
                                        <p:attrNameLst>
                                          <p:attrName>ppt_x</p:attrName>
                                        </p:attrNameLst>
                                      </p:cBhvr>
                                      <p:tavLst>
                                        <p:tav tm="0">
                                          <p:val>
                                            <p:strVal val="ppt_x"/>
                                          </p:val>
                                        </p:tav>
                                        <p:tav tm="100000">
                                          <p:val>
                                            <p:fltVal val="0.5"/>
                                          </p:val>
                                        </p:tav>
                                      </p:tavLst>
                                    </p:anim>
                                    <p:anim calcmode="lin" valueType="num">
                                      <p:cBhvr>
                                        <p:cTn id="156" dur="3000"/>
                                        <p:tgtEl>
                                          <p:spTgt spid="4"/>
                                        </p:tgtEl>
                                        <p:attrNameLst>
                                          <p:attrName>ppt_y</p:attrName>
                                        </p:attrNameLst>
                                      </p:cBhvr>
                                      <p:tavLst>
                                        <p:tav tm="0">
                                          <p:val>
                                            <p:strVal val="ppt_y"/>
                                          </p:val>
                                        </p:tav>
                                        <p:tav tm="100000">
                                          <p:val>
                                            <p:fltVal val="0.5"/>
                                          </p:val>
                                        </p:tav>
                                      </p:tavLst>
                                    </p:anim>
                                    <p:set>
                                      <p:cBhvr>
                                        <p:cTn id="157" dur="1" fill="hold">
                                          <p:stCondLst>
                                            <p:cond delay="2999"/>
                                          </p:stCondLst>
                                        </p:cTn>
                                        <p:tgtEl>
                                          <p:spTgt spid="4"/>
                                        </p:tgtEl>
                                        <p:attrNameLst>
                                          <p:attrName>style.visibility</p:attrName>
                                        </p:attrNameLst>
                                      </p:cBhvr>
                                      <p:to>
                                        <p:strVal val="hidden"/>
                                      </p:to>
                                    </p:set>
                                  </p:childTnLst>
                                </p:cTn>
                              </p:par>
                              <p:par>
                                <p:cTn id="158" presetID="23" presetClass="exit" presetSubtype="544" fill="hold" nodeType="withEffect">
                                  <p:stCondLst>
                                    <p:cond delay="0"/>
                                  </p:stCondLst>
                                  <p:childTnLst>
                                    <p:anim calcmode="lin" valueType="num">
                                      <p:cBhvr>
                                        <p:cTn id="159" dur="3000"/>
                                        <p:tgtEl>
                                          <p:spTgt spid="5"/>
                                        </p:tgtEl>
                                        <p:attrNameLst>
                                          <p:attrName>ppt_w</p:attrName>
                                        </p:attrNameLst>
                                      </p:cBhvr>
                                      <p:tavLst>
                                        <p:tav tm="0">
                                          <p:val>
                                            <p:strVal val="ppt_w"/>
                                          </p:val>
                                        </p:tav>
                                        <p:tav tm="100000">
                                          <p:val>
                                            <p:fltVal val="0"/>
                                          </p:val>
                                        </p:tav>
                                      </p:tavLst>
                                    </p:anim>
                                    <p:anim calcmode="lin" valueType="num">
                                      <p:cBhvr>
                                        <p:cTn id="160" dur="3000"/>
                                        <p:tgtEl>
                                          <p:spTgt spid="5"/>
                                        </p:tgtEl>
                                        <p:attrNameLst>
                                          <p:attrName>ppt_h</p:attrName>
                                        </p:attrNameLst>
                                      </p:cBhvr>
                                      <p:tavLst>
                                        <p:tav tm="0">
                                          <p:val>
                                            <p:strVal val="ppt_h"/>
                                          </p:val>
                                        </p:tav>
                                        <p:tav tm="100000">
                                          <p:val>
                                            <p:fltVal val="0"/>
                                          </p:val>
                                        </p:tav>
                                      </p:tavLst>
                                    </p:anim>
                                    <p:anim calcmode="lin" valueType="num">
                                      <p:cBhvr>
                                        <p:cTn id="161" dur="3000"/>
                                        <p:tgtEl>
                                          <p:spTgt spid="5"/>
                                        </p:tgtEl>
                                        <p:attrNameLst>
                                          <p:attrName>ppt_x</p:attrName>
                                        </p:attrNameLst>
                                      </p:cBhvr>
                                      <p:tavLst>
                                        <p:tav tm="0">
                                          <p:val>
                                            <p:strVal val="ppt_x"/>
                                          </p:val>
                                        </p:tav>
                                        <p:tav tm="100000">
                                          <p:val>
                                            <p:fltVal val="0.5"/>
                                          </p:val>
                                        </p:tav>
                                      </p:tavLst>
                                    </p:anim>
                                    <p:anim calcmode="lin" valueType="num">
                                      <p:cBhvr>
                                        <p:cTn id="162" dur="3000"/>
                                        <p:tgtEl>
                                          <p:spTgt spid="5"/>
                                        </p:tgtEl>
                                        <p:attrNameLst>
                                          <p:attrName>ppt_y</p:attrName>
                                        </p:attrNameLst>
                                      </p:cBhvr>
                                      <p:tavLst>
                                        <p:tav tm="0">
                                          <p:val>
                                            <p:strVal val="ppt_y"/>
                                          </p:val>
                                        </p:tav>
                                        <p:tav tm="100000">
                                          <p:val>
                                            <p:fltVal val="0.5"/>
                                          </p:val>
                                        </p:tav>
                                      </p:tavLst>
                                    </p:anim>
                                    <p:set>
                                      <p:cBhvr>
                                        <p:cTn id="163" dur="1" fill="hold">
                                          <p:stCondLst>
                                            <p:cond delay="2999"/>
                                          </p:stCondLst>
                                        </p:cTn>
                                        <p:tgtEl>
                                          <p:spTgt spid="5"/>
                                        </p:tgtEl>
                                        <p:attrNameLst>
                                          <p:attrName>style.visibility</p:attrName>
                                        </p:attrNameLst>
                                      </p:cBhvr>
                                      <p:to>
                                        <p:strVal val="hidden"/>
                                      </p:to>
                                    </p:set>
                                  </p:childTnLst>
                                </p:cTn>
                              </p:par>
                              <p:par>
                                <p:cTn id="164" presetID="23" presetClass="exit" presetSubtype="544" fill="hold" nodeType="withEffect">
                                  <p:stCondLst>
                                    <p:cond delay="0"/>
                                  </p:stCondLst>
                                  <p:childTnLst>
                                    <p:anim calcmode="lin" valueType="num">
                                      <p:cBhvr>
                                        <p:cTn id="165" dur="3000"/>
                                        <p:tgtEl>
                                          <p:spTgt spid="6"/>
                                        </p:tgtEl>
                                        <p:attrNameLst>
                                          <p:attrName>ppt_w</p:attrName>
                                        </p:attrNameLst>
                                      </p:cBhvr>
                                      <p:tavLst>
                                        <p:tav tm="0">
                                          <p:val>
                                            <p:strVal val="ppt_w"/>
                                          </p:val>
                                        </p:tav>
                                        <p:tav tm="100000">
                                          <p:val>
                                            <p:fltVal val="0"/>
                                          </p:val>
                                        </p:tav>
                                      </p:tavLst>
                                    </p:anim>
                                    <p:anim calcmode="lin" valueType="num">
                                      <p:cBhvr>
                                        <p:cTn id="166" dur="3000"/>
                                        <p:tgtEl>
                                          <p:spTgt spid="6"/>
                                        </p:tgtEl>
                                        <p:attrNameLst>
                                          <p:attrName>ppt_h</p:attrName>
                                        </p:attrNameLst>
                                      </p:cBhvr>
                                      <p:tavLst>
                                        <p:tav tm="0">
                                          <p:val>
                                            <p:strVal val="ppt_h"/>
                                          </p:val>
                                        </p:tav>
                                        <p:tav tm="100000">
                                          <p:val>
                                            <p:fltVal val="0"/>
                                          </p:val>
                                        </p:tav>
                                      </p:tavLst>
                                    </p:anim>
                                    <p:anim calcmode="lin" valueType="num">
                                      <p:cBhvr>
                                        <p:cTn id="167" dur="3000"/>
                                        <p:tgtEl>
                                          <p:spTgt spid="6"/>
                                        </p:tgtEl>
                                        <p:attrNameLst>
                                          <p:attrName>ppt_x</p:attrName>
                                        </p:attrNameLst>
                                      </p:cBhvr>
                                      <p:tavLst>
                                        <p:tav tm="0">
                                          <p:val>
                                            <p:strVal val="ppt_x"/>
                                          </p:val>
                                        </p:tav>
                                        <p:tav tm="100000">
                                          <p:val>
                                            <p:fltVal val="0.5"/>
                                          </p:val>
                                        </p:tav>
                                      </p:tavLst>
                                    </p:anim>
                                    <p:anim calcmode="lin" valueType="num">
                                      <p:cBhvr>
                                        <p:cTn id="168" dur="3000"/>
                                        <p:tgtEl>
                                          <p:spTgt spid="6"/>
                                        </p:tgtEl>
                                        <p:attrNameLst>
                                          <p:attrName>ppt_y</p:attrName>
                                        </p:attrNameLst>
                                      </p:cBhvr>
                                      <p:tavLst>
                                        <p:tav tm="0">
                                          <p:val>
                                            <p:strVal val="ppt_y"/>
                                          </p:val>
                                        </p:tav>
                                        <p:tav tm="100000">
                                          <p:val>
                                            <p:fltVal val="0.5"/>
                                          </p:val>
                                        </p:tav>
                                      </p:tavLst>
                                    </p:anim>
                                    <p:set>
                                      <p:cBhvr>
                                        <p:cTn id="169" dur="1" fill="hold">
                                          <p:stCondLst>
                                            <p:cond delay="2999"/>
                                          </p:stCondLst>
                                        </p:cTn>
                                        <p:tgtEl>
                                          <p:spTgt spid="6"/>
                                        </p:tgtEl>
                                        <p:attrNameLst>
                                          <p:attrName>style.visibility</p:attrName>
                                        </p:attrNameLst>
                                      </p:cBhvr>
                                      <p:to>
                                        <p:strVal val="hidden"/>
                                      </p:to>
                                    </p:set>
                                  </p:childTnLst>
                                </p:cTn>
                              </p:par>
                              <p:par>
                                <p:cTn id="170" presetID="23" presetClass="exit" presetSubtype="544" fill="hold" nodeType="withEffect">
                                  <p:stCondLst>
                                    <p:cond delay="0"/>
                                  </p:stCondLst>
                                  <p:childTnLst>
                                    <p:anim calcmode="lin" valueType="num">
                                      <p:cBhvr>
                                        <p:cTn id="171" dur="3000"/>
                                        <p:tgtEl>
                                          <p:spTgt spid="7"/>
                                        </p:tgtEl>
                                        <p:attrNameLst>
                                          <p:attrName>ppt_w</p:attrName>
                                        </p:attrNameLst>
                                      </p:cBhvr>
                                      <p:tavLst>
                                        <p:tav tm="0">
                                          <p:val>
                                            <p:strVal val="ppt_w"/>
                                          </p:val>
                                        </p:tav>
                                        <p:tav tm="100000">
                                          <p:val>
                                            <p:fltVal val="0"/>
                                          </p:val>
                                        </p:tav>
                                      </p:tavLst>
                                    </p:anim>
                                    <p:anim calcmode="lin" valueType="num">
                                      <p:cBhvr>
                                        <p:cTn id="172" dur="3000"/>
                                        <p:tgtEl>
                                          <p:spTgt spid="7"/>
                                        </p:tgtEl>
                                        <p:attrNameLst>
                                          <p:attrName>ppt_h</p:attrName>
                                        </p:attrNameLst>
                                      </p:cBhvr>
                                      <p:tavLst>
                                        <p:tav tm="0">
                                          <p:val>
                                            <p:strVal val="ppt_h"/>
                                          </p:val>
                                        </p:tav>
                                        <p:tav tm="100000">
                                          <p:val>
                                            <p:fltVal val="0"/>
                                          </p:val>
                                        </p:tav>
                                      </p:tavLst>
                                    </p:anim>
                                    <p:anim calcmode="lin" valueType="num">
                                      <p:cBhvr>
                                        <p:cTn id="173" dur="3000"/>
                                        <p:tgtEl>
                                          <p:spTgt spid="7"/>
                                        </p:tgtEl>
                                        <p:attrNameLst>
                                          <p:attrName>ppt_x</p:attrName>
                                        </p:attrNameLst>
                                      </p:cBhvr>
                                      <p:tavLst>
                                        <p:tav tm="0">
                                          <p:val>
                                            <p:strVal val="ppt_x"/>
                                          </p:val>
                                        </p:tav>
                                        <p:tav tm="100000">
                                          <p:val>
                                            <p:fltVal val="0.5"/>
                                          </p:val>
                                        </p:tav>
                                      </p:tavLst>
                                    </p:anim>
                                    <p:anim calcmode="lin" valueType="num">
                                      <p:cBhvr>
                                        <p:cTn id="174" dur="3000"/>
                                        <p:tgtEl>
                                          <p:spTgt spid="7"/>
                                        </p:tgtEl>
                                        <p:attrNameLst>
                                          <p:attrName>ppt_y</p:attrName>
                                        </p:attrNameLst>
                                      </p:cBhvr>
                                      <p:tavLst>
                                        <p:tav tm="0">
                                          <p:val>
                                            <p:strVal val="ppt_y"/>
                                          </p:val>
                                        </p:tav>
                                        <p:tav tm="100000">
                                          <p:val>
                                            <p:fltVal val="0.5"/>
                                          </p:val>
                                        </p:tav>
                                      </p:tavLst>
                                    </p:anim>
                                    <p:set>
                                      <p:cBhvr>
                                        <p:cTn id="175" dur="1" fill="hold">
                                          <p:stCondLst>
                                            <p:cond delay="2999"/>
                                          </p:stCondLst>
                                        </p:cTn>
                                        <p:tgtEl>
                                          <p:spTgt spid="7"/>
                                        </p:tgtEl>
                                        <p:attrNameLst>
                                          <p:attrName>style.visibility</p:attrName>
                                        </p:attrNameLst>
                                      </p:cBhvr>
                                      <p:to>
                                        <p:strVal val="hidden"/>
                                      </p:to>
                                    </p:set>
                                  </p:childTnLst>
                                </p:cTn>
                              </p:par>
                              <p:par>
                                <p:cTn id="176" presetID="23" presetClass="exit" presetSubtype="544" fill="hold" nodeType="withEffect">
                                  <p:stCondLst>
                                    <p:cond delay="0"/>
                                  </p:stCondLst>
                                  <p:childTnLst>
                                    <p:anim calcmode="lin" valueType="num">
                                      <p:cBhvr>
                                        <p:cTn id="177" dur="3000"/>
                                        <p:tgtEl>
                                          <p:spTgt spid="8"/>
                                        </p:tgtEl>
                                        <p:attrNameLst>
                                          <p:attrName>ppt_w</p:attrName>
                                        </p:attrNameLst>
                                      </p:cBhvr>
                                      <p:tavLst>
                                        <p:tav tm="0">
                                          <p:val>
                                            <p:strVal val="ppt_w"/>
                                          </p:val>
                                        </p:tav>
                                        <p:tav tm="100000">
                                          <p:val>
                                            <p:fltVal val="0"/>
                                          </p:val>
                                        </p:tav>
                                      </p:tavLst>
                                    </p:anim>
                                    <p:anim calcmode="lin" valueType="num">
                                      <p:cBhvr>
                                        <p:cTn id="178" dur="3000"/>
                                        <p:tgtEl>
                                          <p:spTgt spid="8"/>
                                        </p:tgtEl>
                                        <p:attrNameLst>
                                          <p:attrName>ppt_h</p:attrName>
                                        </p:attrNameLst>
                                      </p:cBhvr>
                                      <p:tavLst>
                                        <p:tav tm="0">
                                          <p:val>
                                            <p:strVal val="ppt_h"/>
                                          </p:val>
                                        </p:tav>
                                        <p:tav tm="100000">
                                          <p:val>
                                            <p:fltVal val="0"/>
                                          </p:val>
                                        </p:tav>
                                      </p:tavLst>
                                    </p:anim>
                                    <p:anim calcmode="lin" valueType="num">
                                      <p:cBhvr>
                                        <p:cTn id="179" dur="3000"/>
                                        <p:tgtEl>
                                          <p:spTgt spid="8"/>
                                        </p:tgtEl>
                                        <p:attrNameLst>
                                          <p:attrName>ppt_x</p:attrName>
                                        </p:attrNameLst>
                                      </p:cBhvr>
                                      <p:tavLst>
                                        <p:tav tm="0">
                                          <p:val>
                                            <p:strVal val="ppt_x"/>
                                          </p:val>
                                        </p:tav>
                                        <p:tav tm="100000">
                                          <p:val>
                                            <p:fltVal val="0.5"/>
                                          </p:val>
                                        </p:tav>
                                      </p:tavLst>
                                    </p:anim>
                                    <p:anim calcmode="lin" valueType="num">
                                      <p:cBhvr>
                                        <p:cTn id="180" dur="3000"/>
                                        <p:tgtEl>
                                          <p:spTgt spid="8"/>
                                        </p:tgtEl>
                                        <p:attrNameLst>
                                          <p:attrName>ppt_y</p:attrName>
                                        </p:attrNameLst>
                                      </p:cBhvr>
                                      <p:tavLst>
                                        <p:tav tm="0">
                                          <p:val>
                                            <p:strVal val="ppt_y"/>
                                          </p:val>
                                        </p:tav>
                                        <p:tav tm="100000">
                                          <p:val>
                                            <p:fltVal val="0.5"/>
                                          </p:val>
                                        </p:tav>
                                      </p:tavLst>
                                    </p:anim>
                                    <p:set>
                                      <p:cBhvr>
                                        <p:cTn id="181" dur="1" fill="hold">
                                          <p:stCondLst>
                                            <p:cond delay="2999"/>
                                          </p:stCondLst>
                                        </p:cTn>
                                        <p:tgtEl>
                                          <p:spTgt spid="8"/>
                                        </p:tgtEl>
                                        <p:attrNameLst>
                                          <p:attrName>style.visibility</p:attrName>
                                        </p:attrNameLst>
                                      </p:cBhvr>
                                      <p:to>
                                        <p:strVal val="hidden"/>
                                      </p:to>
                                    </p:set>
                                  </p:childTnLst>
                                </p:cTn>
                              </p:par>
                              <p:par>
                                <p:cTn id="182" presetID="23" presetClass="exit" presetSubtype="544" fill="hold" nodeType="withEffect">
                                  <p:stCondLst>
                                    <p:cond delay="0"/>
                                  </p:stCondLst>
                                  <p:childTnLst>
                                    <p:anim calcmode="lin" valueType="num">
                                      <p:cBhvr>
                                        <p:cTn id="183" dur="3000"/>
                                        <p:tgtEl>
                                          <p:spTgt spid="9"/>
                                        </p:tgtEl>
                                        <p:attrNameLst>
                                          <p:attrName>ppt_w</p:attrName>
                                        </p:attrNameLst>
                                      </p:cBhvr>
                                      <p:tavLst>
                                        <p:tav tm="0">
                                          <p:val>
                                            <p:strVal val="ppt_w"/>
                                          </p:val>
                                        </p:tav>
                                        <p:tav tm="100000">
                                          <p:val>
                                            <p:fltVal val="0"/>
                                          </p:val>
                                        </p:tav>
                                      </p:tavLst>
                                    </p:anim>
                                    <p:anim calcmode="lin" valueType="num">
                                      <p:cBhvr>
                                        <p:cTn id="184" dur="3000"/>
                                        <p:tgtEl>
                                          <p:spTgt spid="9"/>
                                        </p:tgtEl>
                                        <p:attrNameLst>
                                          <p:attrName>ppt_h</p:attrName>
                                        </p:attrNameLst>
                                      </p:cBhvr>
                                      <p:tavLst>
                                        <p:tav tm="0">
                                          <p:val>
                                            <p:strVal val="ppt_h"/>
                                          </p:val>
                                        </p:tav>
                                        <p:tav tm="100000">
                                          <p:val>
                                            <p:fltVal val="0"/>
                                          </p:val>
                                        </p:tav>
                                      </p:tavLst>
                                    </p:anim>
                                    <p:anim calcmode="lin" valueType="num">
                                      <p:cBhvr>
                                        <p:cTn id="185" dur="3000"/>
                                        <p:tgtEl>
                                          <p:spTgt spid="9"/>
                                        </p:tgtEl>
                                        <p:attrNameLst>
                                          <p:attrName>ppt_x</p:attrName>
                                        </p:attrNameLst>
                                      </p:cBhvr>
                                      <p:tavLst>
                                        <p:tav tm="0">
                                          <p:val>
                                            <p:strVal val="ppt_x"/>
                                          </p:val>
                                        </p:tav>
                                        <p:tav tm="100000">
                                          <p:val>
                                            <p:fltVal val="0.5"/>
                                          </p:val>
                                        </p:tav>
                                      </p:tavLst>
                                    </p:anim>
                                    <p:anim calcmode="lin" valueType="num">
                                      <p:cBhvr>
                                        <p:cTn id="186" dur="3000"/>
                                        <p:tgtEl>
                                          <p:spTgt spid="9"/>
                                        </p:tgtEl>
                                        <p:attrNameLst>
                                          <p:attrName>ppt_y</p:attrName>
                                        </p:attrNameLst>
                                      </p:cBhvr>
                                      <p:tavLst>
                                        <p:tav tm="0">
                                          <p:val>
                                            <p:strVal val="ppt_y"/>
                                          </p:val>
                                        </p:tav>
                                        <p:tav tm="100000">
                                          <p:val>
                                            <p:fltVal val="0.5"/>
                                          </p:val>
                                        </p:tav>
                                      </p:tavLst>
                                    </p:anim>
                                    <p:set>
                                      <p:cBhvr>
                                        <p:cTn id="187" dur="1" fill="hold">
                                          <p:stCondLst>
                                            <p:cond delay="2999"/>
                                          </p:stCondLst>
                                        </p:cTn>
                                        <p:tgtEl>
                                          <p:spTgt spid="9"/>
                                        </p:tgtEl>
                                        <p:attrNameLst>
                                          <p:attrName>style.visibility</p:attrName>
                                        </p:attrNameLst>
                                      </p:cBhvr>
                                      <p:to>
                                        <p:strVal val="hidden"/>
                                      </p:to>
                                    </p:set>
                                  </p:childTnLst>
                                </p:cTn>
                              </p:par>
                              <p:par>
                                <p:cTn id="188" presetID="23" presetClass="exit" presetSubtype="544" fill="hold" nodeType="withEffect">
                                  <p:stCondLst>
                                    <p:cond delay="0"/>
                                  </p:stCondLst>
                                  <p:childTnLst>
                                    <p:anim calcmode="lin" valueType="num">
                                      <p:cBhvr>
                                        <p:cTn id="189" dur="3000"/>
                                        <p:tgtEl>
                                          <p:spTgt spid="10"/>
                                        </p:tgtEl>
                                        <p:attrNameLst>
                                          <p:attrName>ppt_w</p:attrName>
                                        </p:attrNameLst>
                                      </p:cBhvr>
                                      <p:tavLst>
                                        <p:tav tm="0">
                                          <p:val>
                                            <p:strVal val="ppt_w"/>
                                          </p:val>
                                        </p:tav>
                                        <p:tav tm="100000">
                                          <p:val>
                                            <p:fltVal val="0"/>
                                          </p:val>
                                        </p:tav>
                                      </p:tavLst>
                                    </p:anim>
                                    <p:anim calcmode="lin" valueType="num">
                                      <p:cBhvr>
                                        <p:cTn id="190" dur="3000"/>
                                        <p:tgtEl>
                                          <p:spTgt spid="10"/>
                                        </p:tgtEl>
                                        <p:attrNameLst>
                                          <p:attrName>ppt_h</p:attrName>
                                        </p:attrNameLst>
                                      </p:cBhvr>
                                      <p:tavLst>
                                        <p:tav tm="0">
                                          <p:val>
                                            <p:strVal val="ppt_h"/>
                                          </p:val>
                                        </p:tav>
                                        <p:tav tm="100000">
                                          <p:val>
                                            <p:fltVal val="0"/>
                                          </p:val>
                                        </p:tav>
                                      </p:tavLst>
                                    </p:anim>
                                    <p:anim calcmode="lin" valueType="num">
                                      <p:cBhvr>
                                        <p:cTn id="191" dur="3000"/>
                                        <p:tgtEl>
                                          <p:spTgt spid="10"/>
                                        </p:tgtEl>
                                        <p:attrNameLst>
                                          <p:attrName>ppt_x</p:attrName>
                                        </p:attrNameLst>
                                      </p:cBhvr>
                                      <p:tavLst>
                                        <p:tav tm="0">
                                          <p:val>
                                            <p:strVal val="ppt_x"/>
                                          </p:val>
                                        </p:tav>
                                        <p:tav tm="100000">
                                          <p:val>
                                            <p:fltVal val="0.5"/>
                                          </p:val>
                                        </p:tav>
                                      </p:tavLst>
                                    </p:anim>
                                    <p:anim calcmode="lin" valueType="num">
                                      <p:cBhvr>
                                        <p:cTn id="192" dur="3000"/>
                                        <p:tgtEl>
                                          <p:spTgt spid="10"/>
                                        </p:tgtEl>
                                        <p:attrNameLst>
                                          <p:attrName>ppt_y</p:attrName>
                                        </p:attrNameLst>
                                      </p:cBhvr>
                                      <p:tavLst>
                                        <p:tav tm="0">
                                          <p:val>
                                            <p:strVal val="ppt_y"/>
                                          </p:val>
                                        </p:tav>
                                        <p:tav tm="100000">
                                          <p:val>
                                            <p:fltVal val="0.5"/>
                                          </p:val>
                                        </p:tav>
                                      </p:tavLst>
                                    </p:anim>
                                    <p:set>
                                      <p:cBhvr>
                                        <p:cTn id="193" dur="1" fill="hold">
                                          <p:stCondLst>
                                            <p:cond delay="2999"/>
                                          </p:stCondLst>
                                        </p:cTn>
                                        <p:tgtEl>
                                          <p:spTgt spid="10"/>
                                        </p:tgtEl>
                                        <p:attrNameLst>
                                          <p:attrName>style.visibility</p:attrName>
                                        </p:attrNameLst>
                                      </p:cBhvr>
                                      <p:to>
                                        <p:strVal val="hidden"/>
                                      </p:to>
                                    </p:set>
                                  </p:childTnLst>
                                </p:cTn>
                              </p:par>
                              <p:par>
                                <p:cTn id="194" presetID="23" presetClass="exit" presetSubtype="544" fill="hold" nodeType="withEffect">
                                  <p:stCondLst>
                                    <p:cond delay="0"/>
                                  </p:stCondLst>
                                  <p:childTnLst>
                                    <p:anim calcmode="lin" valueType="num">
                                      <p:cBhvr>
                                        <p:cTn id="195" dur="3000"/>
                                        <p:tgtEl>
                                          <p:spTgt spid="11"/>
                                        </p:tgtEl>
                                        <p:attrNameLst>
                                          <p:attrName>ppt_w</p:attrName>
                                        </p:attrNameLst>
                                      </p:cBhvr>
                                      <p:tavLst>
                                        <p:tav tm="0">
                                          <p:val>
                                            <p:strVal val="ppt_w"/>
                                          </p:val>
                                        </p:tav>
                                        <p:tav tm="100000">
                                          <p:val>
                                            <p:fltVal val="0"/>
                                          </p:val>
                                        </p:tav>
                                      </p:tavLst>
                                    </p:anim>
                                    <p:anim calcmode="lin" valueType="num">
                                      <p:cBhvr>
                                        <p:cTn id="196" dur="3000"/>
                                        <p:tgtEl>
                                          <p:spTgt spid="11"/>
                                        </p:tgtEl>
                                        <p:attrNameLst>
                                          <p:attrName>ppt_h</p:attrName>
                                        </p:attrNameLst>
                                      </p:cBhvr>
                                      <p:tavLst>
                                        <p:tav tm="0">
                                          <p:val>
                                            <p:strVal val="ppt_h"/>
                                          </p:val>
                                        </p:tav>
                                        <p:tav tm="100000">
                                          <p:val>
                                            <p:fltVal val="0"/>
                                          </p:val>
                                        </p:tav>
                                      </p:tavLst>
                                    </p:anim>
                                    <p:anim calcmode="lin" valueType="num">
                                      <p:cBhvr>
                                        <p:cTn id="197" dur="3000"/>
                                        <p:tgtEl>
                                          <p:spTgt spid="11"/>
                                        </p:tgtEl>
                                        <p:attrNameLst>
                                          <p:attrName>ppt_x</p:attrName>
                                        </p:attrNameLst>
                                      </p:cBhvr>
                                      <p:tavLst>
                                        <p:tav tm="0">
                                          <p:val>
                                            <p:strVal val="ppt_x"/>
                                          </p:val>
                                        </p:tav>
                                        <p:tav tm="100000">
                                          <p:val>
                                            <p:fltVal val="0.5"/>
                                          </p:val>
                                        </p:tav>
                                      </p:tavLst>
                                    </p:anim>
                                    <p:anim calcmode="lin" valueType="num">
                                      <p:cBhvr>
                                        <p:cTn id="198" dur="3000"/>
                                        <p:tgtEl>
                                          <p:spTgt spid="11"/>
                                        </p:tgtEl>
                                        <p:attrNameLst>
                                          <p:attrName>ppt_y</p:attrName>
                                        </p:attrNameLst>
                                      </p:cBhvr>
                                      <p:tavLst>
                                        <p:tav tm="0">
                                          <p:val>
                                            <p:strVal val="ppt_y"/>
                                          </p:val>
                                        </p:tav>
                                        <p:tav tm="100000">
                                          <p:val>
                                            <p:fltVal val="0.5"/>
                                          </p:val>
                                        </p:tav>
                                      </p:tavLst>
                                    </p:anim>
                                    <p:set>
                                      <p:cBhvr>
                                        <p:cTn id="199" dur="1" fill="hold">
                                          <p:stCondLst>
                                            <p:cond delay="2999"/>
                                          </p:stCondLst>
                                        </p:cTn>
                                        <p:tgtEl>
                                          <p:spTgt spid="11"/>
                                        </p:tgtEl>
                                        <p:attrNameLst>
                                          <p:attrName>style.visibility</p:attrName>
                                        </p:attrNameLst>
                                      </p:cBhvr>
                                      <p:to>
                                        <p:strVal val="hidden"/>
                                      </p:to>
                                    </p:set>
                                  </p:childTnLst>
                                </p:cTn>
                              </p:par>
                              <p:par>
                                <p:cTn id="200" presetID="23" presetClass="exit" presetSubtype="544" fill="hold" nodeType="withEffect">
                                  <p:stCondLst>
                                    <p:cond delay="0"/>
                                  </p:stCondLst>
                                  <p:childTnLst>
                                    <p:anim calcmode="lin" valueType="num">
                                      <p:cBhvr>
                                        <p:cTn id="201" dur="3000"/>
                                        <p:tgtEl>
                                          <p:spTgt spid="12"/>
                                        </p:tgtEl>
                                        <p:attrNameLst>
                                          <p:attrName>ppt_w</p:attrName>
                                        </p:attrNameLst>
                                      </p:cBhvr>
                                      <p:tavLst>
                                        <p:tav tm="0">
                                          <p:val>
                                            <p:strVal val="ppt_w"/>
                                          </p:val>
                                        </p:tav>
                                        <p:tav tm="100000">
                                          <p:val>
                                            <p:fltVal val="0"/>
                                          </p:val>
                                        </p:tav>
                                      </p:tavLst>
                                    </p:anim>
                                    <p:anim calcmode="lin" valueType="num">
                                      <p:cBhvr>
                                        <p:cTn id="202" dur="3000"/>
                                        <p:tgtEl>
                                          <p:spTgt spid="12"/>
                                        </p:tgtEl>
                                        <p:attrNameLst>
                                          <p:attrName>ppt_h</p:attrName>
                                        </p:attrNameLst>
                                      </p:cBhvr>
                                      <p:tavLst>
                                        <p:tav tm="0">
                                          <p:val>
                                            <p:strVal val="ppt_h"/>
                                          </p:val>
                                        </p:tav>
                                        <p:tav tm="100000">
                                          <p:val>
                                            <p:fltVal val="0"/>
                                          </p:val>
                                        </p:tav>
                                      </p:tavLst>
                                    </p:anim>
                                    <p:anim calcmode="lin" valueType="num">
                                      <p:cBhvr>
                                        <p:cTn id="203" dur="3000"/>
                                        <p:tgtEl>
                                          <p:spTgt spid="12"/>
                                        </p:tgtEl>
                                        <p:attrNameLst>
                                          <p:attrName>ppt_x</p:attrName>
                                        </p:attrNameLst>
                                      </p:cBhvr>
                                      <p:tavLst>
                                        <p:tav tm="0">
                                          <p:val>
                                            <p:strVal val="ppt_x"/>
                                          </p:val>
                                        </p:tav>
                                        <p:tav tm="100000">
                                          <p:val>
                                            <p:fltVal val="0.5"/>
                                          </p:val>
                                        </p:tav>
                                      </p:tavLst>
                                    </p:anim>
                                    <p:anim calcmode="lin" valueType="num">
                                      <p:cBhvr>
                                        <p:cTn id="204" dur="3000"/>
                                        <p:tgtEl>
                                          <p:spTgt spid="12"/>
                                        </p:tgtEl>
                                        <p:attrNameLst>
                                          <p:attrName>ppt_y</p:attrName>
                                        </p:attrNameLst>
                                      </p:cBhvr>
                                      <p:tavLst>
                                        <p:tav tm="0">
                                          <p:val>
                                            <p:strVal val="ppt_y"/>
                                          </p:val>
                                        </p:tav>
                                        <p:tav tm="100000">
                                          <p:val>
                                            <p:fltVal val="0.5"/>
                                          </p:val>
                                        </p:tav>
                                      </p:tavLst>
                                    </p:anim>
                                    <p:set>
                                      <p:cBhvr>
                                        <p:cTn id="205" dur="1" fill="hold">
                                          <p:stCondLst>
                                            <p:cond delay="2999"/>
                                          </p:stCondLst>
                                        </p:cTn>
                                        <p:tgtEl>
                                          <p:spTgt spid="12"/>
                                        </p:tgtEl>
                                        <p:attrNameLst>
                                          <p:attrName>style.visibility</p:attrName>
                                        </p:attrNameLst>
                                      </p:cBhvr>
                                      <p:to>
                                        <p:strVal val="hidden"/>
                                      </p:to>
                                    </p:set>
                                  </p:childTnLst>
                                </p:cTn>
                              </p:par>
                              <p:par>
                                <p:cTn id="206" presetID="23" presetClass="exit" presetSubtype="544" fill="hold" nodeType="withEffect">
                                  <p:stCondLst>
                                    <p:cond delay="0"/>
                                  </p:stCondLst>
                                  <p:childTnLst>
                                    <p:anim calcmode="lin" valueType="num">
                                      <p:cBhvr>
                                        <p:cTn id="207" dur="3000"/>
                                        <p:tgtEl>
                                          <p:spTgt spid="13"/>
                                        </p:tgtEl>
                                        <p:attrNameLst>
                                          <p:attrName>ppt_w</p:attrName>
                                        </p:attrNameLst>
                                      </p:cBhvr>
                                      <p:tavLst>
                                        <p:tav tm="0">
                                          <p:val>
                                            <p:strVal val="ppt_w"/>
                                          </p:val>
                                        </p:tav>
                                        <p:tav tm="100000">
                                          <p:val>
                                            <p:fltVal val="0"/>
                                          </p:val>
                                        </p:tav>
                                      </p:tavLst>
                                    </p:anim>
                                    <p:anim calcmode="lin" valueType="num">
                                      <p:cBhvr>
                                        <p:cTn id="208" dur="3000"/>
                                        <p:tgtEl>
                                          <p:spTgt spid="13"/>
                                        </p:tgtEl>
                                        <p:attrNameLst>
                                          <p:attrName>ppt_h</p:attrName>
                                        </p:attrNameLst>
                                      </p:cBhvr>
                                      <p:tavLst>
                                        <p:tav tm="0">
                                          <p:val>
                                            <p:strVal val="ppt_h"/>
                                          </p:val>
                                        </p:tav>
                                        <p:tav tm="100000">
                                          <p:val>
                                            <p:fltVal val="0"/>
                                          </p:val>
                                        </p:tav>
                                      </p:tavLst>
                                    </p:anim>
                                    <p:anim calcmode="lin" valueType="num">
                                      <p:cBhvr>
                                        <p:cTn id="209" dur="3000"/>
                                        <p:tgtEl>
                                          <p:spTgt spid="13"/>
                                        </p:tgtEl>
                                        <p:attrNameLst>
                                          <p:attrName>ppt_x</p:attrName>
                                        </p:attrNameLst>
                                      </p:cBhvr>
                                      <p:tavLst>
                                        <p:tav tm="0">
                                          <p:val>
                                            <p:strVal val="ppt_x"/>
                                          </p:val>
                                        </p:tav>
                                        <p:tav tm="100000">
                                          <p:val>
                                            <p:fltVal val="0.5"/>
                                          </p:val>
                                        </p:tav>
                                      </p:tavLst>
                                    </p:anim>
                                    <p:anim calcmode="lin" valueType="num">
                                      <p:cBhvr>
                                        <p:cTn id="210" dur="3000"/>
                                        <p:tgtEl>
                                          <p:spTgt spid="13"/>
                                        </p:tgtEl>
                                        <p:attrNameLst>
                                          <p:attrName>ppt_y</p:attrName>
                                        </p:attrNameLst>
                                      </p:cBhvr>
                                      <p:tavLst>
                                        <p:tav tm="0">
                                          <p:val>
                                            <p:strVal val="ppt_y"/>
                                          </p:val>
                                        </p:tav>
                                        <p:tav tm="100000">
                                          <p:val>
                                            <p:fltVal val="0.5"/>
                                          </p:val>
                                        </p:tav>
                                      </p:tavLst>
                                    </p:anim>
                                    <p:set>
                                      <p:cBhvr>
                                        <p:cTn id="211" dur="1" fill="hold">
                                          <p:stCondLst>
                                            <p:cond delay="2999"/>
                                          </p:stCondLst>
                                        </p:cTn>
                                        <p:tgtEl>
                                          <p:spTgt spid="13"/>
                                        </p:tgtEl>
                                        <p:attrNameLst>
                                          <p:attrName>style.visibility</p:attrName>
                                        </p:attrNameLst>
                                      </p:cBhvr>
                                      <p:to>
                                        <p:strVal val="hidden"/>
                                      </p:to>
                                    </p:set>
                                  </p:childTnLst>
                                </p:cTn>
                              </p:par>
                              <p:par>
                                <p:cTn id="212" presetID="23" presetClass="exit" presetSubtype="544" fill="hold" nodeType="withEffect">
                                  <p:stCondLst>
                                    <p:cond delay="0"/>
                                  </p:stCondLst>
                                  <p:childTnLst>
                                    <p:anim calcmode="lin" valueType="num">
                                      <p:cBhvr>
                                        <p:cTn id="213" dur="3000"/>
                                        <p:tgtEl>
                                          <p:spTgt spid="14"/>
                                        </p:tgtEl>
                                        <p:attrNameLst>
                                          <p:attrName>ppt_w</p:attrName>
                                        </p:attrNameLst>
                                      </p:cBhvr>
                                      <p:tavLst>
                                        <p:tav tm="0">
                                          <p:val>
                                            <p:strVal val="ppt_w"/>
                                          </p:val>
                                        </p:tav>
                                        <p:tav tm="100000">
                                          <p:val>
                                            <p:fltVal val="0"/>
                                          </p:val>
                                        </p:tav>
                                      </p:tavLst>
                                    </p:anim>
                                    <p:anim calcmode="lin" valueType="num">
                                      <p:cBhvr>
                                        <p:cTn id="214" dur="3000"/>
                                        <p:tgtEl>
                                          <p:spTgt spid="14"/>
                                        </p:tgtEl>
                                        <p:attrNameLst>
                                          <p:attrName>ppt_h</p:attrName>
                                        </p:attrNameLst>
                                      </p:cBhvr>
                                      <p:tavLst>
                                        <p:tav tm="0">
                                          <p:val>
                                            <p:strVal val="ppt_h"/>
                                          </p:val>
                                        </p:tav>
                                        <p:tav tm="100000">
                                          <p:val>
                                            <p:fltVal val="0"/>
                                          </p:val>
                                        </p:tav>
                                      </p:tavLst>
                                    </p:anim>
                                    <p:anim calcmode="lin" valueType="num">
                                      <p:cBhvr>
                                        <p:cTn id="215" dur="3000"/>
                                        <p:tgtEl>
                                          <p:spTgt spid="14"/>
                                        </p:tgtEl>
                                        <p:attrNameLst>
                                          <p:attrName>ppt_x</p:attrName>
                                        </p:attrNameLst>
                                      </p:cBhvr>
                                      <p:tavLst>
                                        <p:tav tm="0">
                                          <p:val>
                                            <p:strVal val="ppt_x"/>
                                          </p:val>
                                        </p:tav>
                                        <p:tav tm="100000">
                                          <p:val>
                                            <p:fltVal val="0.5"/>
                                          </p:val>
                                        </p:tav>
                                      </p:tavLst>
                                    </p:anim>
                                    <p:anim calcmode="lin" valueType="num">
                                      <p:cBhvr>
                                        <p:cTn id="216" dur="3000"/>
                                        <p:tgtEl>
                                          <p:spTgt spid="14"/>
                                        </p:tgtEl>
                                        <p:attrNameLst>
                                          <p:attrName>ppt_y</p:attrName>
                                        </p:attrNameLst>
                                      </p:cBhvr>
                                      <p:tavLst>
                                        <p:tav tm="0">
                                          <p:val>
                                            <p:strVal val="ppt_y"/>
                                          </p:val>
                                        </p:tav>
                                        <p:tav tm="100000">
                                          <p:val>
                                            <p:fltVal val="0.5"/>
                                          </p:val>
                                        </p:tav>
                                      </p:tavLst>
                                    </p:anim>
                                    <p:set>
                                      <p:cBhvr>
                                        <p:cTn id="217" dur="1" fill="hold">
                                          <p:stCondLst>
                                            <p:cond delay="2999"/>
                                          </p:stCondLst>
                                        </p:cTn>
                                        <p:tgtEl>
                                          <p:spTgt spid="14"/>
                                        </p:tgtEl>
                                        <p:attrNameLst>
                                          <p:attrName>style.visibility</p:attrName>
                                        </p:attrNameLst>
                                      </p:cBhvr>
                                      <p:to>
                                        <p:strVal val="hidden"/>
                                      </p:to>
                                    </p:set>
                                  </p:childTnLst>
                                </p:cTn>
                              </p:par>
                              <p:par>
                                <p:cTn id="218" presetID="23" presetClass="exit" presetSubtype="544" fill="hold" nodeType="withEffect">
                                  <p:stCondLst>
                                    <p:cond delay="0"/>
                                  </p:stCondLst>
                                  <p:childTnLst>
                                    <p:anim calcmode="lin" valueType="num">
                                      <p:cBhvr>
                                        <p:cTn id="219" dur="3000"/>
                                        <p:tgtEl>
                                          <p:spTgt spid="15"/>
                                        </p:tgtEl>
                                        <p:attrNameLst>
                                          <p:attrName>ppt_w</p:attrName>
                                        </p:attrNameLst>
                                      </p:cBhvr>
                                      <p:tavLst>
                                        <p:tav tm="0">
                                          <p:val>
                                            <p:strVal val="ppt_w"/>
                                          </p:val>
                                        </p:tav>
                                        <p:tav tm="100000">
                                          <p:val>
                                            <p:fltVal val="0"/>
                                          </p:val>
                                        </p:tav>
                                      </p:tavLst>
                                    </p:anim>
                                    <p:anim calcmode="lin" valueType="num">
                                      <p:cBhvr>
                                        <p:cTn id="220" dur="3000"/>
                                        <p:tgtEl>
                                          <p:spTgt spid="15"/>
                                        </p:tgtEl>
                                        <p:attrNameLst>
                                          <p:attrName>ppt_h</p:attrName>
                                        </p:attrNameLst>
                                      </p:cBhvr>
                                      <p:tavLst>
                                        <p:tav tm="0">
                                          <p:val>
                                            <p:strVal val="ppt_h"/>
                                          </p:val>
                                        </p:tav>
                                        <p:tav tm="100000">
                                          <p:val>
                                            <p:fltVal val="0"/>
                                          </p:val>
                                        </p:tav>
                                      </p:tavLst>
                                    </p:anim>
                                    <p:anim calcmode="lin" valueType="num">
                                      <p:cBhvr>
                                        <p:cTn id="221" dur="3000"/>
                                        <p:tgtEl>
                                          <p:spTgt spid="15"/>
                                        </p:tgtEl>
                                        <p:attrNameLst>
                                          <p:attrName>ppt_x</p:attrName>
                                        </p:attrNameLst>
                                      </p:cBhvr>
                                      <p:tavLst>
                                        <p:tav tm="0">
                                          <p:val>
                                            <p:strVal val="ppt_x"/>
                                          </p:val>
                                        </p:tav>
                                        <p:tav tm="100000">
                                          <p:val>
                                            <p:fltVal val="0.5"/>
                                          </p:val>
                                        </p:tav>
                                      </p:tavLst>
                                    </p:anim>
                                    <p:anim calcmode="lin" valueType="num">
                                      <p:cBhvr>
                                        <p:cTn id="222" dur="3000"/>
                                        <p:tgtEl>
                                          <p:spTgt spid="15"/>
                                        </p:tgtEl>
                                        <p:attrNameLst>
                                          <p:attrName>ppt_y</p:attrName>
                                        </p:attrNameLst>
                                      </p:cBhvr>
                                      <p:tavLst>
                                        <p:tav tm="0">
                                          <p:val>
                                            <p:strVal val="ppt_y"/>
                                          </p:val>
                                        </p:tav>
                                        <p:tav tm="100000">
                                          <p:val>
                                            <p:fltVal val="0.5"/>
                                          </p:val>
                                        </p:tav>
                                      </p:tavLst>
                                    </p:anim>
                                    <p:set>
                                      <p:cBhvr>
                                        <p:cTn id="223" dur="1" fill="hold">
                                          <p:stCondLst>
                                            <p:cond delay="2999"/>
                                          </p:stCondLst>
                                        </p:cTn>
                                        <p:tgtEl>
                                          <p:spTgt spid="15"/>
                                        </p:tgtEl>
                                        <p:attrNameLst>
                                          <p:attrName>style.visibility</p:attrName>
                                        </p:attrNameLst>
                                      </p:cBhvr>
                                      <p:to>
                                        <p:strVal val="hidden"/>
                                      </p:to>
                                    </p:set>
                                  </p:childTnLst>
                                </p:cTn>
                              </p:par>
                              <p:par>
                                <p:cTn id="224" presetID="23" presetClass="exit" presetSubtype="544" fill="hold" nodeType="withEffect">
                                  <p:stCondLst>
                                    <p:cond delay="0"/>
                                  </p:stCondLst>
                                  <p:childTnLst>
                                    <p:anim calcmode="lin" valueType="num">
                                      <p:cBhvr>
                                        <p:cTn id="225" dur="3000"/>
                                        <p:tgtEl>
                                          <p:spTgt spid="16"/>
                                        </p:tgtEl>
                                        <p:attrNameLst>
                                          <p:attrName>ppt_w</p:attrName>
                                        </p:attrNameLst>
                                      </p:cBhvr>
                                      <p:tavLst>
                                        <p:tav tm="0">
                                          <p:val>
                                            <p:strVal val="ppt_w"/>
                                          </p:val>
                                        </p:tav>
                                        <p:tav tm="100000">
                                          <p:val>
                                            <p:fltVal val="0"/>
                                          </p:val>
                                        </p:tav>
                                      </p:tavLst>
                                    </p:anim>
                                    <p:anim calcmode="lin" valueType="num">
                                      <p:cBhvr>
                                        <p:cTn id="226" dur="3000"/>
                                        <p:tgtEl>
                                          <p:spTgt spid="16"/>
                                        </p:tgtEl>
                                        <p:attrNameLst>
                                          <p:attrName>ppt_h</p:attrName>
                                        </p:attrNameLst>
                                      </p:cBhvr>
                                      <p:tavLst>
                                        <p:tav tm="0">
                                          <p:val>
                                            <p:strVal val="ppt_h"/>
                                          </p:val>
                                        </p:tav>
                                        <p:tav tm="100000">
                                          <p:val>
                                            <p:fltVal val="0"/>
                                          </p:val>
                                        </p:tav>
                                      </p:tavLst>
                                    </p:anim>
                                    <p:anim calcmode="lin" valueType="num">
                                      <p:cBhvr>
                                        <p:cTn id="227" dur="3000"/>
                                        <p:tgtEl>
                                          <p:spTgt spid="16"/>
                                        </p:tgtEl>
                                        <p:attrNameLst>
                                          <p:attrName>ppt_x</p:attrName>
                                        </p:attrNameLst>
                                      </p:cBhvr>
                                      <p:tavLst>
                                        <p:tav tm="0">
                                          <p:val>
                                            <p:strVal val="ppt_x"/>
                                          </p:val>
                                        </p:tav>
                                        <p:tav tm="100000">
                                          <p:val>
                                            <p:fltVal val="0.5"/>
                                          </p:val>
                                        </p:tav>
                                      </p:tavLst>
                                    </p:anim>
                                    <p:anim calcmode="lin" valueType="num">
                                      <p:cBhvr>
                                        <p:cTn id="228" dur="3000"/>
                                        <p:tgtEl>
                                          <p:spTgt spid="16"/>
                                        </p:tgtEl>
                                        <p:attrNameLst>
                                          <p:attrName>ppt_y</p:attrName>
                                        </p:attrNameLst>
                                      </p:cBhvr>
                                      <p:tavLst>
                                        <p:tav tm="0">
                                          <p:val>
                                            <p:strVal val="ppt_y"/>
                                          </p:val>
                                        </p:tav>
                                        <p:tav tm="100000">
                                          <p:val>
                                            <p:fltVal val="0.5"/>
                                          </p:val>
                                        </p:tav>
                                      </p:tavLst>
                                    </p:anim>
                                    <p:set>
                                      <p:cBhvr>
                                        <p:cTn id="229" dur="1" fill="hold">
                                          <p:stCondLst>
                                            <p:cond delay="2999"/>
                                          </p:stCondLst>
                                        </p:cTn>
                                        <p:tgtEl>
                                          <p:spTgt spid="16"/>
                                        </p:tgtEl>
                                        <p:attrNameLst>
                                          <p:attrName>style.visibility</p:attrName>
                                        </p:attrNameLst>
                                      </p:cBhvr>
                                      <p:to>
                                        <p:strVal val="hidden"/>
                                      </p:to>
                                    </p:set>
                                  </p:childTnLst>
                                </p:cTn>
                              </p:par>
                              <p:par>
                                <p:cTn id="230" presetID="23" presetClass="exit" presetSubtype="544" fill="hold" nodeType="withEffect">
                                  <p:stCondLst>
                                    <p:cond delay="0"/>
                                  </p:stCondLst>
                                  <p:childTnLst>
                                    <p:anim calcmode="lin" valueType="num">
                                      <p:cBhvr>
                                        <p:cTn id="231" dur="3000"/>
                                        <p:tgtEl>
                                          <p:spTgt spid="17"/>
                                        </p:tgtEl>
                                        <p:attrNameLst>
                                          <p:attrName>ppt_w</p:attrName>
                                        </p:attrNameLst>
                                      </p:cBhvr>
                                      <p:tavLst>
                                        <p:tav tm="0">
                                          <p:val>
                                            <p:strVal val="ppt_w"/>
                                          </p:val>
                                        </p:tav>
                                        <p:tav tm="100000">
                                          <p:val>
                                            <p:fltVal val="0"/>
                                          </p:val>
                                        </p:tav>
                                      </p:tavLst>
                                    </p:anim>
                                    <p:anim calcmode="lin" valueType="num">
                                      <p:cBhvr>
                                        <p:cTn id="232" dur="3000"/>
                                        <p:tgtEl>
                                          <p:spTgt spid="17"/>
                                        </p:tgtEl>
                                        <p:attrNameLst>
                                          <p:attrName>ppt_h</p:attrName>
                                        </p:attrNameLst>
                                      </p:cBhvr>
                                      <p:tavLst>
                                        <p:tav tm="0">
                                          <p:val>
                                            <p:strVal val="ppt_h"/>
                                          </p:val>
                                        </p:tav>
                                        <p:tav tm="100000">
                                          <p:val>
                                            <p:fltVal val="0"/>
                                          </p:val>
                                        </p:tav>
                                      </p:tavLst>
                                    </p:anim>
                                    <p:anim calcmode="lin" valueType="num">
                                      <p:cBhvr>
                                        <p:cTn id="233" dur="3000"/>
                                        <p:tgtEl>
                                          <p:spTgt spid="17"/>
                                        </p:tgtEl>
                                        <p:attrNameLst>
                                          <p:attrName>ppt_x</p:attrName>
                                        </p:attrNameLst>
                                      </p:cBhvr>
                                      <p:tavLst>
                                        <p:tav tm="0">
                                          <p:val>
                                            <p:strVal val="ppt_x"/>
                                          </p:val>
                                        </p:tav>
                                        <p:tav tm="100000">
                                          <p:val>
                                            <p:fltVal val="0.5"/>
                                          </p:val>
                                        </p:tav>
                                      </p:tavLst>
                                    </p:anim>
                                    <p:anim calcmode="lin" valueType="num">
                                      <p:cBhvr>
                                        <p:cTn id="234" dur="3000"/>
                                        <p:tgtEl>
                                          <p:spTgt spid="17"/>
                                        </p:tgtEl>
                                        <p:attrNameLst>
                                          <p:attrName>ppt_y</p:attrName>
                                        </p:attrNameLst>
                                      </p:cBhvr>
                                      <p:tavLst>
                                        <p:tav tm="0">
                                          <p:val>
                                            <p:strVal val="ppt_y"/>
                                          </p:val>
                                        </p:tav>
                                        <p:tav tm="100000">
                                          <p:val>
                                            <p:fltVal val="0.5"/>
                                          </p:val>
                                        </p:tav>
                                      </p:tavLst>
                                    </p:anim>
                                    <p:set>
                                      <p:cBhvr>
                                        <p:cTn id="235" dur="1" fill="hold">
                                          <p:stCondLst>
                                            <p:cond delay="2999"/>
                                          </p:stCondLst>
                                        </p:cTn>
                                        <p:tgtEl>
                                          <p:spTgt spid="17"/>
                                        </p:tgtEl>
                                        <p:attrNameLst>
                                          <p:attrName>style.visibility</p:attrName>
                                        </p:attrNameLst>
                                      </p:cBhvr>
                                      <p:to>
                                        <p:strVal val="hidden"/>
                                      </p:to>
                                    </p:set>
                                  </p:childTnLst>
                                </p:cTn>
                              </p:par>
                              <p:par>
                                <p:cTn id="236" presetID="23" presetClass="exit" presetSubtype="544" fill="hold" nodeType="withEffect">
                                  <p:stCondLst>
                                    <p:cond delay="0"/>
                                  </p:stCondLst>
                                  <p:childTnLst>
                                    <p:anim calcmode="lin" valueType="num">
                                      <p:cBhvr>
                                        <p:cTn id="237" dur="3000"/>
                                        <p:tgtEl>
                                          <p:spTgt spid="18"/>
                                        </p:tgtEl>
                                        <p:attrNameLst>
                                          <p:attrName>ppt_w</p:attrName>
                                        </p:attrNameLst>
                                      </p:cBhvr>
                                      <p:tavLst>
                                        <p:tav tm="0">
                                          <p:val>
                                            <p:strVal val="ppt_w"/>
                                          </p:val>
                                        </p:tav>
                                        <p:tav tm="100000">
                                          <p:val>
                                            <p:fltVal val="0"/>
                                          </p:val>
                                        </p:tav>
                                      </p:tavLst>
                                    </p:anim>
                                    <p:anim calcmode="lin" valueType="num">
                                      <p:cBhvr>
                                        <p:cTn id="238" dur="3000"/>
                                        <p:tgtEl>
                                          <p:spTgt spid="18"/>
                                        </p:tgtEl>
                                        <p:attrNameLst>
                                          <p:attrName>ppt_h</p:attrName>
                                        </p:attrNameLst>
                                      </p:cBhvr>
                                      <p:tavLst>
                                        <p:tav tm="0">
                                          <p:val>
                                            <p:strVal val="ppt_h"/>
                                          </p:val>
                                        </p:tav>
                                        <p:tav tm="100000">
                                          <p:val>
                                            <p:fltVal val="0"/>
                                          </p:val>
                                        </p:tav>
                                      </p:tavLst>
                                    </p:anim>
                                    <p:anim calcmode="lin" valueType="num">
                                      <p:cBhvr>
                                        <p:cTn id="239" dur="3000"/>
                                        <p:tgtEl>
                                          <p:spTgt spid="18"/>
                                        </p:tgtEl>
                                        <p:attrNameLst>
                                          <p:attrName>ppt_x</p:attrName>
                                        </p:attrNameLst>
                                      </p:cBhvr>
                                      <p:tavLst>
                                        <p:tav tm="0">
                                          <p:val>
                                            <p:strVal val="ppt_x"/>
                                          </p:val>
                                        </p:tav>
                                        <p:tav tm="100000">
                                          <p:val>
                                            <p:fltVal val="0.5"/>
                                          </p:val>
                                        </p:tav>
                                      </p:tavLst>
                                    </p:anim>
                                    <p:anim calcmode="lin" valueType="num">
                                      <p:cBhvr>
                                        <p:cTn id="240" dur="3000"/>
                                        <p:tgtEl>
                                          <p:spTgt spid="18"/>
                                        </p:tgtEl>
                                        <p:attrNameLst>
                                          <p:attrName>ppt_y</p:attrName>
                                        </p:attrNameLst>
                                      </p:cBhvr>
                                      <p:tavLst>
                                        <p:tav tm="0">
                                          <p:val>
                                            <p:strVal val="ppt_y"/>
                                          </p:val>
                                        </p:tav>
                                        <p:tav tm="100000">
                                          <p:val>
                                            <p:fltVal val="0.5"/>
                                          </p:val>
                                        </p:tav>
                                      </p:tavLst>
                                    </p:anim>
                                    <p:set>
                                      <p:cBhvr>
                                        <p:cTn id="241" dur="1" fill="hold">
                                          <p:stCondLst>
                                            <p:cond delay="2999"/>
                                          </p:stCondLst>
                                        </p:cTn>
                                        <p:tgtEl>
                                          <p:spTgt spid="18"/>
                                        </p:tgtEl>
                                        <p:attrNameLst>
                                          <p:attrName>style.visibility</p:attrName>
                                        </p:attrNameLst>
                                      </p:cBhvr>
                                      <p:to>
                                        <p:strVal val="hidden"/>
                                      </p:to>
                                    </p:set>
                                  </p:childTnLst>
                                </p:cTn>
                              </p:par>
                              <p:par>
                                <p:cTn id="242" presetID="23" presetClass="exit" presetSubtype="544" fill="hold" nodeType="withEffect">
                                  <p:stCondLst>
                                    <p:cond delay="0"/>
                                  </p:stCondLst>
                                  <p:childTnLst>
                                    <p:anim calcmode="lin" valueType="num">
                                      <p:cBhvr>
                                        <p:cTn id="243" dur="3000"/>
                                        <p:tgtEl>
                                          <p:spTgt spid="19"/>
                                        </p:tgtEl>
                                        <p:attrNameLst>
                                          <p:attrName>ppt_w</p:attrName>
                                        </p:attrNameLst>
                                      </p:cBhvr>
                                      <p:tavLst>
                                        <p:tav tm="0">
                                          <p:val>
                                            <p:strVal val="ppt_w"/>
                                          </p:val>
                                        </p:tav>
                                        <p:tav tm="100000">
                                          <p:val>
                                            <p:fltVal val="0"/>
                                          </p:val>
                                        </p:tav>
                                      </p:tavLst>
                                    </p:anim>
                                    <p:anim calcmode="lin" valueType="num">
                                      <p:cBhvr>
                                        <p:cTn id="244" dur="3000"/>
                                        <p:tgtEl>
                                          <p:spTgt spid="19"/>
                                        </p:tgtEl>
                                        <p:attrNameLst>
                                          <p:attrName>ppt_h</p:attrName>
                                        </p:attrNameLst>
                                      </p:cBhvr>
                                      <p:tavLst>
                                        <p:tav tm="0">
                                          <p:val>
                                            <p:strVal val="ppt_h"/>
                                          </p:val>
                                        </p:tav>
                                        <p:tav tm="100000">
                                          <p:val>
                                            <p:fltVal val="0"/>
                                          </p:val>
                                        </p:tav>
                                      </p:tavLst>
                                    </p:anim>
                                    <p:anim calcmode="lin" valueType="num">
                                      <p:cBhvr>
                                        <p:cTn id="245" dur="3000"/>
                                        <p:tgtEl>
                                          <p:spTgt spid="19"/>
                                        </p:tgtEl>
                                        <p:attrNameLst>
                                          <p:attrName>ppt_x</p:attrName>
                                        </p:attrNameLst>
                                      </p:cBhvr>
                                      <p:tavLst>
                                        <p:tav tm="0">
                                          <p:val>
                                            <p:strVal val="ppt_x"/>
                                          </p:val>
                                        </p:tav>
                                        <p:tav tm="100000">
                                          <p:val>
                                            <p:fltVal val="0.5"/>
                                          </p:val>
                                        </p:tav>
                                      </p:tavLst>
                                    </p:anim>
                                    <p:anim calcmode="lin" valueType="num">
                                      <p:cBhvr>
                                        <p:cTn id="246" dur="3000"/>
                                        <p:tgtEl>
                                          <p:spTgt spid="19"/>
                                        </p:tgtEl>
                                        <p:attrNameLst>
                                          <p:attrName>ppt_y</p:attrName>
                                        </p:attrNameLst>
                                      </p:cBhvr>
                                      <p:tavLst>
                                        <p:tav tm="0">
                                          <p:val>
                                            <p:strVal val="ppt_y"/>
                                          </p:val>
                                        </p:tav>
                                        <p:tav tm="100000">
                                          <p:val>
                                            <p:fltVal val="0.5"/>
                                          </p:val>
                                        </p:tav>
                                      </p:tavLst>
                                    </p:anim>
                                    <p:set>
                                      <p:cBhvr>
                                        <p:cTn id="247" dur="1" fill="hold">
                                          <p:stCondLst>
                                            <p:cond delay="2999"/>
                                          </p:stCondLst>
                                        </p:cTn>
                                        <p:tgtEl>
                                          <p:spTgt spid="19"/>
                                        </p:tgtEl>
                                        <p:attrNameLst>
                                          <p:attrName>style.visibility</p:attrName>
                                        </p:attrNameLst>
                                      </p:cBhvr>
                                      <p:to>
                                        <p:strVal val="hidden"/>
                                      </p:to>
                                    </p:set>
                                  </p:childTnLst>
                                </p:cTn>
                              </p:par>
                              <p:par>
                                <p:cTn id="248" presetID="23" presetClass="exit" presetSubtype="544" fill="hold" nodeType="withEffect">
                                  <p:stCondLst>
                                    <p:cond delay="0"/>
                                  </p:stCondLst>
                                  <p:childTnLst>
                                    <p:anim calcmode="lin" valueType="num">
                                      <p:cBhvr>
                                        <p:cTn id="249" dur="3000"/>
                                        <p:tgtEl>
                                          <p:spTgt spid="20"/>
                                        </p:tgtEl>
                                        <p:attrNameLst>
                                          <p:attrName>ppt_w</p:attrName>
                                        </p:attrNameLst>
                                      </p:cBhvr>
                                      <p:tavLst>
                                        <p:tav tm="0">
                                          <p:val>
                                            <p:strVal val="ppt_w"/>
                                          </p:val>
                                        </p:tav>
                                        <p:tav tm="100000">
                                          <p:val>
                                            <p:fltVal val="0"/>
                                          </p:val>
                                        </p:tav>
                                      </p:tavLst>
                                    </p:anim>
                                    <p:anim calcmode="lin" valueType="num">
                                      <p:cBhvr>
                                        <p:cTn id="250" dur="3000"/>
                                        <p:tgtEl>
                                          <p:spTgt spid="20"/>
                                        </p:tgtEl>
                                        <p:attrNameLst>
                                          <p:attrName>ppt_h</p:attrName>
                                        </p:attrNameLst>
                                      </p:cBhvr>
                                      <p:tavLst>
                                        <p:tav tm="0">
                                          <p:val>
                                            <p:strVal val="ppt_h"/>
                                          </p:val>
                                        </p:tav>
                                        <p:tav tm="100000">
                                          <p:val>
                                            <p:fltVal val="0"/>
                                          </p:val>
                                        </p:tav>
                                      </p:tavLst>
                                    </p:anim>
                                    <p:anim calcmode="lin" valueType="num">
                                      <p:cBhvr>
                                        <p:cTn id="251" dur="3000"/>
                                        <p:tgtEl>
                                          <p:spTgt spid="20"/>
                                        </p:tgtEl>
                                        <p:attrNameLst>
                                          <p:attrName>ppt_x</p:attrName>
                                        </p:attrNameLst>
                                      </p:cBhvr>
                                      <p:tavLst>
                                        <p:tav tm="0">
                                          <p:val>
                                            <p:strVal val="ppt_x"/>
                                          </p:val>
                                        </p:tav>
                                        <p:tav tm="100000">
                                          <p:val>
                                            <p:fltVal val="0.5"/>
                                          </p:val>
                                        </p:tav>
                                      </p:tavLst>
                                    </p:anim>
                                    <p:anim calcmode="lin" valueType="num">
                                      <p:cBhvr>
                                        <p:cTn id="252" dur="3000"/>
                                        <p:tgtEl>
                                          <p:spTgt spid="20"/>
                                        </p:tgtEl>
                                        <p:attrNameLst>
                                          <p:attrName>ppt_y</p:attrName>
                                        </p:attrNameLst>
                                      </p:cBhvr>
                                      <p:tavLst>
                                        <p:tav tm="0">
                                          <p:val>
                                            <p:strVal val="ppt_y"/>
                                          </p:val>
                                        </p:tav>
                                        <p:tav tm="100000">
                                          <p:val>
                                            <p:fltVal val="0.5"/>
                                          </p:val>
                                        </p:tav>
                                      </p:tavLst>
                                    </p:anim>
                                    <p:set>
                                      <p:cBhvr>
                                        <p:cTn id="253" dur="1" fill="hold">
                                          <p:stCondLst>
                                            <p:cond delay="2999"/>
                                          </p:stCondLst>
                                        </p:cTn>
                                        <p:tgtEl>
                                          <p:spTgt spid="20"/>
                                        </p:tgtEl>
                                        <p:attrNameLst>
                                          <p:attrName>style.visibility</p:attrName>
                                        </p:attrNameLst>
                                      </p:cBhvr>
                                      <p:to>
                                        <p:strVal val="hidden"/>
                                      </p:to>
                                    </p:set>
                                  </p:childTnLst>
                                </p:cTn>
                              </p:par>
                              <p:par>
                                <p:cTn id="254" presetID="23" presetClass="exit" presetSubtype="544" fill="hold" nodeType="withEffect">
                                  <p:stCondLst>
                                    <p:cond delay="0"/>
                                  </p:stCondLst>
                                  <p:childTnLst>
                                    <p:anim calcmode="lin" valueType="num">
                                      <p:cBhvr>
                                        <p:cTn id="255" dur="3000"/>
                                        <p:tgtEl>
                                          <p:spTgt spid="21"/>
                                        </p:tgtEl>
                                        <p:attrNameLst>
                                          <p:attrName>ppt_w</p:attrName>
                                        </p:attrNameLst>
                                      </p:cBhvr>
                                      <p:tavLst>
                                        <p:tav tm="0">
                                          <p:val>
                                            <p:strVal val="ppt_w"/>
                                          </p:val>
                                        </p:tav>
                                        <p:tav tm="100000">
                                          <p:val>
                                            <p:fltVal val="0"/>
                                          </p:val>
                                        </p:tav>
                                      </p:tavLst>
                                    </p:anim>
                                    <p:anim calcmode="lin" valueType="num">
                                      <p:cBhvr>
                                        <p:cTn id="256" dur="3000"/>
                                        <p:tgtEl>
                                          <p:spTgt spid="21"/>
                                        </p:tgtEl>
                                        <p:attrNameLst>
                                          <p:attrName>ppt_h</p:attrName>
                                        </p:attrNameLst>
                                      </p:cBhvr>
                                      <p:tavLst>
                                        <p:tav tm="0">
                                          <p:val>
                                            <p:strVal val="ppt_h"/>
                                          </p:val>
                                        </p:tav>
                                        <p:tav tm="100000">
                                          <p:val>
                                            <p:fltVal val="0"/>
                                          </p:val>
                                        </p:tav>
                                      </p:tavLst>
                                    </p:anim>
                                    <p:anim calcmode="lin" valueType="num">
                                      <p:cBhvr>
                                        <p:cTn id="257" dur="3000"/>
                                        <p:tgtEl>
                                          <p:spTgt spid="21"/>
                                        </p:tgtEl>
                                        <p:attrNameLst>
                                          <p:attrName>ppt_x</p:attrName>
                                        </p:attrNameLst>
                                      </p:cBhvr>
                                      <p:tavLst>
                                        <p:tav tm="0">
                                          <p:val>
                                            <p:strVal val="ppt_x"/>
                                          </p:val>
                                        </p:tav>
                                        <p:tav tm="100000">
                                          <p:val>
                                            <p:fltVal val="0.5"/>
                                          </p:val>
                                        </p:tav>
                                      </p:tavLst>
                                    </p:anim>
                                    <p:anim calcmode="lin" valueType="num">
                                      <p:cBhvr>
                                        <p:cTn id="258" dur="3000"/>
                                        <p:tgtEl>
                                          <p:spTgt spid="21"/>
                                        </p:tgtEl>
                                        <p:attrNameLst>
                                          <p:attrName>ppt_y</p:attrName>
                                        </p:attrNameLst>
                                      </p:cBhvr>
                                      <p:tavLst>
                                        <p:tav tm="0">
                                          <p:val>
                                            <p:strVal val="ppt_y"/>
                                          </p:val>
                                        </p:tav>
                                        <p:tav tm="100000">
                                          <p:val>
                                            <p:fltVal val="0.5"/>
                                          </p:val>
                                        </p:tav>
                                      </p:tavLst>
                                    </p:anim>
                                    <p:set>
                                      <p:cBhvr>
                                        <p:cTn id="259" dur="1" fill="hold">
                                          <p:stCondLst>
                                            <p:cond delay="2999"/>
                                          </p:stCondLst>
                                        </p:cTn>
                                        <p:tgtEl>
                                          <p:spTgt spid="21"/>
                                        </p:tgtEl>
                                        <p:attrNameLst>
                                          <p:attrName>style.visibility</p:attrName>
                                        </p:attrNameLst>
                                      </p:cBhvr>
                                      <p:to>
                                        <p:strVal val="hidden"/>
                                      </p:to>
                                    </p:set>
                                  </p:childTnLst>
                                </p:cTn>
                              </p:par>
                              <p:par>
                                <p:cTn id="260" presetID="8" presetClass="emph" presetSubtype="0" autoRev="1" fill="hold" grpId="3" nodeType="withEffect" nodePh="1">
                                  <p:stCondLst>
                                    <p:cond delay="0"/>
                                  </p:stCondLst>
                                  <p:endCondLst>
                                    <p:cond evt="begin" delay="0">
                                      <p:tn val="260"/>
                                    </p:cond>
                                  </p:endCondLst>
                                  <p:childTnLst>
                                    <p:animRot by="10800000">
                                      <p:cBhvr>
                                        <p:cTn id="261" dur="3000" fill="hold"/>
                                        <p:tgtEl>
                                          <p:spTgt spid="4"/>
                                        </p:tgtEl>
                                        <p:attrNameLst>
                                          <p:attrName>r</p:attrName>
                                        </p:attrNameLst>
                                      </p:cBhvr>
                                    </p:animRot>
                                  </p:childTnLst>
                                </p:cTn>
                              </p:par>
                              <p:par>
                                <p:cTn id="262" presetID="8" presetClass="emph" presetSubtype="0" autoRev="1" fill="hold" nodeType="withEffect">
                                  <p:stCondLst>
                                    <p:cond delay="0"/>
                                  </p:stCondLst>
                                  <p:childTnLst>
                                    <p:animRot by="10800000">
                                      <p:cBhvr>
                                        <p:cTn id="263" dur="3000" fill="hold"/>
                                        <p:tgtEl>
                                          <p:spTgt spid="5"/>
                                        </p:tgtEl>
                                        <p:attrNameLst>
                                          <p:attrName>r</p:attrName>
                                        </p:attrNameLst>
                                      </p:cBhvr>
                                    </p:animRot>
                                  </p:childTnLst>
                                </p:cTn>
                              </p:par>
                              <p:par>
                                <p:cTn id="264" presetID="8" presetClass="emph" presetSubtype="0" autoRev="1" fill="hold" nodeType="withEffect">
                                  <p:stCondLst>
                                    <p:cond delay="0"/>
                                  </p:stCondLst>
                                  <p:childTnLst>
                                    <p:animRot by="10800000">
                                      <p:cBhvr>
                                        <p:cTn id="265" dur="3000" fill="hold"/>
                                        <p:tgtEl>
                                          <p:spTgt spid="6"/>
                                        </p:tgtEl>
                                        <p:attrNameLst>
                                          <p:attrName>r</p:attrName>
                                        </p:attrNameLst>
                                      </p:cBhvr>
                                    </p:animRot>
                                  </p:childTnLst>
                                </p:cTn>
                              </p:par>
                              <p:par>
                                <p:cTn id="266" presetID="8" presetClass="emph" presetSubtype="0" autoRev="1" fill="hold" nodeType="withEffect">
                                  <p:stCondLst>
                                    <p:cond delay="0"/>
                                  </p:stCondLst>
                                  <p:childTnLst>
                                    <p:animRot by="10800000">
                                      <p:cBhvr>
                                        <p:cTn id="267" dur="3000" fill="hold"/>
                                        <p:tgtEl>
                                          <p:spTgt spid="7"/>
                                        </p:tgtEl>
                                        <p:attrNameLst>
                                          <p:attrName>r</p:attrName>
                                        </p:attrNameLst>
                                      </p:cBhvr>
                                    </p:animRot>
                                  </p:childTnLst>
                                </p:cTn>
                              </p:par>
                              <p:par>
                                <p:cTn id="268" presetID="8" presetClass="emph" presetSubtype="0" autoRev="1" fill="hold" nodeType="withEffect">
                                  <p:stCondLst>
                                    <p:cond delay="0"/>
                                  </p:stCondLst>
                                  <p:childTnLst>
                                    <p:animRot by="10800000">
                                      <p:cBhvr>
                                        <p:cTn id="269" dur="3000" fill="hold"/>
                                        <p:tgtEl>
                                          <p:spTgt spid="8"/>
                                        </p:tgtEl>
                                        <p:attrNameLst>
                                          <p:attrName>r</p:attrName>
                                        </p:attrNameLst>
                                      </p:cBhvr>
                                    </p:animRot>
                                  </p:childTnLst>
                                </p:cTn>
                              </p:par>
                              <p:par>
                                <p:cTn id="270" presetID="8" presetClass="emph" presetSubtype="0" autoRev="1" fill="hold" nodeType="withEffect">
                                  <p:stCondLst>
                                    <p:cond delay="0"/>
                                  </p:stCondLst>
                                  <p:childTnLst>
                                    <p:animRot by="10800000">
                                      <p:cBhvr>
                                        <p:cTn id="271" dur="3000" fill="hold"/>
                                        <p:tgtEl>
                                          <p:spTgt spid="9"/>
                                        </p:tgtEl>
                                        <p:attrNameLst>
                                          <p:attrName>r</p:attrName>
                                        </p:attrNameLst>
                                      </p:cBhvr>
                                    </p:animRot>
                                  </p:childTnLst>
                                </p:cTn>
                              </p:par>
                              <p:par>
                                <p:cTn id="272" presetID="8" presetClass="emph" presetSubtype="0" autoRev="1" fill="hold" nodeType="withEffect">
                                  <p:stCondLst>
                                    <p:cond delay="0"/>
                                  </p:stCondLst>
                                  <p:childTnLst>
                                    <p:animRot by="10800000">
                                      <p:cBhvr>
                                        <p:cTn id="273" dur="3000" fill="hold"/>
                                        <p:tgtEl>
                                          <p:spTgt spid="10"/>
                                        </p:tgtEl>
                                        <p:attrNameLst>
                                          <p:attrName>r</p:attrName>
                                        </p:attrNameLst>
                                      </p:cBhvr>
                                    </p:animRot>
                                  </p:childTnLst>
                                </p:cTn>
                              </p:par>
                              <p:par>
                                <p:cTn id="274" presetID="8" presetClass="emph" presetSubtype="0" autoRev="1" fill="hold" nodeType="withEffect">
                                  <p:stCondLst>
                                    <p:cond delay="0"/>
                                  </p:stCondLst>
                                  <p:childTnLst>
                                    <p:animRot by="10800000">
                                      <p:cBhvr>
                                        <p:cTn id="275" dur="3000" fill="hold"/>
                                        <p:tgtEl>
                                          <p:spTgt spid="11"/>
                                        </p:tgtEl>
                                        <p:attrNameLst>
                                          <p:attrName>r</p:attrName>
                                        </p:attrNameLst>
                                      </p:cBhvr>
                                    </p:animRot>
                                  </p:childTnLst>
                                </p:cTn>
                              </p:par>
                              <p:par>
                                <p:cTn id="276" presetID="8" presetClass="emph" presetSubtype="0" autoRev="1" fill="hold" nodeType="withEffect">
                                  <p:stCondLst>
                                    <p:cond delay="0"/>
                                  </p:stCondLst>
                                  <p:childTnLst>
                                    <p:animRot by="10800000">
                                      <p:cBhvr>
                                        <p:cTn id="277" dur="3000" fill="hold"/>
                                        <p:tgtEl>
                                          <p:spTgt spid="12"/>
                                        </p:tgtEl>
                                        <p:attrNameLst>
                                          <p:attrName>r</p:attrName>
                                        </p:attrNameLst>
                                      </p:cBhvr>
                                    </p:animRot>
                                  </p:childTnLst>
                                </p:cTn>
                              </p:par>
                              <p:par>
                                <p:cTn id="278" presetID="8" presetClass="emph" presetSubtype="0" autoRev="1" fill="hold" nodeType="withEffect">
                                  <p:stCondLst>
                                    <p:cond delay="0"/>
                                  </p:stCondLst>
                                  <p:childTnLst>
                                    <p:animRot by="10800000">
                                      <p:cBhvr>
                                        <p:cTn id="279" dur="3000" fill="hold"/>
                                        <p:tgtEl>
                                          <p:spTgt spid="13"/>
                                        </p:tgtEl>
                                        <p:attrNameLst>
                                          <p:attrName>r</p:attrName>
                                        </p:attrNameLst>
                                      </p:cBhvr>
                                    </p:animRot>
                                  </p:childTnLst>
                                </p:cTn>
                              </p:par>
                              <p:par>
                                <p:cTn id="280" presetID="8" presetClass="emph" presetSubtype="0" autoRev="1" fill="hold" nodeType="withEffect">
                                  <p:stCondLst>
                                    <p:cond delay="0"/>
                                  </p:stCondLst>
                                  <p:childTnLst>
                                    <p:animRot by="10800000">
                                      <p:cBhvr>
                                        <p:cTn id="281" dur="3000" fill="hold"/>
                                        <p:tgtEl>
                                          <p:spTgt spid="14"/>
                                        </p:tgtEl>
                                        <p:attrNameLst>
                                          <p:attrName>r</p:attrName>
                                        </p:attrNameLst>
                                      </p:cBhvr>
                                    </p:animRot>
                                  </p:childTnLst>
                                </p:cTn>
                              </p:par>
                              <p:par>
                                <p:cTn id="282" presetID="8" presetClass="emph" presetSubtype="0" autoRev="1" fill="hold" nodeType="withEffect">
                                  <p:stCondLst>
                                    <p:cond delay="0"/>
                                  </p:stCondLst>
                                  <p:childTnLst>
                                    <p:animRot by="10800000">
                                      <p:cBhvr>
                                        <p:cTn id="283" dur="3000" fill="hold"/>
                                        <p:tgtEl>
                                          <p:spTgt spid="15"/>
                                        </p:tgtEl>
                                        <p:attrNameLst>
                                          <p:attrName>r</p:attrName>
                                        </p:attrNameLst>
                                      </p:cBhvr>
                                    </p:animRot>
                                  </p:childTnLst>
                                </p:cTn>
                              </p:par>
                              <p:par>
                                <p:cTn id="284" presetID="8" presetClass="emph" presetSubtype="0" autoRev="1" fill="hold" nodeType="withEffect">
                                  <p:stCondLst>
                                    <p:cond delay="0"/>
                                  </p:stCondLst>
                                  <p:childTnLst>
                                    <p:animRot by="10800000">
                                      <p:cBhvr>
                                        <p:cTn id="285" dur="3000" fill="hold"/>
                                        <p:tgtEl>
                                          <p:spTgt spid="16"/>
                                        </p:tgtEl>
                                        <p:attrNameLst>
                                          <p:attrName>r</p:attrName>
                                        </p:attrNameLst>
                                      </p:cBhvr>
                                    </p:animRot>
                                  </p:childTnLst>
                                </p:cTn>
                              </p:par>
                              <p:par>
                                <p:cTn id="286" presetID="8" presetClass="emph" presetSubtype="0" autoRev="1" fill="hold" nodeType="withEffect">
                                  <p:stCondLst>
                                    <p:cond delay="0"/>
                                  </p:stCondLst>
                                  <p:childTnLst>
                                    <p:animRot by="10800000">
                                      <p:cBhvr>
                                        <p:cTn id="287" dur="3000" fill="hold"/>
                                        <p:tgtEl>
                                          <p:spTgt spid="17"/>
                                        </p:tgtEl>
                                        <p:attrNameLst>
                                          <p:attrName>r</p:attrName>
                                        </p:attrNameLst>
                                      </p:cBhvr>
                                    </p:animRot>
                                  </p:childTnLst>
                                </p:cTn>
                              </p:par>
                              <p:par>
                                <p:cTn id="288" presetID="8" presetClass="emph" presetSubtype="0" autoRev="1" fill="hold" nodeType="withEffect">
                                  <p:stCondLst>
                                    <p:cond delay="0"/>
                                  </p:stCondLst>
                                  <p:childTnLst>
                                    <p:animRot by="10800000">
                                      <p:cBhvr>
                                        <p:cTn id="289" dur="3000" fill="hold"/>
                                        <p:tgtEl>
                                          <p:spTgt spid="18"/>
                                        </p:tgtEl>
                                        <p:attrNameLst>
                                          <p:attrName>r</p:attrName>
                                        </p:attrNameLst>
                                      </p:cBhvr>
                                    </p:animRot>
                                  </p:childTnLst>
                                </p:cTn>
                              </p:par>
                              <p:par>
                                <p:cTn id="290" presetID="8" presetClass="emph" presetSubtype="0" autoRev="1" fill="hold" nodeType="withEffect">
                                  <p:stCondLst>
                                    <p:cond delay="0"/>
                                  </p:stCondLst>
                                  <p:childTnLst>
                                    <p:animRot by="10800000">
                                      <p:cBhvr>
                                        <p:cTn id="291" dur="3000" fill="hold"/>
                                        <p:tgtEl>
                                          <p:spTgt spid="19"/>
                                        </p:tgtEl>
                                        <p:attrNameLst>
                                          <p:attrName>r</p:attrName>
                                        </p:attrNameLst>
                                      </p:cBhvr>
                                    </p:animRot>
                                  </p:childTnLst>
                                </p:cTn>
                              </p:par>
                              <p:par>
                                <p:cTn id="292" presetID="8" presetClass="emph" presetSubtype="0" autoRev="1" fill="hold" nodeType="withEffect">
                                  <p:stCondLst>
                                    <p:cond delay="0"/>
                                  </p:stCondLst>
                                  <p:childTnLst>
                                    <p:animRot by="10800000">
                                      <p:cBhvr>
                                        <p:cTn id="293" dur="3000" fill="hold"/>
                                        <p:tgtEl>
                                          <p:spTgt spid="20"/>
                                        </p:tgtEl>
                                        <p:attrNameLst>
                                          <p:attrName>r</p:attrName>
                                        </p:attrNameLst>
                                      </p:cBhvr>
                                    </p:animRot>
                                  </p:childTnLst>
                                </p:cTn>
                              </p:par>
                              <p:par>
                                <p:cTn id="294" presetID="8" presetClass="emph" presetSubtype="0" autoRev="1" fill="hold" nodeType="withEffect">
                                  <p:stCondLst>
                                    <p:cond delay="0"/>
                                  </p:stCondLst>
                                  <p:childTnLst>
                                    <p:animRot by="10800000">
                                      <p:cBhvr>
                                        <p:cTn id="295" dur="3000" fill="hold"/>
                                        <p:tgtEl>
                                          <p:spTgt spid="21"/>
                                        </p:tgtEl>
                                        <p:attrNameLst>
                                          <p:attrName>r</p:attrName>
                                        </p:attrNameLst>
                                      </p:cBhvr>
                                    </p:animRot>
                                  </p:childTnLst>
                                </p:cTn>
                              </p:par>
                              <p:par>
                                <p:cTn id="296" presetID="23" presetClass="entr" presetSubtype="288"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3000" fill="hold"/>
                                        <p:tgtEl>
                                          <p:spTgt spid="2"/>
                                        </p:tgtEl>
                                        <p:attrNameLst>
                                          <p:attrName>ppt_w</p:attrName>
                                        </p:attrNameLst>
                                      </p:cBhvr>
                                      <p:tavLst>
                                        <p:tav tm="0">
                                          <p:val>
                                            <p:strVal val="4/3*#ppt_w"/>
                                          </p:val>
                                        </p:tav>
                                        <p:tav tm="100000">
                                          <p:val>
                                            <p:strVal val="#ppt_w"/>
                                          </p:val>
                                        </p:tav>
                                      </p:tavLst>
                                    </p:anim>
                                    <p:anim calcmode="lin" valueType="num">
                                      <p:cBhvr>
                                        <p:cTn id="299" dur="3000" fill="hold"/>
                                        <p:tgtEl>
                                          <p:spTgt spid="2"/>
                                        </p:tgtEl>
                                        <p:attrNameLst>
                                          <p:attrName>ppt_h</p:attrName>
                                        </p:attrNameLst>
                                      </p:cBhvr>
                                      <p:tavLst>
                                        <p:tav tm="0">
                                          <p:val>
                                            <p:strVal val="4/3*#ppt_h"/>
                                          </p:val>
                                        </p:tav>
                                        <p:tav tm="100000">
                                          <p:val>
                                            <p:strVal val="#ppt_h"/>
                                          </p:val>
                                        </p:tav>
                                      </p:tavLst>
                                    </p:anim>
                                  </p:childTnLst>
                                </p:cTn>
                              </p:par>
                              <p:par>
                                <p:cTn id="300" presetID="21" presetClass="entr" presetSubtype="8" fill="hold" nodeType="withEffect">
                                  <p:stCondLst>
                                    <p:cond delay="0"/>
                                  </p:stCondLst>
                                  <p:childTnLst>
                                    <p:set>
                                      <p:cBhvr>
                                        <p:cTn id="301" dur="1" fill="hold">
                                          <p:stCondLst>
                                            <p:cond delay="0"/>
                                          </p:stCondLst>
                                        </p:cTn>
                                        <p:tgtEl>
                                          <p:spTgt spid="2"/>
                                        </p:tgtEl>
                                        <p:attrNameLst>
                                          <p:attrName>style.visibility</p:attrName>
                                        </p:attrNameLst>
                                      </p:cBhvr>
                                      <p:to>
                                        <p:strVal val="visible"/>
                                      </p:to>
                                    </p:set>
                                    <p:animEffect transition="in" filter="wheel(8)">
                                      <p:cBhvr>
                                        <p:cTn id="302"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4" grpId="2"/>
      <p:bldP spid="4" grpId="3"/>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9900CC"/>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tjty.jpe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5" name="4 Imagen" descr="13c3c6f3afb391591298bcda4fb2b498.jpg"/>
          <p:cNvPicPr>
            <a:picLocks noChangeAspect="1"/>
          </p:cNvPicPr>
          <p:nvPr/>
        </p:nvPicPr>
        <p:blipFill>
          <a:blip r:embed="rId3">
            <a:duotone>
              <a:prstClr val="black"/>
              <a:srgbClr val="FF66FF">
                <a:tint val="45000"/>
                <a:satMod val="400000"/>
              </a:srgbClr>
            </a:duotone>
          </a:blip>
          <a:stretch>
            <a:fillRect/>
          </a:stretch>
        </p:blipFill>
        <p:spPr>
          <a:xfrm>
            <a:off x="4643438" y="0"/>
            <a:ext cx="857256" cy="857256"/>
          </a:xfrm>
          <a:prstGeom prst="star12">
            <a:avLst/>
          </a:prstGeom>
          <a:effectLst>
            <a:glow rad="63500">
              <a:schemeClr val="bg1">
                <a:alpha val="40000"/>
              </a:schemeClr>
            </a:glow>
            <a:reflection blurRad="6350" stA="50000" endA="295" endPos="92000" dist="101600" dir="5400000" sy="-100000" algn="bl" rotWithShape="0"/>
            <a:softEdge rad="31750"/>
          </a:effectLst>
        </p:spPr>
      </p:pic>
      <p:pic>
        <p:nvPicPr>
          <p:cNvPr id="6" name="5 Imagen" descr="13c3c6f3afb391591298bcda4fb2b498.jpg"/>
          <p:cNvPicPr>
            <a:picLocks noChangeAspect="1"/>
          </p:cNvPicPr>
          <p:nvPr/>
        </p:nvPicPr>
        <p:blipFill>
          <a:blip r:embed="rId3">
            <a:duotone>
              <a:prstClr val="black"/>
              <a:srgbClr val="FF66FF">
                <a:tint val="45000"/>
                <a:satMod val="400000"/>
              </a:srgbClr>
            </a:duotone>
          </a:blip>
          <a:stretch>
            <a:fillRect/>
          </a:stretch>
        </p:blipFill>
        <p:spPr>
          <a:xfrm>
            <a:off x="0" y="4286244"/>
            <a:ext cx="857256" cy="857256"/>
          </a:xfrm>
          <a:prstGeom prst="star12">
            <a:avLst/>
          </a:prstGeom>
          <a:effectLst>
            <a:glow rad="63500">
              <a:schemeClr val="bg1">
                <a:alpha val="40000"/>
              </a:schemeClr>
            </a:glow>
            <a:reflection blurRad="6350" stA="50000" endA="295" endPos="92000" dist="101600" dir="5400000" sy="-100000" algn="bl" rotWithShape="0"/>
            <a:softEdge rad="31750"/>
          </a:effectLst>
        </p:spPr>
      </p:pic>
      <p:pic>
        <p:nvPicPr>
          <p:cNvPr id="7" name="6 Imagen" descr="13c3c6f3afb391591298bcda4fb2b498.jpg"/>
          <p:cNvPicPr>
            <a:picLocks noChangeAspect="1"/>
          </p:cNvPicPr>
          <p:nvPr/>
        </p:nvPicPr>
        <p:blipFill>
          <a:blip r:embed="rId3">
            <a:duotone>
              <a:prstClr val="black"/>
              <a:srgbClr val="FF66FF">
                <a:tint val="45000"/>
                <a:satMod val="400000"/>
              </a:srgbClr>
            </a:duotone>
          </a:blip>
          <a:stretch>
            <a:fillRect/>
          </a:stretch>
        </p:blipFill>
        <p:spPr>
          <a:xfrm>
            <a:off x="8286744" y="4286244"/>
            <a:ext cx="857256" cy="857256"/>
          </a:xfrm>
          <a:prstGeom prst="star12">
            <a:avLst/>
          </a:prstGeom>
          <a:effectLst>
            <a:glow rad="63500">
              <a:schemeClr val="bg1">
                <a:alpha val="40000"/>
              </a:schemeClr>
            </a:glow>
            <a:reflection blurRad="6350" stA="50000" endA="295" endPos="92000" dist="101600" dir="5400000" sy="-100000" algn="bl" rotWithShape="0"/>
            <a:softEdge rad="31750"/>
          </a:effectLst>
        </p:spPr>
      </p:pic>
      <p:pic>
        <p:nvPicPr>
          <p:cNvPr id="8" name="7 Imagen" descr="13c3c6f3afb391591298bcda4fb2b498.jpg"/>
          <p:cNvPicPr>
            <a:picLocks noChangeAspect="1"/>
          </p:cNvPicPr>
          <p:nvPr/>
        </p:nvPicPr>
        <p:blipFill>
          <a:blip r:embed="rId3">
            <a:duotone>
              <a:prstClr val="black"/>
              <a:srgbClr val="FF66FF">
                <a:tint val="45000"/>
                <a:satMod val="400000"/>
              </a:srgbClr>
            </a:duotone>
          </a:blip>
          <a:stretch>
            <a:fillRect/>
          </a:stretch>
        </p:blipFill>
        <p:spPr>
          <a:xfrm>
            <a:off x="5072066" y="1071552"/>
            <a:ext cx="857256" cy="857256"/>
          </a:xfrm>
          <a:prstGeom prst="star12">
            <a:avLst/>
          </a:prstGeom>
          <a:effectLst>
            <a:glow rad="63500">
              <a:schemeClr val="bg1">
                <a:alpha val="40000"/>
              </a:schemeClr>
            </a:glow>
            <a:reflection blurRad="6350" stA="50000" endA="295" endPos="92000" dist="101600" dir="5400000" sy="-100000" algn="bl" rotWithShape="0"/>
            <a:softEdge rad="31750"/>
          </a:effectLst>
        </p:spPr>
      </p:pic>
      <p:pic>
        <p:nvPicPr>
          <p:cNvPr id="9" name="8 Imagen" descr="13c3c6f3afb391591298bcda4fb2b498.jpg"/>
          <p:cNvPicPr>
            <a:picLocks noChangeAspect="1"/>
          </p:cNvPicPr>
          <p:nvPr/>
        </p:nvPicPr>
        <p:blipFill>
          <a:blip r:embed="rId3">
            <a:duotone>
              <a:prstClr val="black"/>
              <a:srgbClr val="FF66FF">
                <a:tint val="45000"/>
                <a:satMod val="400000"/>
              </a:srgbClr>
            </a:duotone>
          </a:blip>
          <a:stretch>
            <a:fillRect/>
          </a:stretch>
        </p:blipFill>
        <p:spPr>
          <a:xfrm>
            <a:off x="3571868" y="0"/>
            <a:ext cx="857256" cy="857256"/>
          </a:xfrm>
          <a:prstGeom prst="star12">
            <a:avLst/>
          </a:prstGeom>
          <a:effectLst>
            <a:glow rad="63500">
              <a:schemeClr val="bg1">
                <a:alpha val="40000"/>
              </a:schemeClr>
            </a:glow>
            <a:reflection blurRad="6350" stA="50000" endA="295" endPos="92000" dist="101600" dir="5400000" sy="-100000" algn="bl" rotWithShape="0"/>
            <a:softEdge rad="31750"/>
          </a:effectLst>
        </p:spPr>
      </p:pic>
      <p:pic>
        <p:nvPicPr>
          <p:cNvPr id="10" name="9 Imagen" descr="13c3c6f3afb391591298bcda4fb2b498.jpg"/>
          <p:cNvPicPr>
            <a:picLocks noChangeAspect="1"/>
          </p:cNvPicPr>
          <p:nvPr/>
        </p:nvPicPr>
        <p:blipFill>
          <a:blip r:embed="rId3">
            <a:duotone>
              <a:prstClr val="black"/>
              <a:srgbClr val="FF66FF">
                <a:tint val="45000"/>
                <a:satMod val="400000"/>
              </a:srgbClr>
            </a:duotone>
          </a:blip>
          <a:stretch>
            <a:fillRect/>
          </a:stretch>
        </p:blipFill>
        <p:spPr>
          <a:xfrm>
            <a:off x="2928926" y="1000114"/>
            <a:ext cx="857256" cy="857256"/>
          </a:xfrm>
          <a:prstGeom prst="star12">
            <a:avLst/>
          </a:prstGeom>
          <a:effectLst>
            <a:glow rad="63500">
              <a:schemeClr val="bg1">
                <a:alpha val="40000"/>
              </a:schemeClr>
            </a:glow>
            <a:reflection blurRad="6350" stA="50000" endA="295" endPos="92000" dist="101600" dir="5400000" sy="-100000" algn="bl" rotWithShape="0"/>
            <a:softEdge rad="31750"/>
          </a:effectLst>
        </p:spPr>
      </p:pic>
      <p:pic>
        <p:nvPicPr>
          <p:cNvPr id="11" name="10 Imagen" descr="13c3c6f3afb391591298bcda4fb2b498.jpg"/>
          <p:cNvPicPr>
            <a:picLocks noChangeAspect="1"/>
          </p:cNvPicPr>
          <p:nvPr/>
        </p:nvPicPr>
        <p:blipFill>
          <a:blip r:embed="rId3">
            <a:duotone>
              <a:prstClr val="black"/>
              <a:srgbClr val="FF66FF">
                <a:tint val="45000"/>
                <a:satMod val="400000"/>
              </a:srgbClr>
            </a:duotone>
          </a:blip>
          <a:stretch>
            <a:fillRect/>
          </a:stretch>
        </p:blipFill>
        <p:spPr>
          <a:xfrm>
            <a:off x="5715008" y="2143122"/>
            <a:ext cx="857256" cy="857256"/>
          </a:xfrm>
          <a:prstGeom prst="star12">
            <a:avLst/>
          </a:prstGeom>
          <a:effectLst>
            <a:glow rad="63500">
              <a:schemeClr val="bg1">
                <a:alpha val="40000"/>
              </a:schemeClr>
            </a:glow>
            <a:reflection blurRad="6350" stA="50000" endA="295" endPos="92000" dist="101600" dir="5400000" sy="-100000" algn="bl" rotWithShape="0"/>
            <a:softEdge rad="31750"/>
          </a:effectLst>
        </p:spPr>
      </p:pic>
      <p:pic>
        <p:nvPicPr>
          <p:cNvPr id="12" name="11 Imagen" descr="13c3c6f3afb391591298bcda4fb2b498.jpg"/>
          <p:cNvPicPr>
            <a:picLocks noChangeAspect="1"/>
          </p:cNvPicPr>
          <p:nvPr/>
        </p:nvPicPr>
        <p:blipFill>
          <a:blip r:embed="rId3">
            <a:duotone>
              <a:prstClr val="black"/>
              <a:srgbClr val="FF66FF">
                <a:tint val="45000"/>
                <a:satMod val="400000"/>
              </a:srgbClr>
            </a:duotone>
          </a:blip>
          <a:stretch>
            <a:fillRect/>
          </a:stretch>
        </p:blipFill>
        <p:spPr>
          <a:xfrm>
            <a:off x="2285984" y="2071684"/>
            <a:ext cx="857256" cy="857256"/>
          </a:xfrm>
          <a:prstGeom prst="star12">
            <a:avLst/>
          </a:prstGeom>
          <a:effectLst>
            <a:glow rad="63500">
              <a:schemeClr val="bg1">
                <a:alpha val="40000"/>
              </a:schemeClr>
            </a:glow>
            <a:reflection blurRad="6350" stA="50000" endA="295" endPos="92000" dist="101600" dir="5400000" sy="-100000" algn="bl" rotWithShape="0"/>
            <a:softEdge rad="31750"/>
          </a:effectLst>
        </p:spPr>
      </p:pic>
      <p:pic>
        <p:nvPicPr>
          <p:cNvPr id="13" name="12 Imagen" descr="13c3c6f3afb391591298bcda4fb2b498.jpg"/>
          <p:cNvPicPr>
            <a:picLocks noChangeAspect="1"/>
          </p:cNvPicPr>
          <p:nvPr/>
        </p:nvPicPr>
        <p:blipFill>
          <a:blip r:embed="rId3">
            <a:duotone>
              <a:prstClr val="black"/>
              <a:srgbClr val="FF66FF">
                <a:tint val="45000"/>
                <a:satMod val="400000"/>
              </a:srgbClr>
            </a:duotone>
          </a:blip>
          <a:stretch>
            <a:fillRect/>
          </a:stretch>
        </p:blipFill>
        <p:spPr>
          <a:xfrm>
            <a:off x="6357950" y="2928940"/>
            <a:ext cx="857256" cy="857256"/>
          </a:xfrm>
          <a:prstGeom prst="star12">
            <a:avLst/>
          </a:prstGeom>
          <a:effectLst>
            <a:glow rad="63500">
              <a:schemeClr val="bg1">
                <a:alpha val="40000"/>
              </a:schemeClr>
            </a:glow>
            <a:reflection blurRad="6350" stA="50000" endA="295" endPos="92000" dist="101600" dir="5400000" sy="-100000" algn="bl" rotWithShape="0"/>
            <a:softEdge rad="31750"/>
          </a:effectLst>
        </p:spPr>
      </p:pic>
      <p:pic>
        <p:nvPicPr>
          <p:cNvPr id="14" name="13 Imagen" descr="13c3c6f3afb391591298bcda4fb2b498.jpg"/>
          <p:cNvPicPr>
            <a:picLocks noChangeAspect="1"/>
          </p:cNvPicPr>
          <p:nvPr/>
        </p:nvPicPr>
        <p:blipFill>
          <a:blip r:embed="rId3">
            <a:duotone>
              <a:prstClr val="black"/>
              <a:srgbClr val="FF66FF">
                <a:tint val="45000"/>
                <a:satMod val="400000"/>
              </a:srgbClr>
            </a:duotone>
          </a:blip>
          <a:stretch>
            <a:fillRect/>
          </a:stretch>
        </p:blipFill>
        <p:spPr>
          <a:xfrm>
            <a:off x="1571604" y="3000378"/>
            <a:ext cx="857256" cy="857256"/>
          </a:xfrm>
          <a:prstGeom prst="star12">
            <a:avLst/>
          </a:prstGeom>
          <a:effectLst>
            <a:glow rad="63500">
              <a:schemeClr val="bg1">
                <a:alpha val="40000"/>
              </a:schemeClr>
            </a:glow>
            <a:reflection blurRad="6350" stA="50000" endA="295" endPos="92000" dist="101600" dir="5400000" sy="-100000" algn="bl" rotWithShape="0"/>
            <a:softEdge rad="31750"/>
          </a:effectLst>
        </p:spPr>
      </p:pic>
      <p:pic>
        <p:nvPicPr>
          <p:cNvPr id="15" name="14 Imagen" descr="13c3c6f3afb391591298bcda4fb2b498.jpg"/>
          <p:cNvPicPr>
            <a:picLocks noChangeAspect="1"/>
          </p:cNvPicPr>
          <p:nvPr/>
        </p:nvPicPr>
        <p:blipFill>
          <a:blip r:embed="rId3">
            <a:duotone>
              <a:prstClr val="black"/>
              <a:srgbClr val="FF66FF">
                <a:tint val="45000"/>
                <a:satMod val="400000"/>
              </a:srgbClr>
            </a:duotone>
          </a:blip>
          <a:stretch>
            <a:fillRect/>
          </a:stretch>
        </p:blipFill>
        <p:spPr>
          <a:xfrm>
            <a:off x="7358082" y="3714758"/>
            <a:ext cx="857256" cy="857256"/>
          </a:xfrm>
          <a:prstGeom prst="star12">
            <a:avLst/>
          </a:prstGeom>
          <a:effectLst>
            <a:glow rad="63500">
              <a:schemeClr val="bg1">
                <a:alpha val="40000"/>
              </a:schemeClr>
            </a:glow>
            <a:reflection blurRad="6350" stA="50000" endA="295" endPos="92000" dist="101600" dir="5400000" sy="-100000" algn="bl" rotWithShape="0"/>
            <a:softEdge rad="31750"/>
          </a:effectLst>
        </p:spPr>
      </p:pic>
      <p:pic>
        <p:nvPicPr>
          <p:cNvPr id="16" name="15 Imagen" descr="13c3c6f3afb391591298bcda4fb2b498.jpg"/>
          <p:cNvPicPr>
            <a:picLocks noChangeAspect="1"/>
          </p:cNvPicPr>
          <p:nvPr/>
        </p:nvPicPr>
        <p:blipFill>
          <a:blip r:embed="rId3">
            <a:duotone>
              <a:prstClr val="black"/>
              <a:srgbClr val="FF66FF">
                <a:tint val="45000"/>
                <a:satMod val="400000"/>
              </a:srgbClr>
            </a:duotone>
          </a:blip>
          <a:stretch>
            <a:fillRect/>
          </a:stretch>
        </p:blipFill>
        <p:spPr>
          <a:xfrm>
            <a:off x="785786" y="3714758"/>
            <a:ext cx="857256" cy="857256"/>
          </a:xfrm>
          <a:prstGeom prst="star12">
            <a:avLst/>
          </a:prstGeom>
          <a:effectLst>
            <a:glow rad="63500">
              <a:schemeClr val="bg1">
                <a:alpha val="40000"/>
              </a:schemeClr>
            </a:glow>
            <a:reflection blurRad="6350" stA="50000" endA="295" endPos="92000" dist="101600" dir="5400000" sy="-100000" algn="bl" rotWithShape="0"/>
            <a:softEdge rad="31750"/>
          </a:effectLst>
        </p:spPr>
      </p:pic>
      <p:pic>
        <p:nvPicPr>
          <p:cNvPr id="17" name="16 Imagen" descr="tjty.jpe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3000" fill="hold"/>
                                        <p:tgtEl>
                                          <p:spTgt spid="6"/>
                                        </p:tgtEl>
                                        <p:attrNameLst>
                                          <p:attrName>ppt_x</p:attrName>
                                        </p:attrNameLst>
                                      </p:cBhvr>
                                      <p:tavLst>
                                        <p:tav tm="0">
                                          <p:val>
                                            <p:strVal val="1+#ppt_w/2"/>
                                          </p:val>
                                        </p:tav>
                                        <p:tav tm="100000">
                                          <p:val>
                                            <p:strVal val="#ppt_x"/>
                                          </p:val>
                                        </p:tav>
                                      </p:tavLst>
                                    </p:anim>
                                    <p:anim calcmode="lin" valueType="num">
                                      <p:cBhvr additive="base">
                                        <p:cTn id="10" dur="3000" fill="hold"/>
                                        <p:tgtEl>
                                          <p:spTgt spid="6"/>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3000" fill="hold"/>
                                        <p:tgtEl>
                                          <p:spTgt spid="9"/>
                                        </p:tgtEl>
                                        <p:attrNameLst>
                                          <p:attrName>ppt_x</p:attrName>
                                        </p:attrNameLst>
                                      </p:cBhvr>
                                      <p:tavLst>
                                        <p:tav tm="0">
                                          <p:val>
                                            <p:strVal val="1+#ppt_w/2"/>
                                          </p:val>
                                        </p:tav>
                                        <p:tav tm="100000">
                                          <p:val>
                                            <p:strVal val="#ppt_x"/>
                                          </p:val>
                                        </p:tav>
                                      </p:tavLst>
                                    </p:anim>
                                    <p:anim calcmode="lin" valueType="num">
                                      <p:cBhvr additive="base">
                                        <p:cTn id="14" dur="3000" fill="hold"/>
                                        <p:tgtEl>
                                          <p:spTgt spid="9"/>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3000" fill="hold"/>
                                        <p:tgtEl>
                                          <p:spTgt spid="10"/>
                                        </p:tgtEl>
                                        <p:attrNameLst>
                                          <p:attrName>ppt_x</p:attrName>
                                        </p:attrNameLst>
                                      </p:cBhvr>
                                      <p:tavLst>
                                        <p:tav tm="0">
                                          <p:val>
                                            <p:strVal val="1+#ppt_w/2"/>
                                          </p:val>
                                        </p:tav>
                                        <p:tav tm="100000">
                                          <p:val>
                                            <p:strVal val="#ppt_x"/>
                                          </p:val>
                                        </p:tav>
                                      </p:tavLst>
                                    </p:anim>
                                    <p:anim calcmode="lin" valueType="num">
                                      <p:cBhvr additive="base">
                                        <p:cTn id="18" dur="3000" fill="hold"/>
                                        <p:tgtEl>
                                          <p:spTgt spid="10"/>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3000" fill="hold"/>
                                        <p:tgtEl>
                                          <p:spTgt spid="12"/>
                                        </p:tgtEl>
                                        <p:attrNameLst>
                                          <p:attrName>ppt_x</p:attrName>
                                        </p:attrNameLst>
                                      </p:cBhvr>
                                      <p:tavLst>
                                        <p:tav tm="0">
                                          <p:val>
                                            <p:strVal val="1+#ppt_w/2"/>
                                          </p:val>
                                        </p:tav>
                                        <p:tav tm="100000">
                                          <p:val>
                                            <p:strVal val="#ppt_x"/>
                                          </p:val>
                                        </p:tav>
                                      </p:tavLst>
                                    </p:anim>
                                    <p:anim calcmode="lin" valueType="num">
                                      <p:cBhvr additive="base">
                                        <p:cTn id="22" dur="3000" fill="hold"/>
                                        <p:tgtEl>
                                          <p:spTgt spid="12"/>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3000" fill="hold"/>
                                        <p:tgtEl>
                                          <p:spTgt spid="14"/>
                                        </p:tgtEl>
                                        <p:attrNameLst>
                                          <p:attrName>ppt_x</p:attrName>
                                        </p:attrNameLst>
                                      </p:cBhvr>
                                      <p:tavLst>
                                        <p:tav tm="0">
                                          <p:val>
                                            <p:strVal val="1+#ppt_w/2"/>
                                          </p:val>
                                        </p:tav>
                                        <p:tav tm="100000">
                                          <p:val>
                                            <p:strVal val="#ppt_x"/>
                                          </p:val>
                                        </p:tav>
                                      </p:tavLst>
                                    </p:anim>
                                    <p:anim calcmode="lin" valueType="num">
                                      <p:cBhvr additive="base">
                                        <p:cTn id="26" dur="3000" fill="hold"/>
                                        <p:tgtEl>
                                          <p:spTgt spid="14"/>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3000" fill="hold"/>
                                        <p:tgtEl>
                                          <p:spTgt spid="16"/>
                                        </p:tgtEl>
                                        <p:attrNameLst>
                                          <p:attrName>ppt_x</p:attrName>
                                        </p:attrNameLst>
                                      </p:cBhvr>
                                      <p:tavLst>
                                        <p:tav tm="0">
                                          <p:val>
                                            <p:strVal val="1+#ppt_w/2"/>
                                          </p:val>
                                        </p:tav>
                                        <p:tav tm="100000">
                                          <p:val>
                                            <p:strVal val="#ppt_x"/>
                                          </p:val>
                                        </p:tav>
                                      </p:tavLst>
                                    </p:anim>
                                    <p:anim calcmode="lin" valueType="num">
                                      <p:cBhvr additive="base">
                                        <p:cTn id="30" dur="3000" fill="hold"/>
                                        <p:tgtEl>
                                          <p:spTgt spid="16"/>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3000" fill="hold"/>
                                        <p:tgtEl>
                                          <p:spTgt spid="5"/>
                                        </p:tgtEl>
                                        <p:attrNameLst>
                                          <p:attrName>ppt_x</p:attrName>
                                        </p:attrNameLst>
                                      </p:cBhvr>
                                      <p:tavLst>
                                        <p:tav tm="0">
                                          <p:val>
                                            <p:strVal val="0-#ppt_w/2"/>
                                          </p:val>
                                        </p:tav>
                                        <p:tav tm="100000">
                                          <p:val>
                                            <p:strVal val="#ppt_x"/>
                                          </p:val>
                                        </p:tav>
                                      </p:tavLst>
                                    </p:anim>
                                    <p:anim calcmode="lin" valueType="num">
                                      <p:cBhvr additive="base">
                                        <p:cTn id="34" dur="3000" fill="hold"/>
                                        <p:tgtEl>
                                          <p:spTgt spid="5"/>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3000" fill="hold"/>
                                        <p:tgtEl>
                                          <p:spTgt spid="7"/>
                                        </p:tgtEl>
                                        <p:attrNameLst>
                                          <p:attrName>ppt_x</p:attrName>
                                        </p:attrNameLst>
                                      </p:cBhvr>
                                      <p:tavLst>
                                        <p:tav tm="0">
                                          <p:val>
                                            <p:strVal val="0-#ppt_w/2"/>
                                          </p:val>
                                        </p:tav>
                                        <p:tav tm="100000">
                                          <p:val>
                                            <p:strVal val="#ppt_x"/>
                                          </p:val>
                                        </p:tav>
                                      </p:tavLst>
                                    </p:anim>
                                    <p:anim calcmode="lin" valueType="num">
                                      <p:cBhvr additive="base">
                                        <p:cTn id="38" dur="3000" fill="hold"/>
                                        <p:tgtEl>
                                          <p:spTgt spid="7"/>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3000" fill="hold"/>
                                        <p:tgtEl>
                                          <p:spTgt spid="8"/>
                                        </p:tgtEl>
                                        <p:attrNameLst>
                                          <p:attrName>ppt_x</p:attrName>
                                        </p:attrNameLst>
                                      </p:cBhvr>
                                      <p:tavLst>
                                        <p:tav tm="0">
                                          <p:val>
                                            <p:strVal val="0-#ppt_w/2"/>
                                          </p:val>
                                        </p:tav>
                                        <p:tav tm="100000">
                                          <p:val>
                                            <p:strVal val="#ppt_x"/>
                                          </p:val>
                                        </p:tav>
                                      </p:tavLst>
                                    </p:anim>
                                    <p:anim calcmode="lin" valueType="num">
                                      <p:cBhvr additive="base">
                                        <p:cTn id="42" dur="3000" fill="hold"/>
                                        <p:tgtEl>
                                          <p:spTgt spid="8"/>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3000" fill="hold"/>
                                        <p:tgtEl>
                                          <p:spTgt spid="11"/>
                                        </p:tgtEl>
                                        <p:attrNameLst>
                                          <p:attrName>ppt_x</p:attrName>
                                        </p:attrNameLst>
                                      </p:cBhvr>
                                      <p:tavLst>
                                        <p:tav tm="0">
                                          <p:val>
                                            <p:strVal val="0-#ppt_w/2"/>
                                          </p:val>
                                        </p:tav>
                                        <p:tav tm="100000">
                                          <p:val>
                                            <p:strVal val="#ppt_x"/>
                                          </p:val>
                                        </p:tav>
                                      </p:tavLst>
                                    </p:anim>
                                    <p:anim calcmode="lin" valueType="num">
                                      <p:cBhvr additive="base">
                                        <p:cTn id="46" dur="3000" fill="hold"/>
                                        <p:tgtEl>
                                          <p:spTgt spid="11"/>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3000" fill="hold"/>
                                        <p:tgtEl>
                                          <p:spTgt spid="13"/>
                                        </p:tgtEl>
                                        <p:attrNameLst>
                                          <p:attrName>ppt_x</p:attrName>
                                        </p:attrNameLst>
                                      </p:cBhvr>
                                      <p:tavLst>
                                        <p:tav tm="0">
                                          <p:val>
                                            <p:strVal val="0-#ppt_w/2"/>
                                          </p:val>
                                        </p:tav>
                                        <p:tav tm="100000">
                                          <p:val>
                                            <p:strVal val="#ppt_x"/>
                                          </p:val>
                                        </p:tav>
                                      </p:tavLst>
                                    </p:anim>
                                    <p:anim calcmode="lin" valueType="num">
                                      <p:cBhvr additive="base">
                                        <p:cTn id="50" dur="3000" fill="hold"/>
                                        <p:tgtEl>
                                          <p:spTgt spid="13"/>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3000" fill="hold"/>
                                        <p:tgtEl>
                                          <p:spTgt spid="15"/>
                                        </p:tgtEl>
                                        <p:attrNameLst>
                                          <p:attrName>ppt_x</p:attrName>
                                        </p:attrNameLst>
                                      </p:cBhvr>
                                      <p:tavLst>
                                        <p:tav tm="0">
                                          <p:val>
                                            <p:strVal val="0-#ppt_w/2"/>
                                          </p:val>
                                        </p:tav>
                                        <p:tav tm="100000">
                                          <p:val>
                                            <p:strVal val="#ppt_x"/>
                                          </p:val>
                                        </p:tav>
                                      </p:tavLst>
                                    </p:anim>
                                    <p:anim calcmode="lin" valueType="num">
                                      <p:cBhvr additive="base">
                                        <p:cTn id="54" dur="3000" fill="hold"/>
                                        <p:tgtEl>
                                          <p:spTgt spid="15"/>
                                        </p:tgtEl>
                                        <p:attrNameLst>
                                          <p:attrName>ppt_y</p:attrName>
                                        </p:attrNameLst>
                                      </p:cBhvr>
                                      <p:tavLst>
                                        <p:tav tm="0">
                                          <p:val>
                                            <p:strVal val="0-#ppt_h/2"/>
                                          </p:val>
                                        </p:tav>
                                        <p:tav tm="100000">
                                          <p:val>
                                            <p:strVal val="#ppt_y"/>
                                          </p:val>
                                        </p:tav>
                                      </p:tavLst>
                                    </p:anim>
                                  </p:childTnLst>
                                </p:cTn>
                              </p:par>
                              <p:par>
                                <p:cTn id="55" presetID="8" presetClass="emph" presetSubtype="0" autoRev="1" fill="hold" nodeType="withEffect">
                                  <p:stCondLst>
                                    <p:cond delay="0"/>
                                  </p:stCondLst>
                                  <p:childTnLst>
                                    <p:animRot by="21600000">
                                      <p:cBhvr>
                                        <p:cTn id="56" dur="3000" fill="hold"/>
                                        <p:tgtEl>
                                          <p:spTgt spid="5"/>
                                        </p:tgtEl>
                                        <p:attrNameLst>
                                          <p:attrName>r</p:attrName>
                                        </p:attrNameLst>
                                      </p:cBhvr>
                                    </p:animRot>
                                  </p:childTnLst>
                                </p:cTn>
                              </p:par>
                              <p:par>
                                <p:cTn id="57" presetID="8" presetClass="emph" presetSubtype="0" autoRev="1" fill="hold" nodeType="withEffect">
                                  <p:stCondLst>
                                    <p:cond delay="0"/>
                                  </p:stCondLst>
                                  <p:childTnLst>
                                    <p:animRot by="21600000">
                                      <p:cBhvr>
                                        <p:cTn id="58" dur="3000" fill="hold"/>
                                        <p:tgtEl>
                                          <p:spTgt spid="7"/>
                                        </p:tgtEl>
                                        <p:attrNameLst>
                                          <p:attrName>r</p:attrName>
                                        </p:attrNameLst>
                                      </p:cBhvr>
                                    </p:animRot>
                                  </p:childTnLst>
                                </p:cTn>
                              </p:par>
                              <p:par>
                                <p:cTn id="59" presetID="8" presetClass="emph" presetSubtype="0" autoRev="1" fill="hold" nodeType="withEffect">
                                  <p:stCondLst>
                                    <p:cond delay="0"/>
                                  </p:stCondLst>
                                  <p:childTnLst>
                                    <p:animRot by="21600000">
                                      <p:cBhvr>
                                        <p:cTn id="60" dur="3000" fill="hold"/>
                                        <p:tgtEl>
                                          <p:spTgt spid="8"/>
                                        </p:tgtEl>
                                        <p:attrNameLst>
                                          <p:attrName>r</p:attrName>
                                        </p:attrNameLst>
                                      </p:cBhvr>
                                    </p:animRot>
                                  </p:childTnLst>
                                </p:cTn>
                              </p:par>
                              <p:par>
                                <p:cTn id="61" presetID="8" presetClass="emph" presetSubtype="0" autoRev="1" fill="hold" nodeType="withEffect">
                                  <p:stCondLst>
                                    <p:cond delay="0"/>
                                  </p:stCondLst>
                                  <p:childTnLst>
                                    <p:animRot by="21600000">
                                      <p:cBhvr>
                                        <p:cTn id="62" dur="3000" fill="hold"/>
                                        <p:tgtEl>
                                          <p:spTgt spid="11"/>
                                        </p:tgtEl>
                                        <p:attrNameLst>
                                          <p:attrName>r</p:attrName>
                                        </p:attrNameLst>
                                      </p:cBhvr>
                                    </p:animRot>
                                  </p:childTnLst>
                                </p:cTn>
                              </p:par>
                              <p:par>
                                <p:cTn id="63" presetID="8" presetClass="emph" presetSubtype="0" autoRev="1" fill="hold" nodeType="withEffect">
                                  <p:stCondLst>
                                    <p:cond delay="0"/>
                                  </p:stCondLst>
                                  <p:childTnLst>
                                    <p:animRot by="21600000">
                                      <p:cBhvr>
                                        <p:cTn id="64" dur="3000" fill="hold"/>
                                        <p:tgtEl>
                                          <p:spTgt spid="13"/>
                                        </p:tgtEl>
                                        <p:attrNameLst>
                                          <p:attrName>r</p:attrName>
                                        </p:attrNameLst>
                                      </p:cBhvr>
                                    </p:animRot>
                                  </p:childTnLst>
                                </p:cTn>
                              </p:par>
                              <p:par>
                                <p:cTn id="65" presetID="8" presetClass="emph" presetSubtype="0" autoRev="1" fill="hold" nodeType="withEffect">
                                  <p:stCondLst>
                                    <p:cond delay="0"/>
                                  </p:stCondLst>
                                  <p:childTnLst>
                                    <p:animRot by="21600000">
                                      <p:cBhvr>
                                        <p:cTn id="66" dur="3000" fill="hold"/>
                                        <p:tgtEl>
                                          <p:spTgt spid="15"/>
                                        </p:tgtEl>
                                        <p:attrNameLst>
                                          <p:attrName>r</p:attrName>
                                        </p:attrNameLst>
                                      </p:cBhvr>
                                    </p:animRot>
                                  </p:childTnLst>
                                </p:cTn>
                              </p:par>
                              <p:par>
                                <p:cTn id="67" presetID="8" presetClass="emph" presetSubtype="0" autoRev="1" fill="hold" nodeType="withEffect">
                                  <p:stCondLst>
                                    <p:cond delay="0"/>
                                  </p:stCondLst>
                                  <p:childTnLst>
                                    <p:animRot by="-21600000">
                                      <p:cBhvr>
                                        <p:cTn id="68" dur="3000" fill="hold"/>
                                        <p:tgtEl>
                                          <p:spTgt spid="6"/>
                                        </p:tgtEl>
                                        <p:attrNameLst>
                                          <p:attrName>r</p:attrName>
                                        </p:attrNameLst>
                                      </p:cBhvr>
                                    </p:animRot>
                                  </p:childTnLst>
                                </p:cTn>
                              </p:par>
                              <p:par>
                                <p:cTn id="69" presetID="8" presetClass="emph" presetSubtype="0" autoRev="1" fill="hold" nodeType="withEffect">
                                  <p:stCondLst>
                                    <p:cond delay="0"/>
                                  </p:stCondLst>
                                  <p:childTnLst>
                                    <p:animRot by="-21600000">
                                      <p:cBhvr>
                                        <p:cTn id="70" dur="3000" fill="hold"/>
                                        <p:tgtEl>
                                          <p:spTgt spid="9"/>
                                        </p:tgtEl>
                                        <p:attrNameLst>
                                          <p:attrName>r</p:attrName>
                                        </p:attrNameLst>
                                      </p:cBhvr>
                                    </p:animRot>
                                  </p:childTnLst>
                                </p:cTn>
                              </p:par>
                              <p:par>
                                <p:cTn id="71" presetID="8" presetClass="emph" presetSubtype="0" autoRev="1" fill="hold" nodeType="withEffect">
                                  <p:stCondLst>
                                    <p:cond delay="0"/>
                                  </p:stCondLst>
                                  <p:childTnLst>
                                    <p:animRot by="-21600000">
                                      <p:cBhvr>
                                        <p:cTn id="72" dur="3000" fill="hold"/>
                                        <p:tgtEl>
                                          <p:spTgt spid="10"/>
                                        </p:tgtEl>
                                        <p:attrNameLst>
                                          <p:attrName>r</p:attrName>
                                        </p:attrNameLst>
                                      </p:cBhvr>
                                    </p:animRot>
                                  </p:childTnLst>
                                </p:cTn>
                              </p:par>
                              <p:par>
                                <p:cTn id="73" presetID="8" presetClass="emph" presetSubtype="0" autoRev="1" fill="hold" nodeType="withEffect">
                                  <p:stCondLst>
                                    <p:cond delay="0"/>
                                  </p:stCondLst>
                                  <p:childTnLst>
                                    <p:animRot by="-21600000">
                                      <p:cBhvr>
                                        <p:cTn id="74" dur="3000" fill="hold"/>
                                        <p:tgtEl>
                                          <p:spTgt spid="12"/>
                                        </p:tgtEl>
                                        <p:attrNameLst>
                                          <p:attrName>r</p:attrName>
                                        </p:attrNameLst>
                                      </p:cBhvr>
                                    </p:animRot>
                                  </p:childTnLst>
                                </p:cTn>
                              </p:par>
                              <p:par>
                                <p:cTn id="75" presetID="8" presetClass="emph" presetSubtype="0" autoRev="1" fill="hold" nodeType="withEffect">
                                  <p:stCondLst>
                                    <p:cond delay="0"/>
                                  </p:stCondLst>
                                  <p:childTnLst>
                                    <p:animRot by="-21600000">
                                      <p:cBhvr>
                                        <p:cTn id="76" dur="3000" fill="hold"/>
                                        <p:tgtEl>
                                          <p:spTgt spid="14"/>
                                        </p:tgtEl>
                                        <p:attrNameLst>
                                          <p:attrName>r</p:attrName>
                                        </p:attrNameLst>
                                      </p:cBhvr>
                                    </p:animRot>
                                  </p:childTnLst>
                                </p:cTn>
                              </p:par>
                              <p:par>
                                <p:cTn id="77" presetID="8" presetClass="emph" presetSubtype="0" autoRev="1" fill="hold" nodeType="withEffect">
                                  <p:stCondLst>
                                    <p:cond delay="0"/>
                                  </p:stCondLst>
                                  <p:childTnLst>
                                    <p:animRot by="-21600000">
                                      <p:cBhvr>
                                        <p:cTn id="78" dur="3000" fill="hold"/>
                                        <p:tgtEl>
                                          <p:spTgt spid="16"/>
                                        </p:tgtEl>
                                        <p:attrNameLst>
                                          <p:attrName>r</p:attrName>
                                        </p:attrNameLst>
                                      </p:cBhvr>
                                    </p:animRot>
                                  </p:childTnLst>
                                </p:cTn>
                              </p:par>
                            </p:childTnLst>
                          </p:cTn>
                        </p:par>
                        <p:par>
                          <p:cTn id="79" fill="hold">
                            <p:stCondLst>
                              <p:cond delay="6000"/>
                            </p:stCondLst>
                            <p:childTnLst>
                              <p:par>
                                <p:cTn id="80" presetID="2" presetClass="exit" presetSubtype="12" fill="hold" nodeType="afterEffect">
                                  <p:stCondLst>
                                    <p:cond delay="0"/>
                                  </p:stCondLst>
                                  <p:childTnLst>
                                    <p:anim calcmode="lin" valueType="num">
                                      <p:cBhvr additive="base">
                                        <p:cTn id="81" dur="3000"/>
                                        <p:tgtEl>
                                          <p:spTgt spid="6"/>
                                        </p:tgtEl>
                                        <p:attrNameLst>
                                          <p:attrName>ppt_x</p:attrName>
                                        </p:attrNameLst>
                                      </p:cBhvr>
                                      <p:tavLst>
                                        <p:tav tm="0">
                                          <p:val>
                                            <p:strVal val="ppt_x"/>
                                          </p:val>
                                        </p:tav>
                                        <p:tav tm="100000">
                                          <p:val>
                                            <p:strVal val="0-ppt_w/2"/>
                                          </p:val>
                                        </p:tav>
                                      </p:tavLst>
                                    </p:anim>
                                    <p:anim calcmode="lin" valueType="num">
                                      <p:cBhvr additive="base">
                                        <p:cTn id="82" dur="3000"/>
                                        <p:tgtEl>
                                          <p:spTgt spid="6"/>
                                        </p:tgtEl>
                                        <p:attrNameLst>
                                          <p:attrName>ppt_y</p:attrName>
                                        </p:attrNameLst>
                                      </p:cBhvr>
                                      <p:tavLst>
                                        <p:tav tm="0">
                                          <p:val>
                                            <p:strVal val="ppt_y"/>
                                          </p:val>
                                        </p:tav>
                                        <p:tav tm="100000">
                                          <p:val>
                                            <p:strVal val="1+ppt_h/2"/>
                                          </p:val>
                                        </p:tav>
                                      </p:tavLst>
                                    </p:anim>
                                    <p:set>
                                      <p:cBhvr>
                                        <p:cTn id="83" dur="1" fill="hold">
                                          <p:stCondLst>
                                            <p:cond delay="2999"/>
                                          </p:stCondLst>
                                        </p:cTn>
                                        <p:tgtEl>
                                          <p:spTgt spid="6"/>
                                        </p:tgtEl>
                                        <p:attrNameLst>
                                          <p:attrName>style.visibility</p:attrName>
                                        </p:attrNameLst>
                                      </p:cBhvr>
                                      <p:to>
                                        <p:strVal val="hidden"/>
                                      </p:to>
                                    </p:set>
                                  </p:childTnLst>
                                </p:cTn>
                              </p:par>
                              <p:par>
                                <p:cTn id="84" presetID="2" presetClass="exit" presetSubtype="12" fill="hold" nodeType="withEffect">
                                  <p:stCondLst>
                                    <p:cond delay="0"/>
                                  </p:stCondLst>
                                  <p:childTnLst>
                                    <p:anim calcmode="lin" valueType="num">
                                      <p:cBhvr additive="base">
                                        <p:cTn id="85" dur="3000"/>
                                        <p:tgtEl>
                                          <p:spTgt spid="9"/>
                                        </p:tgtEl>
                                        <p:attrNameLst>
                                          <p:attrName>ppt_x</p:attrName>
                                        </p:attrNameLst>
                                      </p:cBhvr>
                                      <p:tavLst>
                                        <p:tav tm="0">
                                          <p:val>
                                            <p:strVal val="ppt_x"/>
                                          </p:val>
                                        </p:tav>
                                        <p:tav tm="100000">
                                          <p:val>
                                            <p:strVal val="0-ppt_w/2"/>
                                          </p:val>
                                        </p:tav>
                                      </p:tavLst>
                                    </p:anim>
                                    <p:anim calcmode="lin" valueType="num">
                                      <p:cBhvr additive="base">
                                        <p:cTn id="86" dur="3000"/>
                                        <p:tgtEl>
                                          <p:spTgt spid="9"/>
                                        </p:tgtEl>
                                        <p:attrNameLst>
                                          <p:attrName>ppt_y</p:attrName>
                                        </p:attrNameLst>
                                      </p:cBhvr>
                                      <p:tavLst>
                                        <p:tav tm="0">
                                          <p:val>
                                            <p:strVal val="ppt_y"/>
                                          </p:val>
                                        </p:tav>
                                        <p:tav tm="100000">
                                          <p:val>
                                            <p:strVal val="1+ppt_h/2"/>
                                          </p:val>
                                        </p:tav>
                                      </p:tavLst>
                                    </p:anim>
                                    <p:set>
                                      <p:cBhvr>
                                        <p:cTn id="87" dur="1" fill="hold">
                                          <p:stCondLst>
                                            <p:cond delay="2999"/>
                                          </p:stCondLst>
                                        </p:cTn>
                                        <p:tgtEl>
                                          <p:spTgt spid="9"/>
                                        </p:tgtEl>
                                        <p:attrNameLst>
                                          <p:attrName>style.visibility</p:attrName>
                                        </p:attrNameLst>
                                      </p:cBhvr>
                                      <p:to>
                                        <p:strVal val="hidden"/>
                                      </p:to>
                                    </p:set>
                                  </p:childTnLst>
                                </p:cTn>
                              </p:par>
                              <p:par>
                                <p:cTn id="88" presetID="2" presetClass="exit" presetSubtype="12" fill="hold" nodeType="withEffect">
                                  <p:stCondLst>
                                    <p:cond delay="0"/>
                                  </p:stCondLst>
                                  <p:childTnLst>
                                    <p:anim calcmode="lin" valueType="num">
                                      <p:cBhvr additive="base">
                                        <p:cTn id="89" dur="3000"/>
                                        <p:tgtEl>
                                          <p:spTgt spid="10"/>
                                        </p:tgtEl>
                                        <p:attrNameLst>
                                          <p:attrName>ppt_x</p:attrName>
                                        </p:attrNameLst>
                                      </p:cBhvr>
                                      <p:tavLst>
                                        <p:tav tm="0">
                                          <p:val>
                                            <p:strVal val="ppt_x"/>
                                          </p:val>
                                        </p:tav>
                                        <p:tav tm="100000">
                                          <p:val>
                                            <p:strVal val="0-ppt_w/2"/>
                                          </p:val>
                                        </p:tav>
                                      </p:tavLst>
                                    </p:anim>
                                    <p:anim calcmode="lin" valueType="num">
                                      <p:cBhvr additive="base">
                                        <p:cTn id="90" dur="3000"/>
                                        <p:tgtEl>
                                          <p:spTgt spid="10"/>
                                        </p:tgtEl>
                                        <p:attrNameLst>
                                          <p:attrName>ppt_y</p:attrName>
                                        </p:attrNameLst>
                                      </p:cBhvr>
                                      <p:tavLst>
                                        <p:tav tm="0">
                                          <p:val>
                                            <p:strVal val="ppt_y"/>
                                          </p:val>
                                        </p:tav>
                                        <p:tav tm="100000">
                                          <p:val>
                                            <p:strVal val="1+ppt_h/2"/>
                                          </p:val>
                                        </p:tav>
                                      </p:tavLst>
                                    </p:anim>
                                    <p:set>
                                      <p:cBhvr>
                                        <p:cTn id="91" dur="1" fill="hold">
                                          <p:stCondLst>
                                            <p:cond delay="2999"/>
                                          </p:stCondLst>
                                        </p:cTn>
                                        <p:tgtEl>
                                          <p:spTgt spid="10"/>
                                        </p:tgtEl>
                                        <p:attrNameLst>
                                          <p:attrName>style.visibility</p:attrName>
                                        </p:attrNameLst>
                                      </p:cBhvr>
                                      <p:to>
                                        <p:strVal val="hidden"/>
                                      </p:to>
                                    </p:set>
                                  </p:childTnLst>
                                </p:cTn>
                              </p:par>
                              <p:par>
                                <p:cTn id="92" presetID="2" presetClass="exit" presetSubtype="12" fill="hold" nodeType="withEffect">
                                  <p:stCondLst>
                                    <p:cond delay="0"/>
                                  </p:stCondLst>
                                  <p:childTnLst>
                                    <p:anim calcmode="lin" valueType="num">
                                      <p:cBhvr additive="base">
                                        <p:cTn id="93" dur="3000"/>
                                        <p:tgtEl>
                                          <p:spTgt spid="12"/>
                                        </p:tgtEl>
                                        <p:attrNameLst>
                                          <p:attrName>ppt_x</p:attrName>
                                        </p:attrNameLst>
                                      </p:cBhvr>
                                      <p:tavLst>
                                        <p:tav tm="0">
                                          <p:val>
                                            <p:strVal val="ppt_x"/>
                                          </p:val>
                                        </p:tav>
                                        <p:tav tm="100000">
                                          <p:val>
                                            <p:strVal val="0-ppt_w/2"/>
                                          </p:val>
                                        </p:tav>
                                      </p:tavLst>
                                    </p:anim>
                                    <p:anim calcmode="lin" valueType="num">
                                      <p:cBhvr additive="base">
                                        <p:cTn id="94" dur="3000"/>
                                        <p:tgtEl>
                                          <p:spTgt spid="12"/>
                                        </p:tgtEl>
                                        <p:attrNameLst>
                                          <p:attrName>ppt_y</p:attrName>
                                        </p:attrNameLst>
                                      </p:cBhvr>
                                      <p:tavLst>
                                        <p:tav tm="0">
                                          <p:val>
                                            <p:strVal val="ppt_y"/>
                                          </p:val>
                                        </p:tav>
                                        <p:tav tm="100000">
                                          <p:val>
                                            <p:strVal val="1+ppt_h/2"/>
                                          </p:val>
                                        </p:tav>
                                      </p:tavLst>
                                    </p:anim>
                                    <p:set>
                                      <p:cBhvr>
                                        <p:cTn id="95" dur="1" fill="hold">
                                          <p:stCondLst>
                                            <p:cond delay="2999"/>
                                          </p:stCondLst>
                                        </p:cTn>
                                        <p:tgtEl>
                                          <p:spTgt spid="12"/>
                                        </p:tgtEl>
                                        <p:attrNameLst>
                                          <p:attrName>style.visibility</p:attrName>
                                        </p:attrNameLst>
                                      </p:cBhvr>
                                      <p:to>
                                        <p:strVal val="hidden"/>
                                      </p:to>
                                    </p:set>
                                  </p:childTnLst>
                                </p:cTn>
                              </p:par>
                              <p:par>
                                <p:cTn id="96" presetID="2" presetClass="exit" presetSubtype="12" fill="hold" nodeType="withEffect">
                                  <p:stCondLst>
                                    <p:cond delay="0"/>
                                  </p:stCondLst>
                                  <p:childTnLst>
                                    <p:anim calcmode="lin" valueType="num">
                                      <p:cBhvr additive="base">
                                        <p:cTn id="97" dur="3000"/>
                                        <p:tgtEl>
                                          <p:spTgt spid="14"/>
                                        </p:tgtEl>
                                        <p:attrNameLst>
                                          <p:attrName>ppt_x</p:attrName>
                                        </p:attrNameLst>
                                      </p:cBhvr>
                                      <p:tavLst>
                                        <p:tav tm="0">
                                          <p:val>
                                            <p:strVal val="ppt_x"/>
                                          </p:val>
                                        </p:tav>
                                        <p:tav tm="100000">
                                          <p:val>
                                            <p:strVal val="0-ppt_w/2"/>
                                          </p:val>
                                        </p:tav>
                                      </p:tavLst>
                                    </p:anim>
                                    <p:anim calcmode="lin" valueType="num">
                                      <p:cBhvr additive="base">
                                        <p:cTn id="98" dur="3000"/>
                                        <p:tgtEl>
                                          <p:spTgt spid="14"/>
                                        </p:tgtEl>
                                        <p:attrNameLst>
                                          <p:attrName>ppt_y</p:attrName>
                                        </p:attrNameLst>
                                      </p:cBhvr>
                                      <p:tavLst>
                                        <p:tav tm="0">
                                          <p:val>
                                            <p:strVal val="ppt_y"/>
                                          </p:val>
                                        </p:tav>
                                        <p:tav tm="100000">
                                          <p:val>
                                            <p:strVal val="1+ppt_h/2"/>
                                          </p:val>
                                        </p:tav>
                                      </p:tavLst>
                                    </p:anim>
                                    <p:set>
                                      <p:cBhvr>
                                        <p:cTn id="99" dur="1" fill="hold">
                                          <p:stCondLst>
                                            <p:cond delay="2999"/>
                                          </p:stCondLst>
                                        </p:cTn>
                                        <p:tgtEl>
                                          <p:spTgt spid="14"/>
                                        </p:tgtEl>
                                        <p:attrNameLst>
                                          <p:attrName>style.visibility</p:attrName>
                                        </p:attrNameLst>
                                      </p:cBhvr>
                                      <p:to>
                                        <p:strVal val="hidden"/>
                                      </p:to>
                                    </p:set>
                                  </p:childTnLst>
                                </p:cTn>
                              </p:par>
                              <p:par>
                                <p:cTn id="100" presetID="2" presetClass="exit" presetSubtype="12" fill="hold" nodeType="withEffect">
                                  <p:stCondLst>
                                    <p:cond delay="0"/>
                                  </p:stCondLst>
                                  <p:childTnLst>
                                    <p:anim calcmode="lin" valueType="num">
                                      <p:cBhvr additive="base">
                                        <p:cTn id="101" dur="3000"/>
                                        <p:tgtEl>
                                          <p:spTgt spid="16"/>
                                        </p:tgtEl>
                                        <p:attrNameLst>
                                          <p:attrName>ppt_x</p:attrName>
                                        </p:attrNameLst>
                                      </p:cBhvr>
                                      <p:tavLst>
                                        <p:tav tm="0">
                                          <p:val>
                                            <p:strVal val="ppt_x"/>
                                          </p:val>
                                        </p:tav>
                                        <p:tav tm="100000">
                                          <p:val>
                                            <p:strVal val="0-ppt_w/2"/>
                                          </p:val>
                                        </p:tav>
                                      </p:tavLst>
                                    </p:anim>
                                    <p:anim calcmode="lin" valueType="num">
                                      <p:cBhvr additive="base">
                                        <p:cTn id="102" dur="3000"/>
                                        <p:tgtEl>
                                          <p:spTgt spid="16"/>
                                        </p:tgtEl>
                                        <p:attrNameLst>
                                          <p:attrName>ppt_y</p:attrName>
                                        </p:attrNameLst>
                                      </p:cBhvr>
                                      <p:tavLst>
                                        <p:tav tm="0">
                                          <p:val>
                                            <p:strVal val="ppt_y"/>
                                          </p:val>
                                        </p:tav>
                                        <p:tav tm="100000">
                                          <p:val>
                                            <p:strVal val="1+ppt_h/2"/>
                                          </p:val>
                                        </p:tav>
                                      </p:tavLst>
                                    </p:anim>
                                    <p:set>
                                      <p:cBhvr>
                                        <p:cTn id="103" dur="1" fill="hold">
                                          <p:stCondLst>
                                            <p:cond delay="2999"/>
                                          </p:stCondLst>
                                        </p:cTn>
                                        <p:tgtEl>
                                          <p:spTgt spid="16"/>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3000"/>
                                        <p:tgtEl>
                                          <p:spTgt spid="5"/>
                                        </p:tgtEl>
                                        <p:attrNameLst>
                                          <p:attrName>ppt_x</p:attrName>
                                        </p:attrNameLst>
                                      </p:cBhvr>
                                      <p:tavLst>
                                        <p:tav tm="0">
                                          <p:val>
                                            <p:strVal val="ppt_x"/>
                                          </p:val>
                                        </p:tav>
                                        <p:tav tm="100000">
                                          <p:val>
                                            <p:strVal val="1+ppt_w/2"/>
                                          </p:val>
                                        </p:tav>
                                      </p:tavLst>
                                    </p:anim>
                                    <p:anim calcmode="lin" valueType="num">
                                      <p:cBhvr additive="base">
                                        <p:cTn id="106" dur="3000"/>
                                        <p:tgtEl>
                                          <p:spTgt spid="5"/>
                                        </p:tgtEl>
                                        <p:attrNameLst>
                                          <p:attrName>ppt_y</p:attrName>
                                        </p:attrNameLst>
                                      </p:cBhvr>
                                      <p:tavLst>
                                        <p:tav tm="0">
                                          <p:val>
                                            <p:strVal val="ppt_y"/>
                                          </p:val>
                                        </p:tav>
                                        <p:tav tm="100000">
                                          <p:val>
                                            <p:strVal val="1+ppt_h/2"/>
                                          </p:val>
                                        </p:tav>
                                      </p:tavLst>
                                    </p:anim>
                                    <p:set>
                                      <p:cBhvr>
                                        <p:cTn id="107" dur="1" fill="hold">
                                          <p:stCondLst>
                                            <p:cond delay="2999"/>
                                          </p:stCondLst>
                                        </p:cTn>
                                        <p:tgtEl>
                                          <p:spTgt spid="5"/>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3000"/>
                                        <p:tgtEl>
                                          <p:spTgt spid="7"/>
                                        </p:tgtEl>
                                        <p:attrNameLst>
                                          <p:attrName>ppt_x</p:attrName>
                                        </p:attrNameLst>
                                      </p:cBhvr>
                                      <p:tavLst>
                                        <p:tav tm="0">
                                          <p:val>
                                            <p:strVal val="ppt_x"/>
                                          </p:val>
                                        </p:tav>
                                        <p:tav tm="100000">
                                          <p:val>
                                            <p:strVal val="1+ppt_w/2"/>
                                          </p:val>
                                        </p:tav>
                                      </p:tavLst>
                                    </p:anim>
                                    <p:anim calcmode="lin" valueType="num">
                                      <p:cBhvr additive="base">
                                        <p:cTn id="110" dur="3000"/>
                                        <p:tgtEl>
                                          <p:spTgt spid="7"/>
                                        </p:tgtEl>
                                        <p:attrNameLst>
                                          <p:attrName>ppt_y</p:attrName>
                                        </p:attrNameLst>
                                      </p:cBhvr>
                                      <p:tavLst>
                                        <p:tav tm="0">
                                          <p:val>
                                            <p:strVal val="ppt_y"/>
                                          </p:val>
                                        </p:tav>
                                        <p:tav tm="100000">
                                          <p:val>
                                            <p:strVal val="1+ppt_h/2"/>
                                          </p:val>
                                        </p:tav>
                                      </p:tavLst>
                                    </p:anim>
                                    <p:set>
                                      <p:cBhvr>
                                        <p:cTn id="111" dur="1" fill="hold">
                                          <p:stCondLst>
                                            <p:cond delay="2999"/>
                                          </p:stCondLst>
                                        </p:cTn>
                                        <p:tgtEl>
                                          <p:spTgt spid="7"/>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3000"/>
                                        <p:tgtEl>
                                          <p:spTgt spid="8"/>
                                        </p:tgtEl>
                                        <p:attrNameLst>
                                          <p:attrName>ppt_x</p:attrName>
                                        </p:attrNameLst>
                                      </p:cBhvr>
                                      <p:tavLst>
                                        <p:tav tm="0">
                                          <p:val>
                                            <p:strVal val="ppt_x"/>
                                          </p:val>
                                        </p:tav>
                                        <p:tav tm="100000">
                                          <p:val>
                                            <p:strVal val="1+ppt_w/2"/>
                                          </p:val>
                                        </p:tav>
                                      </p:tavLst>
                                    </p:anim>
                                    <p:anim calcmode="lin" valueType="num">
                                      <p:cBhvr additive="base">
                                        <p:cTn id="114" dur="3000"/>
                                        <p:tgtEl>
                                          <p:spTgt spid="8"/>
                                        </p:tgtEl>
                                        <p:attrNameLst>
                                          <p:attrName>ppt_y</p:attrName>
                                        </p:attrNameLst>
                                      </p:cBhvr>
                                      <p:tavLst>
                                        <p:tav tm="0">
                                          <p:val>
                                            <p:strVal val="ppt_y"/>
                                          </p:val>
                                        </p:tav>
                                        <p:tav tm="100000">
                                          <p:val>
                                            <p:strVal val="1+ppt_h/2"/>
                                          </p:val>
                                        </p:tav>
                                      </p:tavLst>
                                    </p:anim>
                                    <p:set>
                                      <p:cBhvr>
                                        <p:cTn id="115" dur="1" fill="hold">
                                          <p:stCondLst>
                                            <p:cond delay="2999"/>
                                          </p:stCondLst>
                                        </p:cTn>
                                        <p:tgtEl>
                                          <p:spTgt spid="8"/>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3000"/>
                                        <p:tgtEl>
                                          <p:spTgt spid="11"/>
                                        </p:tgtEl>
                                        <p:attrNameLst>
                                          <p:attrName>ppt_x</p:attrName>
                                        </p:attrNameLst>
                                      </p:cBhvr>
                                      <p:tavLst>
                                        <p:tav tm="0">
                                          <p:val>
                                            <p:strVal val="ppt_x"/>
                                          </p:val>
                                        </p:tav>
                                        <p:tav tm="100000">
                                          <p:val>
                                            <p:strVal val="1+ppt_w/2"/>
                                          </p:val>
                                        </p:tav>
                                      </p:tavLst>
                                    </p:anim>
                                    <p:anim calcmode="lin" valueType="num">
                                      <p:cBhvr additive="base">
                                        <p:cTn id="118" dur="3000"/>
                                        <p:tgtEl>
                                          <p:spTgt spid="11"/>
                                        </p:tgtEl>
                                        <p:attrNameLst>
                                          <p:attrName>ppt_y</p:attrName>
                                        </p:attrNameLst>
                                      </p:cBhvr>
                                      <p:tavLst>
                                        <p:tav tm="0">
                                          <p:val>
                                            <p:strVal val="ppt_y"/>
                                          </p:val>
                                        </p:tav>
                                        <p:tav tm="100000">
                                          <p:val>
                                            <p:strVal val="1+ppt_h/2"/>
                                          </p:val>
                                        </p:tav>
                                      </p:tavLst>
                                    </p:anim>
                                    <p:set>
                                      <p:cBhvr>
                                        <p:cTn id="119" dur="1" fill="hold">
                                          <p:stCondLst>
                                            <p:cond delay="2999"/>
                                          </p:stCondLst>
                                        </p:cTn>
                                        <p:tgtEl>
                                          <p:spTgt spid="11"/>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3000"/>
                                        <p:tgtEl>
                                          <p:spTgt spid="13"/>
                                        </p:tgtEl>
                                        <p:attrNameLst>
                                          <p:attrName>ppt_x</p:attrName>
                                        </p:attrNameLst>
                                      </p:cBhvr>
                                      <p:tavLst>
                                        <p:tav tm="0">
                                          <p:val>
                                            <p:strVal val="ppt_x"/>
                                          </p:val>
                                        </p:tav>
                                        <p:tav tm="100000">
                                          <p:val>
                                            <p:strVal val="1+ppt_w/2"/>
                                          </p:val>
                                        </p:tav>
                                      </p:tavLst>
                                    </p:anim>
                                    <p:anim calcmode="lin" valueType="num">
                                      <p:cBhvr additive="base">
                                        <p:cTn id="122" dur="3000"/>
                                        <p:tgtEl>
                                          <p:spTgt spid="13"/>
                                        </p:tgtEl>
                                        <p:attrNameLst>
                                          <p:attrName>ppt_y</p:attrName>
                                        </p:attrNameLst>
                                      </p:cBhvr>
                                      <p:tavLst>
                                        <p:tav tm="0">
                                          <p:val>
                                            <p:strVal val="ppt_y"/>
                                          </p:val>
                                        </p:tav>
                                        <p:tav tm="100000">
                                          <p:val>
                                            <p:strVal val="1+ppt_h/2"/>
                                          </p:val>
                                        </p:tav>
                                      </p:tavLst>
                                    </p:anim>
                                    <p:set>
                                      <p:cBhvr>
                                        <p:cTn id="123" dur="1" fill="hold">
                                          <p:stCondLst>
                                            <p:cond delay="2999"/>
                                          </p:stCondLst>
                                        </p:cTn>
                                        <p:tgtEl>
                                          <p:spTgt spid="13"/>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3000"/>
                                        <p:tgtEl>
                                          <p:spTgt spid="15"/>
                                        </p:tgtEl>
                                        <p:attrNameLst>
                                          <p:attrName>ppt_x</p:attrName>
                                        </p:attrNameLst>
                                      </p:cBhvr>
                                      <p:tavLst>
                                        <p:tav tm="0">
                                          <p:val>
                                            <p:strVal val="ppt_x"/>
                                          </p:val>
                                        </p:tav>
                                        <p:tav tm="100000">
                                          <p:val>
                                            <p:strVal val="1+ppt_w/2"/>
                                          </p:val>
                                        </p:tav>
                                      </p:tavLst>
                                    </p:anim>
                                    <p:anim calcmode="lin" valueType="num">
                                      <p:cBhvr additive="base">
                                        <p:cTn id="126" dur="3000"/>
                                        <p:tgtEl>
                                          <p:spTgt spid="15"/>
                                        </p:tgtEl>
                                        <p:attrNameLst>
                                          <p:attrName>ppt_y</p:attrName>
                                        </p:attrNameLst>
                                      </p:cBhvr>
                                      <p:tavLst>
                                        <p:tav tm="0">
                                          <p:val>
                                            <p:strVal val="ppt_y"/>
                                          </p:val>
                                        </p:tav>
                                        <p:tav tm="100000">
                                          <p:val>
                                            <p:strVal val="1+ppt_h/2"/>
                                          </p:val>
                                        </p:tav>
                                      </p:tavLst>
                                    </p:anim>
                                    <p:set>
                                      <p:cBhvr>
                                        <p:cTn id="127" dur="1" fill="hold">
                                          <p:stCondLst>
                                            <p:cond delay="2999"/>
                                          </p:stCondLst>
                                        </p:cTn>
                                        <p:tgtEl>
                                          <p:spTgt spid="15"/>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3000" fill="hold"/>
                                        <p:tgtEl>
                                          <p:spTgt spid="5"/>
                                        </p:tgtEl>
                                        <p:attrNameLst>
                                          <p:attrName>r</p:attrName>
                                        </p:attrNameLst>
                                      </p:cBhvr>
                                    </p:animRot>
                                  </p:childTnLst>
                                </p:cTn>
                              </p:par>
                              <p:par>
                                <p:cTn id="130" presetID="8" presetClass="emph" presetSubtype="0" autoRev="1" fill="hold" nodeType="withEffect">
                                  <p:stCondLst>
                                    <p:cond delay="0"/>
                                  </p:stCondLst>
                                  <p:childTnLst>
                                    <p:animRot by="21600000">
                                      <p:cBhvr>
                                        <p:cTn id="131" dur="3000" fill="hold"/>
                                        <p:tgtEl>
                                          <p:spTgt spid="7"/>
                                        </p:tgtEl>
                                        <p:attrNameLst>
                                          <p:attrName>r</p:attrName>
                                        </p:attrNameLst>
                                      </p:cBhvr>
                                    </p:animRot>
                                  </p:childTnLst>
                                </p:cTn>
                              </p:par>
                              <p:par>
                                <p:cTn id="132" presetID="8" presetClass="emph" presetSubtype="0" autoRev="1" fill="hold" nodeType="withEffect">
                                  <p:stCondLst>
                                    <p:cond delay="0"/>
                                  </p:stCondLst>
                                  <p:childTnLst>
                                    <p:animRot by="21600000">
                                      <p:cBhvr>
                                        <p:cTn id="133" dur="3000" fill="hold"/>
                                        <p:tgtEl>
                                          <p:spTgt spid="8"/>
                                        </p:tgtEl>
                                        <p:attrNameLst>
                                          <p:attrName>r</p:attrName>
                                        </p:attrNameLst>
                                      </p:cBhvr>
                                    </p:animRot>
                                  </p:childTnLst>
                                </p:cTn>
                              </p:par>
                              <p:par>
                                <p:cTn id="134" presetID="8" presetClass="emph" presetSubtype="0" autoRev="1" fill="hold" nodeType="withEffect">
                                  <p:stCondLst>
                                    <p:cond delay="0"/>
                                  </p:stCondLst>
                                  <p:childTnLst>
                                    <p:animRot by="21600000">
                                      <p:cBhvr>
                                        <p:cTn id="135" dur="3000" fill="hold"/>
                                        <p:tgtEl>
                                          <p:spTgt spid="11"/>
                                        </p:tgtEl>
                                        <p:attrNameLst>
                                          <p:attrName>r</p:attrName>
                                        </p:attrNameLst>
                                      </p:cBhvr>
                                    </p:animRot>
                                  </p:childTnLst>
                                </p:cTn>
                              </p:par>
                              <p:par>
                                <p:cTn id="136" presetID="8" presetClass="emph" presetSubtype="0" autoRev="1" fill="hold" nodeType="withEffect">
                                  <p:stCondLst>
                                    <p:cond delay="0"/>
                                  </p:stCondLst>
                                  <p:childTnLst>
                                    <p:animRot by="21600000">
                                      <p:cBhvr>
                                        <p:cTn id="137" dur="3000" fill="hold"/>
                                        <p:tgtEl>
                                          <p:spTgt spid="13"/>
                                        </p:tgtEl>
                                        <p:attrNameLst>
                                          <p:attrName>r</p:attrName>
                                        </p:attrNameLst>
                                      </p:cBhvr>
                                    </p:animRot>
                                  </p:childTnLst>
                                </p:cTn>
                              </p:par>
                              <p:par>
                                <p:cTn id="138" presetID="8" presetClass="emph" presetSubtype="0" autoRev="1" fill="hold" nodeType="withEffect">
                                  <p:stCondLst>
                                    <p:cond delay="0"/>
                                  </p:stCondLst>
                                  <p:childTnLst>
                                    <p:animRot by="21600000">
                                      <p:cBhvr>
                                        <p:cTn id="139" dur="3000" fill="hold"/>
                                        <p:tgtEl>
                                          <p:spTgt spid="15"/>
                                        </p:tgtEl>
                                        <p:attrNameLst>
                                          <p:attrName>r</p:attrName>
                                        </p:attrNameLst>
                                      </p:cBhvr>
                                    </p:animRot>
                                  </p:childTnLst>
                                </p:cTn>
                              </p:par>
                              <p:par>
                                <p:cTn id="140" presetID="17" presetClass="entr" presetSubtype="1"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 calcmode="lin" valueType="num">
                                      <p:cBhvr>
                                        <p:cTn id="142" dur="3000" fill="hold"/>
                                        <p:tgtEl>
                                          <p:spTgt spid="2"/>
                                        </p:tgtEl>
                                        <p:attrNameLst>
                                          <p:attrName>ppt_x</p:attrName>
                                        </p:attrNameLst>
                                      </p:cBhvr>
                                      <p:tavLst>
                                        <p:tav tm="0">
                                          <p:val>
                                            <p:strVal val="#ppt_x"/>
                                          </p:val>
                                        </p:tav>
                                        <p:tav tm="100000">
                                          <p:val>
                                            <p:strVal val="#ppt_x"/>
                                          </p:val>
                                        </p:tav>
                                      </p:tavLst>
                                    </p:anim>
                                    <p:anim calcmode="lin" valueType="num">
                                      <p:cBhvr>
                                        <p:cTn id="143" dur="3000" fill="hold"/>
                                        <p:tgtEl>
                                          <p:spTgt spid="2"/>
                                        </p:tgtEl>
                                        <p:attrNameLst>
                                          <p:attrName>ppt_y</p:attrName>
                                        </p:attrNameLst>
                                      </p:cBhvr>
                                      <p:tavLst>
                                        <p:tav tm="0">
                                          <p:val>
                                            <p:strVal val="#ppt_y-#ppt_h/2"/>
                                          </p:val>
                                        </p:tav>
                                        <p:tav tm="100000">
                                          <p:val>
                                            <p:strVal val="#ppt_y"/>
                                          </p:val>
                                        </p:tav>
                                      </p:tavLst>
                                    </p:anim>
                                    <p:anim calcmode="lin" valueType="num">
                                      <p:cBhvr>
                                        <p:cTn id="144" dur="3000" fill="hold"/>
                                        <p:tgtEl>
                                          <p:spTgt spid="2"/>
                                        </p:tgtEl>
                                        <p:attrNameLst>
                                          <p:attrName>ppt_w</p:attrName>
                                        </p:attrNameLst>
                                      </p:cBhvr>
                                      <p:tavLst>
                                        <p:tav tm="0">
                                          <p:val>
                                            <p:strVal val="#ppt_w"/>
                                          </p:val>
                                        </p:tav>
                                        <p:tav tm="100000">
                                          <p:val>
                                            <p:strVal val="#ppt_w"/>
                                          </p:val>
                                        </p:tav>
                                      </p:tavLst>
                                    </p:anim>
                                    <p:anim calcmode="lin" valueType="num">
                                      <p:cBhvr>
                                        <p:cTn id="145" dur="3000" fill="hold"/>
                                        <p:tgtEl>
                                          <p:spTgt spid="2"/>
                                        </p:tgtEl>
                                        <p:attrNameLst>
                                          <p:attrName>ppt_h</p:attrName>
                                        </p:attrNameLst>
                                      </p:cBhvr>
                                      <p:tavLst>
                                        <p:tav tm="0">
                                          <p:val>
                                            <p:fltVal val="0"/>
                                          </p:val>
                                        </p:tav>
                                        <p:tav tm="100000">
                                          <p:val>
                                            <p:strVal val="#ppt_h"/>
                                          </p:val>
                                        </p:tav>
                                      </p:tavLst>
                                    </p:anim>
                                  </p:childTnLst>
                                </p:cTn>
                              </p:par>
                              <p:par>
                                <p:cTn id="146" presetID="16" presetClass="entr" presetSubtype="37" fill="hold" nodeType="withEffect">
                                  <p:stCondLst>
                                    <p:cond delay="0"/>
                                  </p:stCondLst>
                                  <p:childTnLst>
                                    <p:set>
                                      <p:cBhvr>
                                        <p:cTn id="147" dur="1" fill="hold">
                                          <p:stCondLst>
                                            <p:cond delay="0"/>
                                          </p:stCondLst>
                                        </p:cTn>
                                        <p:tgtEl>
                                          <p:spTgt spid="2"/>
                                        </p:tgtEl>
                                        <p:attrNameLst>
                                          <p:attrName>style.visibility</p:attrName>
                                        </p:attrNameLst>
                                      </p:cBhvr>
                                      <p:to>
                                        <p:strVal val="visible"/>
                                      </p:to>
                                    </p:set>
                                    <p:animEffect transition="in" filter="barn(outVertical)">
                                      <p:cBhvr>
                                        <p:cTn id="14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b4509f9dbafe65d43e5f264aa1d1399.jpg"/>
          <p:cNvPicPr>
            <a:picLocks noChangeAspect="1"/>
          </p:cNvPicPr>
          <p:nvPr/>
        </p:nvPicPr>
        <p:blipFill>
          <a:blip r:embed="rId2"/>
          <a:stretch>
            <a:fillRect/>
          </a:stretch>
        </p:blipFill>
        <p:spPr>
          <a:xfrm>
            <a:off x="0" y="82997"/>
            <a:ext cx="9144000" cy="4977506"/>
          </a:xfrm>
          <a:prstGeom prst="rect">
            <a:avLst/>
          </a:prstGeom>
        </p:spPr>
      </p:pic>
      <p:sp>
        <p:nvSpPr>
          <p:cNvPr id="3" name="2 CuadroTexto"/>
          <p:cNvSpPr txBox="1"/>
          <p:nvPr/>
        </p:nvSpPr>
        <p:spPr>
          <a:xfrm>
            <a:off x="5286380" y="1000114"/>
            <a:ext cx="3071834" cy="1477328"/>
          </a:xfrm>
          <a:prstGeom prst="rect">
            <a:avLst/>
          </a:prstGeom>
          <a:noFill/>
        </p:spPr>
        <p:txBody>
          <a:bodyPr wrap="square" rtlCol="0">
            <a:spAutoFit/>
          </a:bodyPr>
          <a:lstStyle/>
          <a:p>
            <a:r>
              <a:rPr lang="es-PE" dirty="0" smtClean="0">
                <a:solidFill>
                  <a:schemeClr val="bg1"/>
                </a:solidFill>
                <a:effectLst>
                  <a:outerShdw blurRad="38100" dist="38100" dir="2700000" algn="tl">
                    <a:srgbClr val="000000">
                      <a:alpha val="43137"/>
                    </a:srgbClr>
                  </a:outerShdw>
                </a:effectLst>
              </a:rPr>
              <a:t>La comida también se vuelve más fresca y deliciosa en primavera. Los mercados se llenan de frutas y verduras de temporada, como fresas jugosas y espárragos tiernos. </a:t>
            </a:r>
            <a:endParaRPr lang="es-PE" dirty="0">
              <a:solidFill>
                <a:schemeClr val="bg1"/>
              </a:solidFill>
              <a:effectLst>
                <a:outerShdw blurRad="38100" dist="38100" dir="2700000" algn="tl">
                  <a:srgbClr val="000000">
                    <a:alpha val="43137"/>
                  </a:srgbClr>
                </a:outerShdw>
              </a:effectLst>
            </a:endParaRPr>
          </a:p>
        </p:txBody>
      </p:sp>
      <p:sp>
        <p:nvSpPr>
          <p:cNvPr id="4" name="3 CuadroTexto"/>
          <p:cNvSpPr txBox="1"/>
          <p:nvPr/>
        </p:nvSpPr>
        <p:spPr>
          <a:xfrm>
            <a:off x="857224" y="3143254"/>
            <a:ext cx="3143272" cy="1477328"/>
          </a:xfrm>
          <a:prstGeom prst="rect">
            <a:avLst/>
          </a:prstGeom>
          <a:noFill/>
        </p:spPr>
        <p:txBody>
          <a:bodyPr wrap="square" rtlCol="0">
            <a:spAutoFit/>
          </a:bodyPr>
          <a:lstStyle/>
          <a:p>
            <a:r>
              <a:rPr lang="es-PE" dirty="0" smtClean="0">
                <a:solidFill>
                  <a:schemeClr val="bg1"/>
                </a:solidFill>
                <a:effectLst>
                  <a:outerShdw blurRad="38100" dist="38100" dir="2700000" algn="tl">
                    <a:srgbClr val="000000">
                      <a:alpha val="43137"/>
                    </a:srgbClr>
                  </a:outerShdw>
                </a:effectLst>
              </a:rPr>
              <a:t>Preparar comidas con ingredientes frescos y locales es un placer que solo la primavera puede brindar.</a:t>
            </a:r>
          </a:p>
          <a:p>
            <a:endParaRPr lang="es-PE" dirty="0" smtClean="0">
              <a:solidFill>
                <a:schemeClr val="bg1"/>
              </a:solidFill>
              <a:effectLst>
                <a:outerShdw blurRad="38100" dist="38100" dir="2700000" algn="tl">
                  <a:srgbClr val="000000">
                    <a:alpha val="43137"/>
                  </a:srgbClr>
                </a:outerShdw>
              </a:effectLst>
            </a:endParaRPr>
          </a:p>
          <a:p>
            <a:endParaRPr lang="es-PE" dirty="0">
              <a:solidFill>
                <a:schemeClr val="bg1"/>
              </a:solidFill>
              <a:effectLst>
                <a:outerShdw blurRad="38100" dist="38100" dir="2700000" algn="tl">
                  <a:srgbClr val="000000">
                    <a:alpha val="43137"/>
                  </a:srgbClr>
                </a:outerShdw>
              </a:effectLst>
            </a:endParaRPr>
          </a:p>
        </p:txBody>
      </p:sp>
      <p:sp>
        <p:nvSpPr>
          <p:cNvPr id="5" name="4 Rectángulo"/>
          <p:cNvSpPr/>
          <p:nvPr/>
        </p:nvSpPr>
        <p:spPr>
          <a:xfrm>
            <a:off x="0" y="0"/>
            <a:ext cx="357158" cy="5143500"/>
          </a:xfrm>
          <a:prstGeom prst="rect">
            <a:avLst/>
          </a:prstGeom>
          <a:blipFill dpi="0" rotWithShape="1">
            <a:blip r:embed="rId3">
              <a:duotone>
                <a:prstClr val="black"/>
                <a:schemeClr val="accent5">
                  <a:lumMod val="75000"/>
                  <a:tint val="45000"/>
                  <a:satMod val="400000"/>
                </a:schemeClr>
              </a:duotone>
              <a:lum contrast="30000"/>
            </a:blip>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8786842" y="0"/>
            <a:ext cx="357158" cy="5143500"/>
          </a:xfrm>
          <a:prstGeom prst="rect">
            <a:avLst/>
          </a:prstGeom>
          <a:blipFill dpi="0" rotWithShape="1">
            <a:blip r:embed="rId3">
              <a:duotone>
                <a:prstClr val="black"/>
                <a:schemeClr val="accent5">
                  <a:lumMod val="75000"/>
                  <a:tint val="45000"/>
                  <a:satMod val="400000"/>
                </a:schemeClr>
              </a:duotone>
              <a:lum contrast="30000"/>
            </a:blip>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9900CC"/>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ujjgfg.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9b991c7f3d7eb27d0b2cb8a607193723-curvas-coloridas-icono-de---rbita-by-vexels.png"/>
          <p:cNvPicPr>
            <a:picLocks noChangeAspect="1"/>
          </p:cNvPicPr>
          <p:nvPr/>
        </p:nvPicPr>
        <p:blipFill>
          <a:blip r:embed="rId3" cstate="print">
            <a:duotone>
              <a:prstClr val="black"/>
              <a:srgbClr val="FF00FF">
                <a:tint val="45000"/>
                <a:satMod val="400000"/>
              </a:srgbClr>
            </a:duotone>
            <a:lum contrast="20000"/>
          </a:blip>
          <a:stretch>
            <a:fillRect/>
          </a:stretch>
        </p:blipFill>
        <p:spPr>
          <a:xfrm>
            <a:off x="8477119" y="0"/>
            <a:ext cx="666881" cy="656878"/>
          </a:xfrm>
          <a:prstGeom prst="rect">
            <a:avLst/>
          </a:prstGeom>
        </p:spPr>
      </p:pic>
      <p:pic>
        <p:nvPicPr>
          <p:cNvPr id="5" name="4 Imagen" descr="9b991c7f3d7eb27d0b2cb8a607193723-curvas-coloridas-icono-de---rbita-by-vexels.png"/>
          <p:cNvPicPr>
            <a:picLocks noChangeAspect="1"/>
          </p:cNvPicPr>
          <p:nvPr/>
        </p:nvPicPr>
        <p:blipFill>
          <a:blip r:embed="rId3" cstate="print">
            <a:duotone>
              <a:prstClr val="black"/>
              <a:srgbClr val="00B050">
                <a:tint val="45000"/>
                <a:satMod val="400000"/>
              </a:srgbClr>
            </a:duotone>
            <a:lum contrast="20000"/>
          </a:blip>
          <a:stretch>
            <a:fillRect/>
          </a:stretch>
        </p:blipFill>
        <p:spPr>
          <a:xfrm>
            <a:off x="0" y="1928808"/>
            <a:ext cx="666881" cy="656878"/>
          </a:xfrm>
          <a:prstGeom prst="rect">
            <a:avLst/>
          </a:prstGeom>
        </p:spPr>
      </p:pic>
      <p:pic>
        <p:nvPicPr>
          <p:cNvPr id="6" name="5 Imagen" descr="9b991c7f3d7eb27d0b2cb8a607193723-curvas-coloridas-icono-de---rbita-by-vexels.png"/>
          <p:cNvPicPr>
            <a:picLocks noChangeAspect="1"/>
          </p:cNvPicPr>
          <p:nvPr/>
        </p:nvPicPr>
        <p:blipFill>
          <a:blip r:embed="rId4" cstate="print">
            <a:duotone>
              <a:prstClr val="black"/>
              <a:srgbClr val="00B050">
                <a:tint val="45000"/>
                <a:satMod val="400000"/>
              </a:srgbClr>
            </a:duotone>
            <a:lum contrast="20000"/>
          </a:blip>
          <a:stretch>
            <a:fillRect/>
          </a:stretch>
        </p:blipFill>
        <p:spPr>
          <a:xfrm flipV="1">
            <a:off x="0" y="2571750"/>
            <a:ext cx="666881" cy="690920"/>
          </a:xfrm>
          <a:prstGeom prst="rect">
            <a:avLst/>
          </a:prstGeom>
        </p:spPr>
      </p:pic>
      <p:pic>
        <p:nvPicPr>
          <p:cNvPr id="7" name="6 Imagen" descr="9b991c7f3d7eb27d0b2cb8a607193723-curvas-coloridas-icono-de---rbita-by-vexels.png"/>
          <p:cNvPicPr>
            <a:picLocks noChangeAspect="1"/>
          </p:cNvPicPr>
          <p:nvPr/>
        </p:nvPicPr>
        <p:blipFill>
          <a:blip r:embed="rId4" cstate="print">
            <a:duotone>
              <a:prstClr val="black"/>
              <a:srgbClr val="FF00FF">
                <a:tint val="45000"/>
                <a:satMod val="400000"/>
              </a:srgbClr>
            </a:duotone>
            <a:lum contrast="20000"/>
          </a:blip>
          <a:stretch>
            <a:fillRect/>
          </a:stretch>
        </p:blipFill>
        <p:spPr>
          <a:xfrm flipV="1">
            <a:off x="8477119" y="4452580"/>
            <a:ext cx="666881" cy="690920"/>
          </a:xfrm>
          <a:prstGeom prst="rect">
            <a:avLst/>
          </a:prstGeom>
        </p:spPr>
      </p:pic>
      <p:pic>
        <p:nvPicPr>
          <p:cNvPr id="8" name="7 Imagen" descr="9b991c7f3d7eb27d0b2cb8a607193723-curvas-coloridas-icono-de---rbita-by-vexels.png"/>
          <p:cNvPicPr>
            <a:picLocks noChangeAspect="1"/>
          </p:cNvPicPr>
          <p:nvPr/>
        </p:nvPicPr>
        <p:blipFill>
          <a:blip r:embed="rId3" cstate="print">
            <a:duotone>
              <a:prstClr val="black"/>
              <a:srgbClr val="FF00FF">
                <a:tint val="45000"/>
                <a:satMod val="400000"/>
              </a:srgbClr>
            </a:duotone>
            <a:lum contrast="20000"/>
          </a:blip>
          <a:stretch>
            <a:fillRect/>
          </a:stretch>
        </p:blipFill>
        <p:spPr>
          <a:xfrm>
            <a:off x="1071538" y="1857370"/>
            <a:ext cx="666881" cy="656878"/>
          </a:xfrm>
          <a:prstGeom prst="rect">
            <a:avLst/>
          </a:prstGeom>
        </p:spPr>
      </p:pic>
      <p:pic>
        <p:nvPicPr>
          <p:cNvPr id="9" name="8 Imagen" descr="9b991c7f3d7eb27d0b2cb8a607193723-curvas-coloridas-icono-de---rbita-by-vexels.png"/>
          <p:cNvPicPr>
            <a:picLocks noChangeAspect="1"/>
          </p:cNvPicPr>
          <p:nvPr/>
        </p:nvPicPr>
        <p:blipFill>
          <a:blip r:embed="rId4" cstate="print">
            <a:duotone>
              <a:prstClr val="black"/>
              <a:srgbClr val="FF00FF">
                <a:tint val="45000"/>
                <a:satMod val="400000"/>
              </a:srgbClr>
            </a:duotone>
            <a:lum contrast="20000"/>
          </a:blip>
          <a:stretch>
            <a:fillRect/>
          </a:stretch>
        </p:blipFill>
        <p:spPr>
          <a:xfrm flipV="1">
            <a:off x="1071538" y="2714626"/>
            <a:ext cx="666881" cy="690920"/>
          </a:xfrm>
          <a:prstGeom prst="rect">
            <a:avLst/>
          </a:prstGeom>
        </p:spPr>
      </p:pic>
      <p:pic>
        <p:nvPicPr>
          <p:cNvPr id="10" name="9 Imagen" descr="9b991c7f3d7eb27d0b2cb8a607193723-curvas-coloridas-icono-de---rbita-by-vexels.png"/>
          <p:cNvPicPr>
            <a:picLocks noChangeAspect="1"/>
          </p:cNvPicPr>
          <p:nvPr/>
        </p:nvPicPr>
        <p:blipFill>
          <a:blip r:embed="rId3" cstate="print">
            <a:duotone>
              <a:prstClr val="black"/>
              <a:srgbClr val="00B050">
                <a:tint val="45000"/>
                <a:satMod val="400000"/>
              </a:srgbClr>
            </a:duotone>
            <a:lum contrast="20000"/>
          </a:blip>
          <a:stretch>
            <a:fillRect/>
          </a:stretch>
        </p:blipFill>
        <p:spPr>
          <a:xfrm>
            <a:off x="1928794" y="1714494"/>
            <a:ext cx="666881" cy="656878"/>
          </a:xfrm>
          <a:prstGeom prst="rect">
            <a:avLst/>
          </a:prstGeom>
        </p:spPr>
      </p:pic>
      <p:pic>
        <p:nvPicPr>
          <p:cNvPr id="11" name="10 Imagen" descr="9b991c7f3d7eb27d0b2cb8a607193723-curvas-coloridas-icono-de---rbita-by-vexels.png"/>
          <p:cNvPicPr>
            <a:picLocks noChangeAspect="1"/>
          </p:cNvPicPr>
          <p:nvPr/>
        </p:nvPicPr>
        <p:blipFill>
          <a:blip r:embed="rId3" cstate="print">
            <a:duotone>
              <a:prstClr val="black"/>
              <a:srgbClr val="FF00FF">
                <a:tint val="45000"/>
                <a:satMod val="400000"/>
              </a:srgbClr>
            </a:duotone>
            <a:lum contrast="20000"/>
          </a:blip>
          <a:stretch>
            <a:fillRect/>
          </a:stretch>
        </p:blipFill>
        <p:spPr>
          <a:xfrm>
            <a:off x="2786050" y="1571618"/>
            <a:ext cx="666881" cy="656878"/>
          </a:xfrm>
          <a:prstGeom prst="rect">
            <a:avLst/>
          </a:prstGeom>
        </p:spPr>
      </p:pic>
      <p:pic>
        <p:nvPicPr>
          <p:cNvPr id="12" name="11 Imagen" descr="9b991c7f3d7eb27d0b2cb8a607193723-curvas-coloridas-icono-de---rbita-by-vexels.png"/>
          <p:cNvPicPr>
            <a:picLocks noChangeAspect="1"/>
          </p:cNvPicPr>
          <p:nvPr/>
        </p:nvPicPr>
        <p:blipFill>
          <a:blip r:embed="rId3" cstate="print">
            <a:duotone>
              <a:prstClr val="black"/>
              <a:srgbClr val="00B050">
                <a:tint val="45000"/>
                <a:satMod val="400000"/>
              </a:srgbClr>
            </a:duotone>
            <a:lum contrast="20000"/>
          </a:blip>
          <a:stretch>
            <a:fillRect/>
          </a:stretch>
        </p:blipFill>
        <p:spPr>
          <a:xfrm>
            <a:off x="3714744" y="1428742"/>
            <a:ext cx="666881" cy="656878"/>
          </a:xfrm>
          <a:prstGeom prst="rect">
            <a:avLst/>
          </a:prstGeom>
        </p:spPr>
      </p:pic>
      <p:pic>
        <p:nvPicPr>
          <p:cNvPr id="13" name="12 Imagen" descr="9b991c7f3d7eb27d0b2cb8a607193723-curvas-coloridas-icono-de---rbita-by-vexels.png"/>
          <p:cNvPicPr>
            <a:picLocks noChangeAspect="1"/>
          </p:cNvPicPr>
          <p:nvPr/>
        </p:nvPicPr>
        <p:blipFill>
          <a:blip r:embed="rId3" cstate="print">
            <a:duotone>
              <a:prstClr val="black"/>
              <a:srgbClr val="FF00FF">
                <a:tint val="45000"/>
                <a:satMod val="400000"/>
              </a:srgbClr>
            </a:duotone>
            <a:lum contrast="20000"/>
          </a:blip>
          <a:stretch>
            <a:fillRect/>
          </a:stretch>
        </p:blipFill>
        <p:spPr>
          <a:xfrm>
            <a:off x="4572000" y="1357304"/>
            <a:ext cx="666881" cy="656878"/>
          </a:xfrm>
          <a:prstGeom prst="rect">
            <a:avLst/>
          </a:prstGeom>
        </p:spPr>
      </p:pic>
      <p:pic>
        <p:nvPicPr>
          <p:cNvPr id="14" name="13 Imagen" descr="9b991c7f3d7eb27d0b2cb8a607193723-curvas-coloridas-icono-de---rbita-by-vexels.png"/>
          <p:cNvPicPr>
            <a:picLocks noChangeAspect="1"/>
          </p:cNvPicPr>
          <p:nvPr/>
        </p:nvPicPr>
        <p:blipFill>
          <a:blip r:embed="rId3" cstate="print">
            <a:duotone>
              <a:prstClr val="black"/>
              <a:srgbClr val="00B050">
                <a:tint val="45000"/>
                <a:satMod val="400000"/>
              </a:srgbClr>
            </a:duotone>
            <a:lum contrast="20000"/>
          </a:blip>
          <a:stretch>
            <a:fillRect/>
          </a:stretch>
        </p:blipFill>
        <p:spPr>
          <a:xfrm>
            <a:off x="5429256" y="1142990"/>
            <a:ext cx="666881" cy="656878"/>
          </a:xfrm>
          <a:prstGeom prst="rect">
            <a:avLst/>
          </a:prstGeom>
        </p:spPr>
      </p:pic>
      <p:pic>
        <p:nvPicPr>
          <p:cNvPr id="15" name="14 Imagen" descr="9b991c7f3d7eb27d0b2cb8a607193723-curvas-coloridas-icono-de---rbita-by-vexels.png"/>
          <p:cNvPicPr>
            <a:picLocks noChangeAspect="1"/>
          </p:cNvPicPr>
          <p:nvPr/>
        </p:nvPicPr>
        <p:blipFill>
          <a:blip r:embed="rId3" cstate="print">
            <a:duotone>
              <a:prstClr val="black"/>
              <a:srgbClr val="FF00FF">
                <a:tint val="45000"/>
                <a:satMod val="400000"/>
              </a:srgbClr>
            </a:duotone>
            <a:lum contrast="20000"/>
          </a:blip>
          <a:stretch>
            <a:fillRect/>
          </a:stretch>
        </p:blipFill>
        <p:spPr>
          <a:xfrm>
            <a:off x="6429388" y="857238"/>
            <a:ext cx="666881" cy="656878"/>
          </a:xfrm>
          <a:prstGeom prst="rect">
            <a:avLst/>
          </a:prstGeom>
        </p:spPr>
      </p:pic>
      <p:pic>
        <p:nvPicPr>
          <p:cNvPr id="16" name="15 Imagen" descr="9b991c7f3d7eb27d0b2cb8a607193723-curvas-coloridas-icono-de---rbita-by-vexels.png"/>
          <p:cNvPicPr>
            <a:picLocks noChangeAspect="1"/>
          </p:cNvPicPr>
          <p:nvPr/>
        </p:nvPicPr>
        <p:blipFill>
          <a:blip r:embed="rId3" cstate="print">
            <a:duotone>
              <a:prstClr val="black"/>
              <a:srgbClr val="00B050">
                <a:tint val="45000"/>
                <a:satMod val="400000"/>
              </a:srgbClr>
            </a:duotone>
            <a:lum contrast="20000"/>
          </a:blip>
          <a:stretch>
            <a:fillRect/>
          </a:stretch>
        </p:blipFill>
        <p:spPr>
          <a:xfrm>
            <a:off x="7429520" y="357172"/>
            <a:ext cx="666881" cy="656878"/>
          </a:xfrm>
          <a:prstGeom prst="rect">
            <a:avLst/>
          </a:prstGeom>
        </p:spPr>
      </p:pic>
      <p:pic>
        <p:nvPicPr>
          <p:cNvPr id="17" name="16 Imagen" descr="9b991c7f3d7eb27d0b2cb8a607193723-curvas-coloridas-icono-de---rbita-by-vexels.png"/>
          <p:cNvPicPr>
            <a:picLocks noChangeAspect="1"/>
          </p:cNvPicPr>
          <p:nvPr/>
        </p:nvPicPr>
        <p:blipFill>
          <a:blip r:embed="rId4" cstate="print">
            <a:duotone>
              <a:prstClr val="black"/>
              <a:srgbClr val="00B050">
                <a:tint val="45000"/>
                <a:satMod val="400000"/>
              </a:srgbClr>
            </a:duotone>
            <a:lum contrast="20000"/>
          </a:blip>
          <a:stretch>
            <a:fillRect/>
          </a:stretch>
        </p:blipFill>
        <p:spPr>
          <a:xfrm flipV="1">
            <a:off x="1928826" y="2857502"/>
            <a:ext cx="666881" cy="690920"/>
          </a:xfrm>
          <a:prstGeom prst="rect">
            <a:avLst/>
          </a:prstGeom>
        </p:spPr>
      </p:pic>
      <p:pic>
        <p:nvPicPr>
          <p:cNvPr id="18" name="17 Imagen" descr="9b991c7f3d7eb27d0b2cb8a607193723-curvas-coloridas-icono-de---rbita-by-vexels.png"/>
          <p:cNvPicPr>
            <a:picLocks noChangeAspect="1"/>
          </p:cNvPicPr>
          <p:nvPr/>
        </p:nvPicPr>
        <p:blipFill>
          <a:blip r:embed="rId4" cstate="print">
            <a:duotone>
              <a:prstClr val="black"/>
              <a:srgbClr val="FF00FF">
                <a:tint val="45000"/>
                <a:satMod val="400000"/>
              </a:srgbClr>
            </a:duotone>
            <a:lum contrast="20000"/>
          </a:blip>
          <a:stretch>
            <a:fillRect/>
          </a:stretch>
        </p:blipFill>
        <p:spPr>
          <a:xfrm flipV="1">
            <a:off x="3071802" y="2857502"/>
            <a:ext cx="666881" cy="690920"/>
          </a:xfrm>
          <a:prstGeom prst="rect">
            <a:avLst/>
          </a:prstGeom>
        </p:spPr>
      </p:pic>
      <p:pic>
        <p:nvPicPr>
          <p:cNvPr id="19" name="18 Imagen" descr="9b991c7f3d7eb27d0b2cb8a607193723-curvas-coloridas-icono-de---rbita-by-vexels.png"/>
          <p:cNvPicPr>
            <a:picLocks noChangeAspect="1"/>
          </p:cNvPicPr>
          <p:nvPr/>
        </p:nvPicPr>
        <p:blipFill>
          <a:blip r:embed="rId4" cstate="print">
            <a:duotone>
              <a:prstClr val="black"/>
              <a:srgbClr val="00B050">
                <a:tint val="45000"/>
                <a:satMod val="400000"/>
              </a:srgbClr>
            </a:duotone>
            <a:lum contrast="20000"/>
          </a:blip>
          <a:stretch>
            <a:fillRect/>
          </a:stretch>
        </p:blipFill>
        <p:spPr>
          <a:xfrm flipV="1">
            <a:off x="4143372" y="3071816"/>
            <a:ext cx="666881" cy="690920"/>
          </a:xfrm>
          <a:prstGeom prst="rect">
            <a:avLst/>
          </a:prstGeom>
        </p:spPr>
      </p:pic>
      <p:pic>
        <p:nvPicPr>
          <p:cNvPr id="20" name="19 Imagen" descr="9b991c7f3d7eb27d0b2cb8a607193723-curvas-coloridas-icono-de---rbita-by-vexels.png"/>
          <p:cNvPicPr>
            <a:picLocks noChangeAspect="1"/>
          </p:cNvPicPr>
          <p:nvPr/>
        </p:nvPicPr>
        <p:blipFill>
          <a:blip r:embed="rId4" cstate="print">
            <a:duotone>
              <a:prstClr val="black"/>
              <a:srgbClr val="FF00FF">
                <a:tint val="45000"/>
                <a:satMod val="400000"/>
              </a:srgbClr>
            </a:duotone>
            <a:lum contrast="20000"/>
          </a:blip>
          <a:stretch>
            <a:fillRect/>
          </a:stretch>
        </p:blipFill>
        <p:spPr>
          <a:xfrm flipV="1">
            <a:off x="5000628" y="3214692"/>
            <a:ext cx="666881" cy="690920"/>
          </a:xfrm>
          <a:prstGeom prst="rect">
            <a:avLst/>
          </a:prstGeom>
        </p:spPr>
      </p:pic>
      <p:pic>
        <p:nvPicPr>
          <p:cNvPr id="21" name="20 Imagen" descr="9b991c7f3d7eb27d0b2cb8a607193723-curvas-coloridas-icono-de---rbita-by-vexels.png"/>
          <p:cNvPicPr>
            <a:picLocks noChangeAspect="1"/>
          </p:cNvPicPr>
          <p:nvPr/>
        </p:nvPicPr>
        <p:blipFill>
          <a:blip r:embed="rId4" cstate="print">
            <a:duotone>
              <a:prstClr val="black"/>
              <a:srgbClr val="00B050">
                <a:tint val="45000"/>
                <a:satMod val="400000"/>
              </a:srgbClr>
            </a:duotone>
            <a:lum contrast="20000"/>
          </a:blip>
          <a:stretch>
            <a:fillRect/>
          </a:stretch>
        </p:blipFill>
        <p:spPr>
          <a:xfrm flipV="1">
            <a:off x="6000760" y="3429006"/>
            <a:ext cx="666881" cy="690920"/>
          </a:xfrm>
          <a:prstGeom prst="rect">
            <a:avLst/>
          </a:prstGeom>
        </p:spPr>
      </p:pic>
      <p:pic>
        <p:nvPicPr>
          <p:cNvPr id="22" name="21 Imagen" descr="9b991c7f3d7eb27d0b2cb8a607193723-curvas-coloridas-icono-de---rbita-by-vexels.png"/>
          <p:cNvPicPr>
            <a:picLocks noChangeAspect="1"/>
          </p:cNvPicPr>
          <p:nvPr/>
        </p:nvPicPr>
        <p:blipFill>
          <a:blip r:embed="rId4" cstate="print">
            <a:duotone>
              <a:prstClr val="black"/>
              <a:srgbClr val="FF00FF">
                <a:tint val="45000"/>
                <a:satMod val="400000"/>
              </a:srgbClr>
            </a:duotone>
            <a:lum contrast="20000"/>
          </a:blip>
          <a:stretch>
            <a:fillRect/>
          </a:stretch>
        </p:blipFill>
        <p:spPr>
          <a:xfrm flipV="1">
            <a:off x="6858016" y="3643320"/>
            <a:ext cx="666881" cy="690920"/>
          </a:xfrm>
          <a:prstGeom prst="rect">
            <a:avLst/>
          </a:prstGeom>
        </p:spPr>
      </p:pic>
      <p:pic>
        <p:nvPicPr>
          <p:cNvPr id="23" name="22 Imagen" descr="9b991c7f3d7eb27d0b2cb8a607193723-curvas-coloridas-icono-de---rbita-by-vexels.png"/>
          <p:cNvPicPr>
            <a:picLocks noChangeAspect="1"/>
          </p:cNvPicPr>
          <p:nvPr/>
        </p:nvPicPr>
        <p:blipFill>
          <a:blip r:embed="rId4" cstate="print">
            <a:duotone>
              <a:prstClr val="black"/>
              <a:srgbClr val="00B050">
                <a:tint val="45000"/>
                <a:satMod val="400000"/>
              </a:srgbClr>
            </a:duotone>
            <a:lum contrast="20000"/>
          </a:blip>
          <a:stretch>
            <a:fillRect/>
          </a:stretch>
        </p:blipFill>
        <p:spPr>
          <a:xfrm flipV="1">
            <a:off x="7715272" y="3929072"/>
            <a:ext cx="666881" cy="690920"/>
          </a:xfrm>
          <a:prstGeom prst="rect">
            <a:avLst/>
          </a:prstGeom>
        </p:spPr>
      </p:pic>
      <p:pic>
        <p:nvPicPr>
          <p:cNvPr id="24" name="23 Imagen" descr="ujjgfg.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0-#ppt_w/2"/>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0-#ppt_w/2"/>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0-#ppt_w/2"/>
                                          </p:val>
                                        </p:tav>
                                        <p:tav tm="100000">
                                          <p:val>
                                            <p:strVal val="#ppt_x"/>
                                          </p:val>
                                        </p:tav>
                                      </p:tavLst>
                                    </p:anim>
                                    <p:anim calcmode="lin" valueType="num">
                                      <p:cBhvr additive="base">
                                        <p:cTn id="18" dur="3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3000" fill="hold"/>
                                        <p:tgtEl>
                                          <p:spTgt spid="10"/>
                                        </p:tgtEl>
                                        <p:attrNameLst>
                                          <p:attrName>ppt_x</p:attrName>
                                        </p:attrNameLst>
                                      </p:cBhvr>
                                      <p:tavLst>
                                        <p:tav tm="0">
                                          <p:val>
                                            <p:strVal val="0-#ppt_w/2"/>
                                          </p:val>
                                        </p:tav>
                                        <p:tav tm="100000">
                                          <p:val>
                                            <p:strVal val="#ppt_x"/>
                                          </p:val>
                                        </p:tav>
                                      </p:tavLst>
                                    </p:anim>
                                    <p:anim calcmode="lin" valueType="num">
                                      <p:cBhvr additive="base">
                                        <p:cTn id="22" dur="3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3000" fill="hold"/>
                                        <p:tgtEl>
                                          <p:spTgt spid="11"/>
                                        </p:tgtEl>
                                        <p:attrNameLst>
                                          <p:attrName>ppt_x</p:attrName>
                                        </p:attrNameLst>
                                      </p:cBhvr>
                                      <p:tavLst>
                                        <p:tav tm="0">
                                          <p:val>
                                            <p:strVal val="0-#ppt_w/2"/>
                                          </p:val>
                                        </p:tav>
                                        <p:tav tm="100000">
                                          <p:val>
                                            <p:strVal val="#ppt_x"/>
                                          </p:val>
                                        </p:tav>
                                      </p:tavLst>
                                    </p:anim>
                                    <p:anim calcmode="lin" valueType="num">
                                      <p:cBhvr additive="base">
                                        <p:cTn id="26" dur="3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3000" fill="hold"/>
                                        <p:tgtEl>
                                          <p:spTgt spid="12"/>
                                        </p:tgtEl>
                                        <p:attrNameLst>
                                          <p:attrName>ppt_x</p:attrName>
                                        </p:attrNameLst>
                                      </p:cBhvr>
                                      <p:tavLst>
                                        <p:tav tm="0">
                                          <p:val>
                                            <p:strVal val="0-#ppt_w/2"/>
                                          </p:val>
                                        </p:tav>
                                        <p:tav tm="100000">
                                          <p:val>
                                            <p:strVal val="#ppt_x"/>
                                          </p:val>
                                        </p:tav>
                                      </p:tavLst>
                                    </p:anim>
                                    <p:anim calcmode="lin" valueType="num">
                                      <p:cBhvr additive="base">
                                        <p:cTn id="30" dur="3000" fill="hold"/>
                                        <p:tgtEl>
                                          <p:spTgt spid="12"/>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3000" fill="hold"/>
                                        <p:tgtEl>
                                          <p:spTgt spid="13"/>
                                        </p:tgtEl>
                                        <p:attrNameLst>
                                          <p:attrName>ppt_x</p:attrName>
                                        </p:attrNameLst>
                                      </p:cBhvr>
                                      <p:tavLst>
                                        <p:tav tm="0">
                                          <p:val>
                                            <p:strVal val="0-#ppt_w/2"/>
                                          </p:val>
                                        </p:tav>
                                        <p:tav tm="100000">
                                          <p:val>
                                            <p:strVal val="#ppt_x"/>
                                          </p:val>
                                        </p:tav>
                                      </p:tavLst>
                                    </p:anim>
                                    <p:anim calcmode="lin" valueType="num">
                                      <p:cBhvr additive="base">
                                        <p:cTn id="34" dur="3000" fill="hold"/>
                                        <p:tgtEl>
                                          <p:spTgt spid="13"/>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3000" fill="hold"/>
                                        <p:tgtEl>
                                          <p:spTgt spid="14"/>
                                        </p:tgtEl>
                                        <p:attrNameLst>
                                          <p:attrName>ppt_x</p:attrName>
                                        </p:attrNameLst>
                                      </p:cBhvr>
                                      <p:tavLst>
                                        <p:tav tm="0">
                                          <p:val>
                                            <p:strVal val="0-#ppt_w/2"/>
                                          </p:val>
                                        </p:tav>
                                        <p:tav tm="100000">
                                          <p:val>
                                            <p:strVal val="#ppt_x"/>
                                          </p:val>
                                        </p:tav>
                                      </p:tavLst>
                                    </p:anim>
                                    <p:anim calcmode="lin" valueType="num">
                                      <p:cBhvr additive="base">
                                        <p:cTn id="38" dur="3000" fill="hold"/>
                                        <p:tgtEl>
                                          <p:spTgt spid="14"/>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3000" fill="hold"/>
                                        <p:tgtEl>
                                          <p:spTgt spid="15"/>
                                        </p:tgtEl>
                                        <p:attrNameLst>
                                          <p:attrName>ppt_x</p:attrName>
                                        </p:attrNameLst>
                                      </p:cBhvr>
                                      <p:tavLst>
                                        <p:tav tm="0">
                                          <p:val>
                                            <p:strVal val="0-#ppt_w/2"/>
                                          </p:val>
                                        </p:tav>
                                        <p:tav tm="100000">
                                          <p:val>
                                            <p:strVal val="#ppt_x"/>
                                          </p:val>
                                        </p:tav>
                                      </p:tavLst>
                                    </p:anim>
                                    <p:anim calcmode="lin" valueType="num">
                                      <p:cBhvr additive="base">
                                        <p:cTn id="42" dur="3000" fill="hold"/>
                                        <p:tgtEl>
                                          <p:spTgt spid="15"/>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3000" fill="hold"/>
                                        <p:tgtEl>
                                          <p:spTgt spid="16"/>
                                        </p:tgtEl>
                                        <p:attrNameLst>
                                          <p:attrName>ppt_x</p:attrName>
                                        </p:attrNameLst>
                                      </p:cBhvr>
                                      <p:tavLst>
                                        <p:tav tm="0">
                                          <p:val>
                                            <p:strVal val="0-#ppt_w/2"/>
                                          </p:val>
                                        </p:tav>
                                        <p:tav tm="100000">
                                          <p:val>
                                            <p:strVal val="#ppt_x"/>
                                          </p:val>
                                        </p:tav>
                                      </p:tavLst>
                                    </p:anim>
                                    <p:anim calcmode="lin" valueType="num">
                                      <p:cBhvr additive="base">
                                        <p:cTn id="46" dur="3000" fill="hold"/>
                                        <p:tgtEl>
                                          <p:spTgt spid="16"/>
                                        </p:tgtEl>
                                        <p:attrNameLst>
                                          <p:attrName>ppt_y</p:attrName>
                                        </p:attrNameLst>
                                      </p:cBhvr>
                                      <p:tavLst>
                                        <p:tav tm="0">
                                          <p:val>
                                            <p:strVal val="1+#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3000" fill="hold"/>
                                        <p:tgtEl>
                                          <p:spTgt spid="6"/>
                                        </p:tgtEl>
                                        <p:attrNameLst>
                                          <p:attrName>ppt_x</p:attrName>
                                        </p:attrNameLst>
                                      </p:cBhvr>
                                      <p:tavLst>
                                        <p:tav tm="0">
                                          <p:val>
                                            <p:strVal val="0-#ppt_w/2"/>
                                          </p:val>
                                        </p:tav>
                                        <p:tav tm="100000">
                                          <p:val>
                                            <p:strVal val="#ppt_x"/>
                                          </p:val>
                                        </p:tav>
                                      </p:tavLst>
                                    </p:anim>
                                    <p:anim calcmode="lin" valueType="num">
                                      <p:cBhvr additive="base">
                                        <p:cTn id="50" dur="3000" fill="hold"/>
                                        <p:tgtEl>
                                          <p:spTgt spid="6"/>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3000" fill="hold"/>
                                        <p:tgtEl>
                                          <p:spTgt spid="7"/>
                                        </p:tgtEl>
                                        <p:attrNameLst>
                                          <p:attrName>ppt_x</p:attrName>
                                        </p:attrNameLst>
                                      </p:cBhvr>
                                      <p:tavLst>
                                        <p:tav tm="0">
                                          <p:val>
                                            <p:strVal val="0-#ppt_w/2"/>
                                          </p:val>
                                        </p:tav>
                                        <p:tav tm="100000">
                                          <p:val>
                                            <p:strVal val="#ppt_x"/>
                                          </p:val>
                                        </p:tav>
                                      </p:tavLst>
                                    </p:anim>
                                    <p:anim calcmode="lin" valueType="num">
                                      <p:cBhvr additive="base">
                                        <p:cTn id="54" dur="3000" fill="hold"/>
                                        <p:tgtEl>
                                          <p:spTgt spid="7"/>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additive="base">
                                        <p:cTn id="57" dur="3000" fill="hold"/>
                                        <p:tgtEl>
                                          <p:spTgt spid="9"/>
                                        </p:tgtEl>
                                        <p:attrNameLst>
                                          <p:attrName>ppt_x</p:attrName>
                                        </p:attrNameLst>
                                      </p:cBhvr>
                                      <p:tavLst>
                                        <p:tav tm="0">
                                          <p:val>
                                            <p:strVal val="0-#ppt_w/2"/>
                                          </p:val>
                                        </p:tav>
                                        <p:tav tm="100000">
                                          <p:val>
                                            <p:strVal val="#ppt_x"/>
                                          </p:val>
                                        </p:tav>
                                      </p:tavLst>
                                    </p:anim>
                                    <p:anim calcmode="lin" valueType="num">
                                      <p:cBhvr additive="base">
                                        <p:cTn id="58" dur="3000" fill="hold"/>
                                        <p:tgtEl>
                                          <p:spTgt spid="9"/>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3000" fill="hold"/>
                                        <p:tgtEl>
                                          <p:spTgt spid="17"/>
                                        </p:tgtEl>
                                        <p:attrNameLst>
                                          <p:attrName>ppt_x</p:attrName>
                                        </p:attrNameLst>
                                      </p:cBhvr>
                                      <p:tavLst>
                                        <p:tav tm="0">
                                          <p:val>
                                            <p:strVal val="0-#ppt_w/2"/>
                                          </p:val>
                                        </p:tav>
                                        <p:tav tm="100000">
                                          <p:val>
                                            <p:strVal val="#ppt_x"/>
                                          </p:val>
                                        </p:tav>
                                      </p:tavLst>
                                    </p:anim>
                                    <p:anim calcmode="lin" valueType="num">
                                      <p:cBhvr additive="base">
                                        <p:cTn id="62" dur="3000" fill="hold"/>
                                        <p:tgtEl>
                                          <p:spTgt spid="17"/>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3000" fill="hold"/>
                                        <p:tgtEl>
                                          <p:spTgt spid="18"/>
                                        </p:tgtEl>
                                        <p:attrNameLst>
                                          <p:attrName>ppt_x</p:attrName>
                                        </p:attrNameLst>
                                      </p:cBhvr>
                                      <p:tavLst>
                                        <p:tav tm="0">
                                          <p:val>
                                            <p:strVal val="0-#ppt_w/2"/>
                                          </p:val>
                                        </p:tav>
                                        <p:tav tm="100000">
                                          <p:val>
                                            <p:strVal val="#ppt_x"/>
                                          </p:val>
                                        </p:tav>
                                      </p:tavLst>
                                    </p:anim>
                                    <p:anim calcmode="lin" valueType="num">
                                      <p:cBhvr additive="base">
                                        <p:cTn id="66" dur="3000" fill="hold"/>
                                        <p:tgtEl>
                                          <p:spTgt spid="18"/>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3000" fill="hold"/>
                                        <p:tgtEl>
                                          <p:spTgt spid="19"/>
                                        </p:tgtEl>
                                        <p:attrNameLst>
                                          <p:attrName>ppt_x</p:attrName>
                                        </p:attrNameLst>
                                      </p:cBhvr>
                                      <p:tavLst>
                                        <p:tav tm="0">
                                          <p:val>
                                            <p:strVal val="0-#ppt_w/2"/>
                                          </p:val>
                                        </p:tav>
                                        <p:tav tm="100000">
                                          <p:val>
                                            <p:strVal val="#ppt_x"/>
                                          </p:val>
                                        </p:tav>
                                      </p:tavLst>
                                    </p:anim>
                                    <p:anim calcmode="lin" valueType="num">
                                      <p:cBhvr additive="base">
                                        <p:cTn id="70" dur="3000" fill="hold"/>
                                        <p:tgtEl>
                                          <p:spTgt spid="19"/>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3000" fill="hold"/>
                                        <p:tgtEl>
                                          <p:spTgt spid="20"/>
                                        </p:tgtEl>
                                        <p:attrNameLst>
                                          <p:attrName>ppt_x</p:attrName>
                                        </p:attrNameLst>
                                      </p:cBhvr>
                                      <p:tavLst>
                                        <p:tav tm="0">
                                          <p:val>
                                            <p:strVal val="0-#ppt_w/2"/>
                                          </p:val>
                                        </p:tav>
                                        <p:tav tm="100000">
                                          <p:val>
                                            <p:strVal val="#ppt_x"/>
                                          </p:val>
                                        </p:tav>
                                      </p:tavLst>
                                    </p:anim>
                                    <p:anim calcmode="lin" valueType="num">
                                      <p:cBhvr additive="base">
                                        <p:cTn id="74" dur="3000" fill="hold"/>
                                        <p:tgtEl>
                                          <p:spTgt spid="20"/>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3000" fill="hold"/>
                                        <p:tgtEl>
                                          <p:spTgt spid="21"/>
                                        </p:tgtEl>
                                        <p:attrNameLst>
                                          <p:attrName>ppt_x</p:attrName>
                                        </p:attrNameLst>
                                      </p:cBhvr>
                                      <p:tavLst>
                                        <p:tav tm="0">
                                          <p:val>
                                            <p:strVal val="0-#ppt_w/2"/>
                                          </p:val>
                                        </p:tav>
                                        <p:tav tm="100000">
                                          <p:val>
                                            <p:strVal val="#ppt_x"/>
                                          </p:val>
                                        </p:tav>
                                      </p:tavLst>
                                    </p:anim>
                                    <p:anim calcmode="lin" valueType="num">
                                      <p:cBhvr additive="base">
                                        <p:cTn id="78" dur="3000" fill="hold"/>
                                        <p:tgtEl>
                                          <p:spTgt spid="21"/>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3000" fill="hold"/>
                                        <p:tgtEl>
                                          <p:spTgt spid="22"/>
                                        </p:tgtEl>
                                        <p:attrNameLst>
                                          <p:attrName>ppt_x</p:attrName>
                                        </p:attrNameLst>
                                      </p:cBhvr>
                                      <p:tavLst>
                                        <p:tav tm="0">
                                          <p:val>
                                            <p:strVal val="0-#ppt_w/2"/>
                                          </p:val>
                                        </p:tav>
                                        <p:tav tm="100000">
                                          <p:val>
                                            <p:strVal val="#ppt_x"/>
                                          </p:val>
                                        </p:tav>
                                      </p:tavLst>
                                    </p:anim>
                                    <p:anim calcmode="lin" valueType="num">
                                      <p:cBhvr additive="base">
                                        <p:cTn id="82" dur="3000" fill="hold"/>
                                        <p:tgtEl>
                                          <p:spTgt spid="22"/>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3000" fill="hold"/>
                                        <p:tgtEl>
                                          <p:spTgt spid="23"/>
                                        </p:tgtEl>
                                        <p:attrNameLst>
                                          <p:attrName>ppt_x</p:attrName>
                                        </p:attrNameLst>
                                      </p:cBhvr>
                                      <p:tavLst>
                                        <p:tav tm="0">
                                          <p:val>
                                            <p:strVal val="0-#ppt_w/2"/>
                                          </p:val>
                                        </p:tav>
                                        <p:tav tm="100000">
                                          <p:val>
                                            <p:strVal val="#ppt_x"/>
                                          </p:val>
                                        </p:tav>
                                      </p:tavLst>
                                    </p:anim>
                                    <p:anim calcmode="lin" valueType="num">
                                      <p:cBhvr additive="base">
                                        <p:cTn id="86" dur="3000" fill="hold"/>
                                        <p:tgtEl>
                                          <p:spTgt spid="23"/>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3000" fill="hold"/>
                                        <p:tgtEl>
                                          <p:spTgt spid="6"/>
                                        </p:tgtEl>
                                        <p:attrNameLst>
                                          <p:attrName>r</p:attrName>
                                        </p:attrNameLst>
                                      </p:cBhvr>
                                    </p:animRot>
                                  </p:childTnLst>
                                </p:cTn>
                              </p:par>
                              <p:par>
                                <p:cTn id="89" presetID="8" presetClass="emph" presetSubtype="0" autoRev="1" fill="hold" nodeType="withEffect">
                                  <p:stCondLst>
                                    <p:cond delay="0"/>
                                  </p:stCondLst>
                                  <p:childTnLst>
                                    <p:animRot by="21600000">
                                      <p:cBhvr>
                                        <p:cTn id="90" dur="3000" fill="hold"/>
                                        <p:tgtEl>
                                          <p:spTgt spid="7"/>
                                        </p:tgtEl>
                                        <p:attrNameLst>
                                          <p:attrName>r</p:attrName>
                                        </p:attrNameLst>
                                      </p:cBhvr>
                                    </p:animRot>
                                  </p:childTnLst>
                                </p:cTn>
                              </p:par>
                              <p:par>
                                <p:cTn id="91" presetID="8" presetClass="emph" presetSubtype="0" autoRev="1" fill="hold" nodeType="withEffect">
                                  <p:stCondLst>
                                    <p:cond delay="0"/>
                                  </p:stCondLst>
                                  <p:childTnLst>
                                    <p:animRot by="21600000">
                                      <p:cBhvr>
                                        <p:cTn id="92" dur="3000" fill="hold"/>
                                        <p:tgtEl>
                                          <p:spTgt spid="9"/>
                                        </p:tgtEl>
                                        <p:attrNameLst>
                                          <p:attrName>r</p:attrName>
                                        </p:attrNameLst>
                                      </p:cBhvr>
                                    </p:animRot>
                                  </p:childTnLst>
                                </p:cTn>
                              </p:par>
                              <p:par>
                                <p:cTn id="93" presetID="8" presetClass="emph" presetSubtype="0" autoRev="1" fill="hold" nodeType="withEffect">
                                  <p:stCondLst>
                                    <p:cond delay="0"/>
                                  </p:stCondLst>
                                  <p:childTnLst>
                                    <p:animRot by="21600000">
                                      <p:cBhvr>
                                        <p:cTn id="94" dur="3000" fill="hold"/>
                                        <p:tgtEl>
                                          <p:spTgt spid="17"/>
                                        </p:tgtEl>
                                        <p:attrNameLst>
                                          <p:attrName>r</p:attrName>
                                        </p:attrNameLst>
                                      </p:cBhvr>
                                    </p:animRot>
                                  </p:childTnLst>
                                </p:cTn>
                              </p:par>
                              <p:par>
                                <p:cTn id="95" presetID="8" presetClass="emph" presetSubtype="0" autoRev="1" fill="hold" nodeType="withEffect">
                                  <p:stCondLst>
                                    <p:cond delay="0"/>
                                  </p:stCondLst>
                                  <p:childTnLst>
                                    <p:animRot by="21600000">
                                      <p:cBhvr>
                                        <p:cTn id="96" dur="3000" fill="hold"/>
                                        <p:tgtEl>
                                          <p:spTgt spid="18"/>
                                        </p:tgtEl>
                                        <p:attrNameLst>
                                          <p:attrName>r</p:attrName>
                                        </p:attrNameLst>
                                      </p:cBhvr>
                                    </p:animRot>
                                  </p:childTnLst>
                                </p:cTn>
                              </p:par>
                              <p:par>
                                <p:cTn id="97" presetID="8" presetClass="emph" presetSubtype="0" autoRev="1" fill="hold" nodeType="withEffect">
                                  <p:stCondLst>
                                    <p:cond delay="0"/>
                                  </p:stCondLst>
                                  <p:childTnLst>
                                    <p:animRot by="21600000">
                                      <p:cBhvr>
                                        <p:cTn id="98" dur="3000" fill="hold"/>
                                        <p:tgtEl>
                                          <p:spTgt spid="19"/>
                                        </p:tgtEl>
                                        <p:attrNameLst>
                                          <p:attrName>r</p:attrName>
                                        </p:attrNameLst>
                                      </p:cBhvr>
                                    </p:animRot>
                                  </p:childTnLst>
                                </p:cTn>
                              </p:par>
                              <p:par>
                                <p:cTn id="99" presetID="8" presetClass="emph" presetSubtype="0" autoRev="1" fill="hold" nodeType="withEffect">
                                  <p:stCondLst>
                                    <p:cond delay="0"/>
                                  </p:stCondLst>
                                  <p:childTnLst>
                                    <p:animRot by="21600000">
                                      <p:cBhvr>
                                        <p:cTn id="100" dur="3000" fill="hold"/>
                                        <p:tgtEl>
                                          <p:spTgt spid="20"/>
                                        </p:tgtEl>
                                        <p:attrNameLst>
                                          <p:attrName>r</p:attrName>
                                        </p:attrNameLst>
                                      </p:cBhvr>
                                    </p:animRot>
                                  </p:childTnLst>
                                </p:cTn>
                              </p:par>
                              <p:par>
                                <p:cTn id="101" presetID="8" presetClass="emph" presetSubtype="0" autoRev="1" fill="hold" nodeType="withEffect">
                                  <p:stCondLst>
                                    <p:cond delay="0"/>
                                  </p:stCondLst>
                                  <p:childTnLst>
                                    <p:animRot by="21600000">
                                      <p:cBhvr>
                                        <p:cTn id="102" dur="3000" fill="hold"/>
                                        <p:tgtEl>
                                          <p:spTgt spid="21"/>
                                        </p:tgtEl>
                                        <p:attrNameLst>
                                          <p:attrName>r</p:attrName>
                                        </p:attrNameLst>
                                      </p:cBhvr>
                                    </p:animRot>
                                  </p:childTnLst>
                                </p:cTn>
                              </p:par>
                              <p:par>
                                <p:cTn id="103" presetID="8" presetClass="emph" presetSubtype="0" autoRev="1" fill="hold" nodeType="withEffect">
                                  <p:stCondLst>
                                    <p:cond delay="0"/>
                                  </p:stCondLst>
                                  <p:childTnLst>
                                    <p:animRot by="21600000">
                                      <p:cBhvr>
                                        <p:cTn id="104" dur="3000" fill="hold"/>
                                        <p:tgtEl>
                                          <p:spTgt spid="22"/>
                                        </p:tgtEl>
                                        <p:attrNameLst>
                                          <p:attrName>r</p:attrName>
                                        </p:attrNameLst>
                                      </p:cBhvr>
                                    </p:animRot>
                                  </p:childTnLst>
                                </p:cTn>
                              </p:par>
                              <p:par>
                                <p:cTn id="105" presetID="8" presetClass="emph" presetSubtype="0" autoRev="1" fill="hold" nodeType="withEffect">
                                  <p:stCondLst>
                                    <p:cond delay="0"/>
                                  </p:stCondLst>
                                  <p:childTnLst>
                                    <p:animRot by="21600000">
                                      <p:cBhvr>
                                        <p:cTn id="106" dur="3000" fill="hold"/>
                                        <p:tgtEl>
                                          <p:spTgt spid="23"/>
                                        </p:tgtEl>
                                        <p:attrNameLst>
                                          <p:attrName>r</p:attrName>
                                        </p:attrNameLst>
                                      </p:cBhvr>
                                    </p:animRot>
                                  </p:childTnLst>
                                </p:cTn>
                              </p:par>
                              <p:par>
                                <p:cTn id="107" presetID="8" presetClass="emph" presetSubtype="0" autoRev="1" fill="hold" nodeType="withEffect">
                                  <p:stCondLst>
                                    <p:cond delay="0"/>
                                  </p:stCondLst>
                                  <p:childTnLst>
                                    <p:animRot by="-21600000">
                                      <p:cBhvr>
                                        <p:cTn id="108" dur="3000" fill="hold"/>
                                        <p:tgtEl>
                                          <p:spTgt spid="4"/>
                                        </p:tgtEl>
                                        <p:attrNameLst>
                                          <p:attrName>r</p:attrName>
                                        </p:attrNameLst>
                                      </p:cBhvr>
                                    </p:animRot>
                                  </p:childTnLst>
                                </p:cTn>
                              </p:par>
                              <p:par>
                                <p:cTn id="109" presetID="8" presetClass="emph" presetSubtype="0" autoRev="1" fill="hold" nodeType="withEffect">
                                  <p:stCondLst>
                                    <p:cond delay="0"/>
                                  </p:stCondLst>
                                  <p:childTnLst>
                                    <p:animRot by="-21600000">
                                      <p:cBhvr>
                                        <p:cTn id="110" dur="3000" fill="hold"/>
                                        <p:tgtEl>
                                          <p:spTgt spid="5"/>
                                        </p:tgtEl>
                                        <p:attrNameLst>
                                          <p:attrName>r</p:attrName>
                                        </p:attrNameLst>
                                      </p:cBhvr>
                                    </p:animRot>
                                  </p:childTnLst>
                                </p:cTn>
                              </p:par>
                              <p:par>
                                <p:cTn id="111" presetID="8" presetClass="emph" presetSubtype="0" autoRev="1" fill="hold" nodeType="withEffect">
                                  <p:stCondLst>
                                    <p:cond delay="0"/>
                                  </p:stCondLst>
                                  <p:childTnLst>
                                    <p:animRot by="-21600000">
                                      <p:cBhvr>
                                        <p:cTn id="112" dur="3000" fill="hold"/>
                                        <p:tgtEl>
                                          <p:spTgt spid="8"/>
                                        </p:tgtEl>
                                        <p:attrNameLst>
                                          <p:attrName>r</p:attrName>
                                        </p:attrNameLst>
                                      </p:cBhvr>
                                    </p:animRot>
                                  </p:childTnLst>
                                </p:cTn>
                              </p:par>
                              <p:par>
                                <p:cTn id="113" presetID="8" presetClass="emph" presetSubtype="0" autoRev="1" fill="hold" nodeType="withEffect">
                                  <p:stCondLst>
                                    <p:cond delay="0"/>
                                  </p:stCondLst>
                                  <p:childTnLst>
                                    <p:animRot by="-21600000">
                                      <p:cBhvr>
                                        <p:cTn id="114" dur="3000" fill="hold"/>
                                        <p:tgtEl>
                                          <p:spTgt spid="10"/>
                                        </p:tgtEl>
                                        <p:attrNameLst>
                                          <p:attrName>r</p:attrName>
                                        </p:attrNameLst>
                                      </p:cBhvr>
                                    </p:animRot>
                                  </p:childTnLst>
                                </p:cTn>
                              </p:par>
                              <p:par>
                                <p:cTn id="115" presetID="8" presetClass="emph" presetSubtype="0" autoRev="1" fill="hold" nodeType="withEffect">
                                  <p:stCondLst>
                                    <p:cond delay="0"/>
                                  </p:stCondLst>
                                  <p:childTnLst>
                                    <p:animRot by="-21600000">
                                      <p:cBhvr>
                                        <p:cTn id="116" dur="3000" fill="hold"/>
                                        <p:tgtEl>
                                          <p:spTgt spid="11"/>
                                        </p:tgtEl>
                                        <p:attrNameLst>
                                          <p:attrName>r</p:attrName>
                                        </p:attrNameLst>
                                      </p:cBhvr>
                                    </p:animRot>
                                  </p:childTnLst>
                                </p:cTn>
                              </p:par>
                              <p:par>
                                <p:cTn id="117" presetID="8" presetClass="emph" presetSubtype="0" autoRev="1" fill="hold" nodeType="withEffect">
                                  <p:stCondLst>
                                    <p:cond delay="0"/>
                                  </p:stCondLst>
                                  <p:childTnLst>
                                    <p:animRot by="-21600000">
                                      <p:cBhvr>
                                        <p:cTn id="118" dur="3000" fill="hold"/>
                                        <p:tgtEl>
                                          <p:spTgt spid="12"/>
                                        </p:tgtEl>
                                        <p:attrNameLst>
                                          <p:attrName>r</p:attrName>
                                        </p:attrNameLst>
                                      </p:cBhvr>
                                    </p:animRot>
                                  </p:childTnLst>
                                </p:cTn>
                              </p:par>
                              <p:par>
                                <p:cTn id="119" presetID="8" presetClass="emph" presetSubtype="0" autoRev="1" fill="hold" nodeType="withEffect">
                                  <p:stCondLst>
                                    <p:cond delay="0"/>
                                  </p:stCondLst>
                                  <p:childTnLst>
                                    <p:animRot by="-21600000">
                                      <p:cBhvr>
                                        <p:cTn id="120" dur="3000" fill="hold"/>
                                        <p:tgtEl>
                                          <p:spTgt spid="13"/>
                                        </p:tgtEl>
                                        <p:attrNameLst>
                                          <p:attrName>r</p:attrName>
                                        </p:attrNameLst>
                                      </p:cBhvr>
                                    </p:animRot>
                                  </p:childTnLst>
                                </p:cTn>
                              </p:par>
                              <p:par>
                                <p:cTn id="121" presetID="8" presetClass="emph" presetSubtype="0" autoRev="1" fill="hold" nodeType="withEffect">
                                  <p:stCondLst>
                                    <p:cond delay="0"/>
                                  </p:stCondLst>
                                  <p:childTnLst>
                                    <p:animRot by="-21600000">
                                      <p:cBhvr>
                                        <p:cTn id="122" dur="3000" fill="hold"/>
                                        <p:tgtEl>
                                          <p:spTgt spid="14"/>
                                        </p:tgtEl>
                                        <p:attrNameLst>
                                          <p:attrName>r</p:attrName>
                                        </p:attrNameLst>
                                      </p:cBhvr>
                                    </p:animRot>
                                  </p:childTnLst>
                                </p:cTn>
                              </p:par>
                              <p:par>
                                <p:cTn id="123" presetID="8" presetClass="emph" presetSubtype="0" autoRev="1" fill="hold" nodeType="withEffect">
                                  <p:stCondLst>
                                    <p:cond delay="0"/>
                                  </p:stCondLst>
                                  <p:childTnLst>
                                    <p:animRot by="-21600000">
                                      <p:cBhvr>
                                        <p:cTn id="124" dur="3000" fill="hold"/>
                                        <p:tgtEl>
                                          <p:spTgt spid="15"/>
                                        </p:tgtEl>
                                        <p:attrNameLst>
                                          <p:attrName>r</p:attrName>
                                        </p:attrNameLst>
                                      </p:cBhvr>
                                    </p:animRot>
                                  </p:childTnLst>
                                </p:cTn>
                              </p:par>
                              <p:par>
                                <p:cTn id="125" presetID="8" presetClass="emph" presetSubtype="0" autoRev="1" fill="hold" nodeType="withEffect">
                                  <p:stCondLst>
                                    <p:cond delay="0"/>
                                  </p:stCondLst>
                                  <p:childTnLst>
                                    <p:animRot by="-21600000">
                                      <p:cBhvr>
                                        <p:cTn id="126" dur="3000" fill="hold"/>
                                        <p:tgtEl>
                                          <p:spTgt spid="16"/>
                                        </p:tgtEl>
                                        <p:attrNameLst>
                                          <p:attrName>r</p:attrName>
                                        </p:attrNameLst>
                                      </p:cBhvr>
                                    </p:animRot>
                                  </p:childTnLst>
                                </p:cTn>
                              </p:par>
                            </p:childTnLst>
                          </p:cTn>
                        </p:par>
                        <p:par>
                          <p:cTn id="127" fill="hold">
                            <p:stCondLst>
                              <p:cond delay="6000"/>
                            </p:stCondLst>
                            <p:childTnLst>
                              <p:par>
                                <p:cTn id="128" presetID="2" presetClass="exit" presetSubtype="12" fill="hold" nodeType="afterEffect">
                                  <p:stCondLst>
                                    <p:cond delay="0"/>
                                  </p:stCondLst>
                                  <p:childTnLst>
                                    <p:anim calcmode="lin" valueType="num">
                                      <p:cBhvr additive="base">
                                        <p:cTn id="129" dur="3000"/>
                                        <p:tgtEl>
                                          <p:spTgt spid="4"/>
                                        </p:tgtEl>
                                        <p:attrNameLst>
                                          <p:attrName>ppt_x</p:attrName>
                                        </p:attrNameLst>
                                      </p:cBhvr>
                                      <p:tavLst>
                                        <p:tav tm="0">
                                          <p:val>
                                            <p:strVal val="ppt_x"/>
                                          </p:val>
                                        </p:tav>
                                        <p:tav tm="100000">
                                          <p:val>
                                            <p:strVal val="0-ppt_w/2"/>
                                          </p:val>
                                        </p:tav>
                                      </p:tavLst>
                                    </p:anim>
                                    <p:anim calcmode="lin" valueType="num">
                                      <p:cBhvr additive="base">
                                        <p:cTn id="130" dur="3000"/>
                                        <p:tgtEl>
                                          <p:spTgt spid="4"/>
                                        </p:tgtEl>
                                        <p:attrNameLst>
                                          <p:attrName>ppt_y</p:attrName>
                                        </p:attrNameLst>
                                      </p:cBhvr>
                                      <p:tavLst>
                                        <p:tav tm="0">
                                          <p:val>
                                            <p:strVal val="ppt_y"/>
                                          </p:val>
                                        </p:tav>
                                        <p:tav tm="100000">
                                          <p:val>
                                            <p:strVal val="1+ppt_h/2"/>
                                          </p:val>
                                        </p:tav>
                                      </p:tavLst>
                                    </p:anim>
                                    <p:set>
                                      <p:cBhvr>
                                        <p:cTn id="131" dur="1" fill="hold">
                                          <p:stCondLst>
                                            <p:cond delay="2999"/>
                                          </p:stCondLst>
                                        </p:cTn>
                                        <p:tgtEl>
                                          <p:spTgt spid="4"/>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3000"/>
                                        <p:tgtEl>
                                          <p:spTgt spid="5"/>
                                        </p:tgtEl>
                                        <p:attrNameLst>
                                          <p:attrName>ppt_x</p:attrName>
                                        </p:attrNameLst>
                                      </p:cBhvr>
                                      <p:tavLst>
                                        <p:tav tm="0">
                                          <p:val>
                                            <p:strVal val="ppt_x"/>
                                          </p:val>
                                        </p:tav>
                                        <p:tav tm="100000">
                                          <p:val>
                                            <p:strVal val="0-ppt_w/2"/>
                                          </p:val>
                                        </p:tav>
                                      </p:tavLst>
                                    </p:anim>
                                    <p:anim calcmode="lin" valueType="num">
                                      <p:cBhvr additive="base">
                                        <p:cTn id="134" dur="3000"/>
                                        <p:tgtEl>
                                          <p:spTgt spid="5"/>
                                        </p:tgtEl>
                                        <p:attrNameLst>
                                          <p:attrName>ppt_y</p:attrName>
                                        </p:attrNameLst>
                                      </p:cBhvr>
                                      <p:tavLst>
                                        <p:tav tm="0">
                                          <p:val>
                                            <p:strVal val="ppt_y"/>
                                          </p:val>
                                        </p:tav>
                                        <p:tav tm="100000">
                                          <p:val>
                                            <p:strVal val="1+ppt_h/2"/>
                                          </p:val>
                                        </p:tav>
                                      </p:tavLst>
                                    </p:anim>
                                    <p:set>
                                      <p:cBhvr>
                                        <p:cTn id="135" dur="1" fill="hold">
                                          <p:stCondLst>
                                            <p:cond delay="2999"/>
                                          </p:stCondLst>
                                        </p:cTn>
                                        <p:tgtEl>
                                          <p:spTgt spid="5"/>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3000"/>
                                        <p:tgtEl>
                                          <p:spTgt spid="8"/>
                                        </p:tgtEl>
                                        <p:attrNameLst>
                                          <p:attrName>ppt_x</p:attrName>
                                        </p:attrNameLst>
                                      </p:cBhvr>
                                      <p:tavLst>
                                        <p:tav tm="0">
                                          <p:val>
                                            <p:strVal val="ppt_x"/>
                                          </p:val>
                                        </p:tav>
                                        <p:tav tm="100000">
                                          <p:val>
                                            <p:strVal val="0-ppt_w/2"/>
                                          </p:val>
                                        </p:tav>
                                      </p:tavLst>
                                    </p:anim>
                                    <p:anim calcmode="lin" valueType="num">
                                      <p:cBhvr additive="base">
                                        <p:cTn id="138" dur="3000"/>
                                        <p:tgtEl>
                                          <p:spTgt spid="8"/>
                                        </p:tgtEl>
                                        <p:attrNameLst>
                                          <p:attrName>ppt_y</p:attrName>
                                        </p:attrNameLst>
                                      </p:cBhvr>
                                      <p:tavLst>
                                        <p:tav tm="0">
                                          <p:val>
                                            <p:strVal val="ppt_y"/>
                                          </p:val>
                                        </p:tav>
                                        <p:tav tm="100000">
                                          <p:val>
                                            <p:strVal val="1+ppt_h/2"/>
                                          </p:val>
                                        </p:tav>
                                      </p:tavLst>
                                    </p:anim>
                                    <p:set>
                                      <p:cBhvr>
                                        <p:cTn id="139" dur="1" fill="hold">
                                          <p:stCondLst>
                                            <p:cond delay="2999"/>
                                          </p:stCondLst>
                                        </p:cTn>
                                        <p:tgtEl>
                                          <p:spTgt spid="8"/>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3000"/>
                                        <p:tgtEl>
                                          <p:spTgt spid="10"/>
                                        </p:tgtEl>
                                        <p:attrNameLst>
                                          <p:attrName>ppt_x</p:attrName>
                                        </p:attrNameLst>
                                      </p:cBhvr>
                                      <p:tavLst>
                                        <p:tav tm="0">
                                          <p:val>
                                            <p:strVal val="ppt_x"/>
                                          </p:val>
                                        </p:tav>
                                        <p:tav tm="100000">
                                          <p:val>
                                            <p:strVal val="0-ppt_w/2"/>
                                          </p:val>
                                        </p:tav>
                                      </p:tavLst>
                                    </p:anim>
                                    <p:anim calcmode="lin" valueType="num">
                                      <p:cBhvr additive="base">
                                        <p:cTn id="142" dur="3000"/>
                                        <p:tgtEl>
                                          <p:spTgt spid="10"/>
                                        </p:tgtEl>
                                        <p:attrNameLst>
                                          <p:attrName>ppt_y</p:attrName>
                                        </p:attrNameLst>
                                      </p:cBhvr>
                                      <p:tavLst>
                                        <p:tav tm="0">
                                          <p:val>
                                            <p:strVal val="ppt_y"/>
                                          </p:val>
                                        </p:tav>
                                        <p:tav tm="100000">
                                          <p:val>
                                            <p:strVal val="1+ppt_h/2"/>
                                          </p:val>
                                        </p:tav>
                                      </p:tavLst>
                                    </p:anim>
                                    <p:set>
                                      <p:cBhvr>
                                        <p:cTn id="143" dur="1" fill="hold">
                                          <p:stCondLst>
                                            <p:cond delay="2999"/>
                                          </p:stCondLst>
                                        </p:cTn>
                                        <p:tgtEl>
                                          <p:spTgt spid="10"/>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3000"/>
                                        <p:tgtEl>
                                          <p:spTgt spid="11"/>
                                        </p:tgtEl>
                                        <p:attrNameLst>
                                          <p:attrName>ppt_x</p:attrName>
                                        </p:attrNameLst>
                                      </p:cBhvr>
                                      <p:tavLst>
                                        <p:tav tm="0">
                                          <p:val>
                                            <p:strVal val="ppt_x"/>
                                          </p:val>
                                        </p:tav>
                                        <p:tav tm="100000">
                                          <p:val>
                                            <p:strVal val="0-ppt_w/2"/>
                                          </p:val>
                                        </p:tav>
                                      </p:tavLst>
                                    </p:anim>
                                    <p:anim calcmode="lin" valueType="num">
                                      <p:cBhvr additive="base">
                                        <p:cTn id="146" dur="3000"/>
                                        <p:tgtEl>
                                          <p:spTgt spid="11"/>
                                        </p:tgtEl>
                                        <p:attrNameLst>
                                          <p:attrName>ppt_y</p:attrName>
                                        </p:attrNameLst>
                                      </p:cBhvr>
                                      <p:tavLst>
                                        <p:tav tm="0">
                                          <p:val>
                                            <p:strVal val="ppt_y"/>
                                          </p:val>
                                        </p:tav>
                                        <p:tav tm="100000">
                                          <p:val>
                                            <p:strVal val="1+ppt_h/2"/>
                                          </p:val>
                                        </p:tav>
                                      </p:tavLst>
                                    </p:anim>
                                    <p:set>
                                      <p:cBhvr>
                                        <p:cTn id="147" dur="1" fill="hold">
                                          <p:stCondLst>
                                            <p:cond delay="2999"/>
                                          </p:stCondLst>
                                        </p:cTn>
                                        <p:tgtEl>
                                          <p:spTgt spid="11"/>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3000"/>
                                        <p:tgtEl>
                                          <p:spTgt spid="12"/>
                                        </p:tgtEl>
                                        <p:attrNameLst>
                                          <p:attrName>ppt_x</p:attrName>
                                        </p:attrNameLst>
                                      </p:cBhvr>
                                      <p:tavLst>
                                        <p:tav tm="0">
                                          <p:val>
                                            <p:strVal val="ppt_x"/>
                                          </p:val>
                                        </p:tav>
                                        <p:tav tm="100000">
                                          <p:val>
                                            <p:strVal val="0-ppt_w/2"/>
                                          </p:val>
                                        </p:tav>
                                      </p:tavLst>
                                    </p:anim>
                                    <p:anim calcmode="lin" valueType="num">
                                      <p:cBhvr additive="base">
                                        <p:cTn id="150" dur="3000"/>
                                        <p:tgtEl>
                                          <p:spTgt spid="12"/>
                                        </p:tgtEl>
                                        <p:attrNameLst>
                                          <p:attrName>ppt_y</p:attrName>
                                        </p:attrNameLst>
                                      </p:cBhvr>
                                      <p:tavLst>
                                        <p:tav tm="0">
                                          <p:val>
                                            <p:strVal val="ppt_y"/>
                                          </p:val>
                                        </p:tav>
                                        <p:tav tm="100000">
                                          <p:val>
                                            <p:strVal val="1+ppt_h/2"/>
                                          </p:val>
                                        </p:tav>
                                      </p:tavLst>
                                    </p:anim>
                                    <p:set>
                                      <p:cBhvr>
                                        <p:cTn id="151" dur="1" fill="hold">
                                          <p:stCondLst>
                                            <p:cond delay="2999"/>
                                          </p:stCondLst>
                                        </p:cTn>
                                        <p:tgtEl>
                                          <p:spTgt spid="12"/>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3000"/>
                                        <p:tgtEl>
                                          <p:spTgt spid="13"/>
                                        </p:tgtEl>
                                        <p:attrNameLst>
                                          <p:attrName>ppt_x</p:attrName>
                                        </p:attrNameLst>
                                      </p:cBhvr>
                                      <p:tavLst>
                                        <p:tav tm="0">
                                          <p:val>
                                            <p:strVal val="ppt_x"/>
                                          </p:val>
                                        </p:tav>
                                        <p:tav tm="100000">
                                          <p:val>
                                            <p:strVal val="0-ppt_w/2"/>
                                          </p:val>
                                        </p:tav>
                                      </p:tavLst>
                                    </p:anim>
                                    <p:anim calcmode="lin" valueType="num">
                                      <p:cBhvr additive="base">
                                        <p:cTn id="154" dur="3000"/>
                                        <p:tgtEl>
                                          <p:spTgt spid="13"/>
                                        </p:tgtEl>
                                        <p:attrNameLst>
                                          <p:attrName>ppt_y</p:attrName>
                                        </p:attrNameLst>
                                      </p:cBhvr>
                                      <p:tavLst>
                                        <p:tav tm="0">
                                          <p:val>
                                            <p:strVal val="ppt_y"/>
                                          </p:val>
                                        </p:tav>
                                        <p:tav tm="100000">
                                          <p:val>
                                            <p:strVal val="1+ppt_h/2"/>
                                          </p:val>
                                        </p:tav>
                                      </p:tavLst>
                                    </p:anim>
                                    <p:set>
                                      <p:cBhvr>
                                        <p:cTn id="155" dur="1" fill="hold">
                                          <p:stCondLst>
                                            <p:cond delay="2999"/>
                                          </p:stCondLst>
                                        </p:cTn>
                                        <p:tgtEl>
                                          <p:spTgt spid="13"/>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3000"/>
                                        <p:tgtEl>
                                          <p:spTgt spid="14"/>
                                        </p:tgtEl>
                                        <p:attrNameLst>
                                          <p:attrName>ppt_x</p:attrName>
                                        </p:attrNameLst>
                                      </p:cBhvr>
                                      <p:tavLst>
                                        <p:tav tm="0">
                                          <p:val>
                                            <p:strVal val="ppt_x"/>
                                          </p:val>
                                        </p:tav>
                                        <p:tav tm="100000">
                                          <p:val>
                                            <p:strVal val="0-ppt_w/2"/>
                                          </p:val>
                                        </p:tav>
                                      </p:tavLst>
                                    </p:anim>
                                    <p:anim calcmode="lin" valueType="num">
                                      <p:cBhvr additive="base">
                                        <p:cTn id="158" dur="3000"/>
                                        <p:tgtEl>
                                          <p:spTgt spid="14"/>
                                        </p:tgtEl>
                                        <p:attrNameLst>
                                          <p:attrName>ppt_y</p:attrName>
                                        </p:attrNameLst>
                                      </p:cBhvr>
                                      <p:tavLst>
                                        <p:tav tm="0">
                                          <p:val>
                                            <p:strVal val="ppt_y"/>
                                          </p:val>
                                        </p:tav>
                                        <p:tav tm="100000">
                                          <p:val>
                                            <p:strVal val="1+ppt_h/2"/>
                                          </p:val>
                                        </p:tav>
                                      </p:tavLst>
                                    </p:anim>
                                    <p:set>
                                      <p:cBhvr>
                                        <p:cTn id="159" dur="1" fill="hold">
                                          <p:stCondLst>
                                            <p:cond delay="2999"/>
                                          </p:stCondLst>
                                        </p:cTn>
                                        <p:tgtEl>
                                          <p:spTgt spid="14"/>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3000"/>
                                        <p:tgtEl>
                                          <p:spTgt spid="15"/>
                                        </p:tgtEl>
                                        <p:attrNameLst>
                                          <p:attrName>ppt_x</p:attrName>
                                        </p:attrNameLst>
                                      </p:cBhvr>
                                      <p:tavLst>
                                        <p:tav tm="0">
                                          <p:val>
                                            <p:strVal val="ppt_x"/>
                                          </p:val>
                                        </p:tav>
                                        <p:tav tm="100000">
                                          <p:val>
                                            <p:strVal val="0-ppt_w/2"/>
                                          </p:val>
                                        </p:tav>
                                      </p:tavLst>
                                    </p:anim>
                                    <p:anim calcmode="lin" valueType="num">
                                      <p:cBhvr additive="base">
                                        <p:cTn id="162" dur="3000"/>
                                        <p:tgtEl>
                                          <p:spTgt spid="15"/>
                                        </p:tgtEl>
                                        <p:attrNameLst>
                                          <p:attrName>ppt_y</p:attrName>
                                        </p:attrNameLst>
                                      </p:cBhvr>
                                      <p:tavLst>
                                        <p:tav tm="0">
                                          <p:val>
                                            <p:strVal val="ppt_y"/>
                                          </p:val>
                                        </p:tav>
                                        <p:tav tm="100000">
                                          <p:val>
                                            <p:strVal val="1+ppt_h/2"/>
                                          </p:val>
                                        </p:tav>
                                      </p:tavLst>
                                    </p:anim>
                                    <p:set>
                                      <p:cBhvr>
                                        <p:cTn id="163" dur="1" fill="hold">
                                          <p:stCondLst>
                                            <p:cond delay="2999"/>
                                          </p:stCondLst>
                                        </p:cTn>
                                        <p:tgtEl>
                                          <p:spTgt spid="15"/>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3000"/>
                                        <p:tgtEl>
                                          <p:spTgt spid="16"/>
                                        </p:tgtEl>
                                        <p:attrNameLst>
                                          <p:attrName>ppt_x</p:attrName>
                                        </p:attrNameLst>
                                      </p:cBhvr>
                                      <p:tavLst>
                                        <p:tav tm="0">
                                          <p:val>
                                            <p:strVal val="ppt_x"/>
                                          </p:val>
                                        </p:tav>
                                        <p:tav tm="100000">
                                          <p:val>
                                            <p:strVal val="0-ppt_w/2"/>
                                          </p:val>
                                        </p:tav>
                                      </p:tavLst>
                                    </p:anim>
                                    <p:anim calcmode="lin" valueType="num">
                                      <p:cBhvr additive="base">
                                        <p:cTn id="166" dur="3000"/>
                                        <p:tgtEl>
                                          <p:spTgt spid="16"/>
                                        </p:tgtEl>
                                        <p:attrNameLst>
                                          <p:attrName>ppt_y</p:attrName>
                                        </p:attrNameLst>
                                      </p:cBhvr>
                                      <p:tavLst>
                                        <p:tav tm="0">
                                          <p:val>
                                            <p:strVal val="ppt_y"/>
                                          </p:val>
                                        </p:tav>
                                        <p:tav tm="100000">
                                          <p:val>
                                            <p:strVal val="1+ppt_h/2"/>
                                          </p:val>
                                        </p:tav>
                                      </p:tavLst>
                                    </p:anim>
                                    <p:set>
                                      <p:cBhvr>
                                        <p:cTn id="167" dur="1" fill="hold">
                                          <p:stCondLst>
                                            <p:cond delay="2999"/>
                                          </p:stCondLst>
                                        </p:cTn>
                                        <p:tgtEl>
                                          <p:spTgt spid="16"/>
                                        </p:tgtEl>
                                        <p:attrNameLst>
                                          <p:attrName>style.visibility</p:attrName>
                                        </p:attrNameLst>
                                      </p:cBhvr>
                                      <p:to>
                                        <p:strVal val="hidden"/>
                                      </p:to>
                                    </p:set>
                                  </p:childTnLst>
                                </p:cTn>
                              </p:par>
                              <p:par>
                                <p:cTn id="168" presetID="2" presetClass="exit" presetSubtype="9" fill="hold" nodeType="withEffect">
                                  <p:stCondLst>
                                    <p:cond delay="0"/>
                                  </p:stCondLst>
                                  <p:childTnLst>
                                    <p:anim calcmode="lin" valueType="num">
                                      <p:cBhvr additive="base">
                                        <p:cTn id="169" dur="3000"/>
                                        <p:tgtEl>
                                          <p:spTgt spid="6"/>
                                        </p:tgtEl>
                                        <p:attrNameLst>
                                          <p:attrName>ppt_x</p:attrName>
                                        </p:attrNameLst>
                                      </p:cBhvr>
                                      <p:tavLst>
                                        <p:tav tm="0">
                                          <p:val>
                                            <p:strVal val="ppt_x"/>
                                          </p:val>
                                        </p:tav>
                                        <p:tav tm="100000">
                                          <p:val>
                                            <p:strVal val="0-ppt_w/2"/>
                                          </p:val>
                                        </p:tav>
                                      </p:tavLst>
                                    </p:anim>
                                    <p:anim calcmode="lin" valueType="num">
                                      <p:cBhvr additive="base">
                                        <p:cTn id="170" dur="3000"/>
                                        <p:tgtEl>
                                          <p:spTgt spid="6"/>
                                        </p:tgtEl>
                                        <p:attrNameLst>
                                          <p:attrName>ppt_y</p:attrName>
                                        </p:attrNameLst>
                                      </p:cBhvr>
                                      <p:tavLst>
                                        <p:tav tm="0">
                                          <p:val>
                                            <p:strVal val="ppt_y"/>
                                          </p:val>
                                        </p:tav>
                                        <p:tav tm="100000">
                                          <p:val>
                                            <p:strVal val="0-ppt_h/2"/>
                                          </p:val>
                                        </p:tav>
                                      </p:tavLst>
                                    </p:anim>
                                    <p:set>
                                      <p:cBhvr>
                                        <p:cTn id="171" dur="1" fill="hold">
                                          <p:stCondLst>
                                            <p:cond delay="2999"/>
                                          </p:stCondLst>
                                        </p:cTn>
                                        <p:tgtEl>
                                          <p:spTgt spid="6"/>
                                        </p:tgtEl>
                                        <p:attrNameLst>
                                          <p:attrName>style.visibility</p:attrName>
                                        </p:attrNameLst>
                                      </p:cBhvr>
                                      <p:to>
                                        <p:strVal val="hidden"/>
                                      </p:to>
                                    </p:set>
                                  </p:childTnLst>
                                </p:cTn>
                              </p:par>
                              <p:par>
                                <p:cTn id="172" presetID="2" presetClass="exit" presetSubtype="9" fill="hold" nodeType="withEffect">
                                  <p:stCondLst>
                                    <p:cond delay="0"/>
                                  </p:stCondLst>
                                  <p:childTnLst>
                                    <p:anim calcmode="lin" valueType="num">
                                      <p:cBhvr additive="base">
                                        <p:cTn id="173" dur="3000"/>
                                        <p:tgtEl>
                                          <p:spTgt spid="7"/>
                                        </p:tgtEl>
                                        <p:attrNameLst>
                                          <p:attrName>ppt_x</p:attrName>
                                        </p:attrNameLst>
                                      </p:cBhvr>
                                      <p:tavLst>
                                        <p:tav tm="0">
                                          <p:val>
                                            <p:strVal val="ppt_x"/>
                                          </p:val>
                                        </p:tav>
                                        <p:tav tm="100000">
                                          <p:val>
                                            <p:strVal val="0-ppt_w/2"/>
                                          </p:val>
                                        </p:tav>
                                      </p:tavLst>
                                    </p:anim>
                                    <p:anim calcmode="lin" valueType="num">
                                      <p:cBhvr additive="base">
                                        <p:cTn id="174" dur="3000"/>
                                        <p:tgtEl>
                                          <p:spTgt spid="7"/>
                                        </p:tgtEl>
                                        <p:attrNameLst>
                                          <p:attrName>ppt_y</p:attrName>
                                        </p:attrNameLst>
                                      </p:cBhvr>
                                      <p:tavLst>
                                        <p:tav tm="0">
                                          <p:val>
                                            <p:strVal val="ppt_y"/>
                                          </p:val>
                                        </p:tav>
                                        <p:tav tm="100000">
                                          <p:val>
                                            <p:strVal val="0-ppt_h/2"/>
                                          </p:val>
                                        </p:tav>
                                      </p:tavLst>
                                    </p:anim>
                                    <p:set>
                                      <p:cBhvr>
                                        <p:cTn id="175" dur="1" fill="hold">
                                          <p:stCondLst>
                                            <p:cond delay="2999"/>
                                          </p:stCondLst>
                                        </p:cTn>
                                        <p:tgtEl>
                                          <p:spTgt spid="7"/>
                                        </p:tgtEl>
                                        <p:attrNameLst>
                                          <p:attrName>style.visibility</p:attrName>
                                        </p:attrNameLst>
                                      </p:cBhvr>
                                      <p:to>
                                        <p:strVal val="hidden"/>
                                      </p:to>
                                    </p:set>
                                  </p:childTnLst>
                                </p:cTn>
                              </p:par>
                              <p:par>
                                <p:cTn id="176" presetID="2" presetClass="exit" presetSubtype="9" fill="hold" nodeType="withEffect">
                                  <p:stCondLst>
                                    <p:cond delay="0"/>
                                  </p:stCondLst>
                                  <p:childTnLst>
                                    <p:anim calcmode="lin" valueType="num">
                                      <p:cBhvr additive="base">
                                        <p:cTn id="177" dur="3000"/>
                                        <p:tgtEl>
                                          <p:spTgt spid="9"/>
                                        </p:tgtEl>
                                        <p:attrNameLst>
                                          <p:attrName>ppt_x</p:attrName>
                                        </p:attrNameLst>
                                      </p:cBhvr>
                                      <p:tavLst>
                                        <p:tav tm="0">
                                          <p:val>
                                            <p:strVal val="ppt_x"/>
                                          </p:val>
                                        </p:tav>
                                        <p:tav tm="100000">
                                          <p:val>
                                            <p:strVal val="0-ppt_w/2"/>
                                          </p:val>
                                        </p:tav>
                                      </p:tavLst>
                                    </p:anim>
                                    <p:anim calcmode="lin" valueType="num">
                                      <p:cBhvr additive="base">
                                        <p:cTn id="178" dur="3000"/>
                                        <p:tgtEl>
                                          <p:spTgt spid="9"/>
                                        </p:tgtEl>
                                        <p:attrNameLst>
                                          <p:attrName>ppt_y</p:attrName>
                                        </p:attrNameLst>
                                      </p:cBhvr>
                                      <p:tavLst>
                                        <p:tav tm="0">
                                          <p:val>
                                            <p:strVal val="ppt_y"/>
                                          </p:val>
                                        </p:tav>
                                        <p:tav tm="100000">
                                          <p:val>
                                            <p:strVal val="0-ppt_h/2"/>
                                          </p:val>
                                        </p:tav>
                                      </p:tavLst>
                                    </p:anim>
                                    <p:set>
                                      <p:cBhvr>
                                        <p:cTn id="179" dur="1" fill="hold">
                                          <p:stCondLst>
                                            <p:cond delay="2999"/>
                                          </p:stCondLst>
                                        </p:cTn>
                                        <p:tgtEl>
                                          <p:spTgt spid="9"/>
                                        </p:tgtEl>
                                        <p:attrNameLst>
                                          <p:attrName>style.visibility</p:attrName>
                                        </p:attrNameLst>
                                      </p:cBhvr>
                                      <p:to>
                                        <p:strVal val="hidden"/>
                                      </p:to>
                                    </p:set>
                                  </p:childTnLst>
                                </p:cTn>
                              </p:par>
                              <p:par>
                                <p:cTn id="180" presetID="2" presetClass="exit" presetSubtype="9" fill="hold" nodeType="withEffect">
                                  <p:stCondLst>
                                    <p:cond delay="0"/>
                                  </p:stCondLst>
                                  <p:childTnLst>
                                    <p:anim calcmode="lin" valueType="num">
                                      <p:cBhvr additive="base">
                                        <p:cTn id="181" dur="3000"/>
                                        <p:tgtEl>
                                          <p:spTgt spid="17"/>
                                        </p:tgtEl>
                                        <p:attrNameLst>
                                          <p:attrName>ppt_x</p:attrName>
                                        </p:attrNameLst>
                                      </p:cBhvr>
                                      <p:tavLst>
                                        <p:tav tm="0">
                                          <p:val>
                                            <p:strVal val="ppt_x"/>
                                          </p:val>
                                        </p:tav>
                                        <p:tav tm="100000">
                                          <p:val>
                                            <p:strVal val="0-ppt_w/2"/>
                                          </p:val>
                                        </p:tav>
                                      </p:tavLst>
                                    </p:anim>
                                    <p:anim calcmode="lin" valueType="num">
                                      <p:cBhvr additive="base">
                                        <p:cTn id="182" dur="3000"/>
                                        <p:tgtEl>
                                          <p:spTgt spid="17"/>
                                        </p:tgtEl>
                                        <p:attrNameLst>
                                          <p:attrName>ppt_y</p:attrName>
                                        </p:attrNameLst>
                                      </p:cBhvr>
                                      <p:tavLst>
                                        <p:tav tm="0">
                                          <p:val>
                                            <p:strVal val="ppt_y"/>
                                          </p:val>
                                        </p:tav>
                                        <p:tav tm="100000">
                                          <p:val>
                                            <p:strVal val="0-ppt_h/2"/>
                                          </p:val>
                                        </p:tav>
                                      </p:tavLst>
                                    </p:anim>
                                    <p:set>
                                      <p:cBhvr>
                                        <p:cTn id="183" dur="1" fill="hold">
                                          <p:stCondLst>
                                            <p:cond delay="2999"/>
                                          </p:stCondLst>
                                        </p:cTn>
                                        <p:tgtEl>
                                          <p:spTgt spid="17"/>
                                        </p:tgtEl>
                                        <p:attrNameLst>
                                          <p:attrName>style.visibility</p:attrName>
                                        </p:attrNameLst>
                                      </p:cBhvr>
                                      <p:to>
                                        <p:strVal val="hidden"/>
                                      </p:to>
                                    </p:set>
                                  </p:childTnLst>
                                </p:cTn>
                              </p:par>
                              <p:par>
                                <p:cTn id="184" presetID="2" presetClass="exit" presetSubtype="9" fill="hold" nodeType="withEffect">
                                  <p:stCondLst>
                                    <p:cond delay="0"/>
                                  </p:stCondLst>
                                  <p:childTnLst>
                                    <p:anim calcmode="lin" valueType="num">
                                      <p:cBhvr additive="base">
                                        <p:cTn id="185" dur="3000"/>
                                        <p:tgtEl>
                                          <p:spTgt spid="18"/>
                                        </p:tgtEl>
                                        <p:attrNameLst>
                                          <p:attrName>ppt_x</p:attrName>
                                        </p:attrNameLst>
                                      </p:cBhvr>
                                      <p:tavLst>
                                        <p:tav tm="0">
                                          <p:val>
                                            <p:strVal val="ppt_x"/>
                                          </p:val>
                                        </p:tav>
                                        <p:tav tm="100000">
                                          <p:val>
                                            <p:strVal val="0-ppt_w/2"/>
                                          </p:val>
                                        </p:tav>
                                      </p:tavLst>
                                    </p:anim>
                                    <p:anim calcmode="lin" valueType="num">
                                      <p:cBhvr additive="base">
                                        <p:cTn id="186" dur="3000"/>
                                        <p:tgtEl>
                                          <p:spTgt spid="18"/>
                                        </p:tgtEl>
                                        <p:attrNameLst>
                                          <p:attrName>ppt_y</p:attrName>
                                        </p:attrNameLst>
                                      </p:cBhvr>
                                      <p:tavLst>
                                        <p:tav tm="0">
                                          <p:val>
                                            <p:strVal val="ppt_y"/>
                                          </p:val>
                                        </p:tav>
                                        <p:tav tm="100000">
                                          <p:val>
                                            <p:strVal val="0-ppt_h/2"/>
                                          </p:val>
                                        </p:tav>
                                      </p:tavLst>
                                    </p:anim>
                                    <p:set>
                                      <p:cBhvr>
                                        <p:cTn id="187" dur="1" fill="hold">
                                          <p:stCondLst>
                                            <p:cond delay="2999"/>
                                          </p:stCondLst>
                                        </p:cTn>
                                        <p:tgtEl>
                                          <p:spTgt spid="18"/>
                                        </p:tgtEl>
                                        <p:attrNameLst>
                                          <p:attrName>style.visibility</p:attrName>
                                        </p:attrNameLst>
                                      </p:cBhvr>
                                      <p:to>
                                        <p:strVal val="hidden"/>
                                      </p:to>
                                    </p:set>
                                  </p:childTnLst>
                                </p:cTn>
                              </p:par>
                              <p:par>
                                <p:cTn id="188" presetID="2" presetClass="exit" presetSubtype="9" fill="hold" nodeType="withEffect">
                                  <p:stCondLst>
                                    <p:cond delay="0"/>
                                  </p:stCondLst>
                                  <p:childTnLst>
                                    <p:anim calcmode="lin" valueType="num">
                                      <p:cBhvr additive="base">
                                        <p:cTn id="189" dur="3000"/>
                                        <p:tgtEl>
                                          <p:spTgt spid="19"/>
                                        </p:tgtEl>
                                        <p:attrNameLst>
                                          <p:attrName>ppt_x</p:attrName>
                                        </p:attrNameLst>
                                      </p:cBhvr>
                                      <p:tavLst>
                                        <p:tav tm="0">
                                          <p:val>
                                            <p:strVal val="ppt_x"/>
                                          </p:val>
                                        </p:tav>
                                        <p:tav tm="100000">
                                          <p:val>
                                            <p:strVal val="0-ppt_w/2"/>
                                          </p:val>
                                        </p:tav>
                                      </p:tavLst>
                                    </p:anim>
                                    <p:anim calcmode="lin" valueType="num">
                                      <p:cBhvr additive="base">
                                        <p:cTn id="190" dur="3000"/>
                                        <p:tgtEl>
                                          <p:spTgt spid="19"/>
                                        </p:tgtEl>
                                        <p:attrNameLst>
                                          <p:attrName>ppt_y</p:attrName>
                                        </p:attrNameLst>
                                      </p:cBhvr>
                                      <p:tavLst>
                                        <p:tav tm="0">
                                          <p:val>
                                            <p:strVal val="ppt_y"/>
                                          </p:val>
                                        </p:tav>
                                        <p:tav tm="100000">
                                          <p:val>
                                            <p:strVal val="0-ppt_h/2"/>
                                          </p:val>
                                        </p:tav>
                                      </p:tavLst>
                                    </p:anim>
                                    <p:set>
                                      <p:cBhvr>
                                        <p:cTn id="191" dur="1" fill="hold">
                                          <p:stCondLst>
                                            <p:cond delay="2999"/>
                                          </p:stCondLst>
                                        </p:cTn>
                                        <p:tgtEl>
                                          <p:spTgt spid="19"/>
                                        </p:tgtEl>
                                        <p:attrNameLst>
                                          <p:attrName>style.visibility</p:attrName>
                                        </p:attrNameLst>
                                      </p:cBhvr>
                                      <p:to>
                                        <p:strVal val="hidden"/>
                                      </p:to>
                                    </p:set>
                                  </p:childTnLst>
                                </p:cTn>
                              </p:par>
                              <p:par>
                                <p:cTn id="192" presetID="2" presetClass="exit" presetSubtype="9" fill="hold" nodeType="withEffect">
                                  <p:stCondLst>
                                    <p:cond delay="0"/>
                                  </p:stCondLst>
                                  <p:childTnLst>
                                    <p:anim calcmode="lin" valueType="num">
                                      <p:cBhvr additive="base">
                                        <p:cTn id="193" dur="3000"/>
                                        <p:tgtEl>
                                          <p:spTgt spid="20"/>
                                        </p:tgtEl>
                                        <p:attrNameLst>
                                          <p:attrName>ppt_x</p:attrName>
                                        </p:attrNameLst>
                                      </p:cBhvr>
                                      <p:tavLst>
                                        <p:tav tm="0">
                                          <p:val>
                                            <p:strVal val="ppt_x"/>
                                          </p:val>
                                        </p:tav>
                                        <p:tav tm="100000">
                                          <p:val>
                                            <p:strVal val="0-ppt_w/2"/>
                                          </p:val>
                                        </p:tav>
                                      </p:tavLst>
                                    </p:anim>
                                    <p:anim calcmode="lin" valueType="num">
                                      <p:cBhvr additive="base">
                                        <p:cTn id="194" dur="3000"/>
                                        <p:tgtEl>
                                          <p:spTgt spid="20"/>
                                        </p:tgtEl>
                                        <p:attrNameLst>
                                          <p:attrName>ppt_y</p:attrName>
                                        </p:attrNameLst>
                                      </p:cBhvr>
                                      <p:tavLst>
                                        <p:tav tm="0">
                                          <p:val>
                                            <p:strVal val="ppt_y"/>
                                          </p:val>
                                        </p:tav>
                                        <p:tav tm="100000">
                                          <p:val>
                                            <p:strVal val="0-ppt_h/2"/>
                                          </p:val>
                                        </p:tav>
                                      </p:tavLst>
                                    </p:anim>
                                    <p:set>
                                      <p:cBhvr>
                                        <p:cTn id="195" dur="1" fill="hold">
                                          <p:stCondLst>
                                            <p:cond delay="2999"/>
                                          </p:stCondLst>
                                        </p:cTn>
                                        <p:tgtEl>
                                          <p:spTgt spid="20"/>
                                        </p:tgtEl>
                                        <p:attrNameLst>
                                          <p:attrName>style.visibility</p:attrName>
                                        </p:attrNameLst>
                                      </p:cBhvr>
                                      <p:to>
                                        <p:strVal val="hidden"/>
                                      </p:to>
                                    </p:set>
                                  </p:childTnLst>
                                </p:cTn>
                              </p:par>
                              <p:par>
                                <p:cTn id="196" presetID="2" presetClass="exit" presetSubtype="9" fill="hold" nodeType="withEffect">
                                  <p:stCondLst>
                                    <p:cond delay="0"/>
                                  </p:stCondLst>
                                  <p:childTnLst>
                                    <p:anim calcmode="lin" valueType="num">
                                      <p:cBhvr additive="base">
                                        <p:cTn id="197" dur="3000"/>
                                        <p:tgtEl>
                                          <p:spTgt spid="21"/>
                                        </p:tgtEl>
                                        <p:attrNameLst>
                                          <p:attrName>ppt_x</p:attrName>
                                        </p:attrNameLst>
                                      </p:cBhvr>
                                      <p:tavLst>
                                        <p:tav tm="0">
                                          <p:val>
                                            <p:strVal val="ppt_x"/>
                                          </p:val>
                                        </p:tav>
                                        <p:tav tm="100000">
                                          <p:val>
                                            <p:strVal val="0-ppt_w/2"/>
                                          </p:val>
                                        </p:tav>
                                      </p:tavLst>
                                    </p:anim>
                                    <p:anim calcmode="lin" valueType="num">
                                      <p:cBhvr additive="base">
                                        <p:cTn id="198" dur="3000"/>
                                        <p:tgtEl>
                                          <p:spTgt spid="21"/>
                                        </p:tgtEl>
                                        <p:attrNameLst>
                                          <p:attrName>ppt_y</p:attrName>
                                        </p:attrNameLst>
                                      </p:cBhvr>
                                      <p:tavLst>
                                        <p:tav tm="0">
                                          <p:val>
                                            <p:strVal val="ppt_y"/>
                                          </p:val>
                                        </p:tav>
                                        <p:tav tm="100000">
                                          <p:val>
                                            <p:strVal val="0-ppt_h/2"/>
                                          </p:val>
                                        </p:tav>
                                      </p:tavLst>
                                    </p:anim>
                                    <p:set>
                                      <p:cBhvr>
                                        <p:cTn id="199" dur="1" fill="hold">
                                          <p:stCondLst>
                                            <p:cond delay="2999"/>
                                          </p:stCondLst>
                                        </p:cTn>
                                        <p:tgtEl>
                                          <p:spTgt spid="21"/>
                                        </p:tgtEl>
                                        <p:attrNameLst>
                                          <p:attrName>style.visibility</p:attrName>
                                        </p:attrNameLst>
                                      </p:cBhvr>
                                      <p:to>
                                        <p:strVal val="hidden"/>
                                      </p:to>
                                    </p:set>
                                  </p:childTnLst>
                                </p:cTn>
                              </p:par>
                              <p:par>
                                <p:cTn id="200" presetID="2" presetClass="exit" presetSubtype="9" fill="hold" nodeType="withEffect">
                                  <p:stCondLst>
                                    <p:cond delay="0"/>
                                  </p:stCondLst>
                                  <p:childTnLst>
                                    <p:anim calcmode="lin" valueType="num">
                                      <p:cBhvr additive="base">
                                        <p:cTn id="201" dur="3000"/>
                                        <p:tgtEl>
                                          <p:spTgt spid="22"/>
                                        </p:tgtEl>
                                        <p:attrNameLst>
                                          <p:attrName>ppt_x</p:attrName>
                                        </p:attrNameLst>
                                      </p:cBhvr>
                                      <p:tavLst>
                                        <p:tav tm="0">
                                          <p:val>
                                            <p:strVal val="ppt_x"/>
                                          </p:val>
                                        </p:tav>
                                        <p:tav tm="100000">
                                          <p:val>
                                            <p:strVal val="0-ppt_w/2"/>
                                          </p:val>
                                        </p:tav>
                                      </p:tavLst>
                                    </p:anim>
                                    <p:anim calcmode="lin" valueType="num">
                                      <p:cBhvr additive="base">
                                        <p:cTn id="202" dur="3000"/>
                                        <p:tgtEl>
                                          <p:spTgt spid="22"/>
                                        </p:tgtEl>
                                        <p:attrNameLst>
                                          <p:attrName>ppt_y</p:attrName>
                                        </p:attrNameLst>
                                      </p:cBhvr>
                                      <p:tavLst>
                                        <p:tav tm="0">
                                          <p:val>
                                            <p:strVal val="ppt_y"/>
                                          </p:val>
                                        </p:tav>
                                        <p:tav tm="100000">
                                          <p:val>
                                            <p:strVal val="0-ppt_h/2"/>
                                          </p:val>
                                        </p:tav>
                                      </p:tavLst>
                                    </p:anim>
                                    <p:set>
                                      <p:cBhvr>
                                        <p:cTn id="203" dur="1" fill="hold">
                                          <p:stCondLst>
                                            <p:cond delay="2999"/>
                                          </p:stCondLst>
                                        </p:cTn>
                                        <p:tgtEl>
                                          <p:spTgt spid="22"/>
                                        </p:tgtEl>
                                        <p:attrNameLst>
                                          <p:attrName>style.visibility</p:attrName>
                                        </p:attrNameLst>
                                      </p:cBhvr>
                                      <p:to>
                                        <p:strVal val="hidden"/>
                                      </p:to>
                                    </p:set>
                                  </p:childTnLst>
                                </p:cTn>
                              </p:par>
                              <p:par>
                                <p:cTn id="204" presetID="2" presetClass="exit" presetSubtype="9" fill="hold" nodeType="withEffect">
                                  <p:stCondLst>
                                    <p:cond delay="0"/>
                                  </p:stCondLst>
                                  <p:childTnLst>
                                    <p:anim calcmode="lin" valueType="num">
                                      <p:cBhvr additive="base">
                                        <p:cTn id="205" dur="3000"/>
                                        <p:tgtEl>
                                          <p:spTgt spid="23"/>
                                        </p:tgtEl>
                                        <p:attrNameLst>
                                          <p:attrName>ppt_x</p:attrName>
                                        </p:attrNameLst>
                                      </p:cBhvr>
                                      <p:tavLst>
                                        <p:tav tm="0">
                                          <p:val>
                                            <p:strVal val="ppt_x"/>
                                          </p:val>
                                        </p:tav>
                                        <p:tav tm="100000">
                                          <p:val>
                                            <p:strVal val="0-ppt_w/2"/>
                                          </p:val>
                                        </p:tav>
                                      </p:tavLst>
                                    </p:anim>
                                    <p:anim calcmode="lin" valueType="num">
                                      <p:cBhvr additive="base">
                                        <p:cTn id="206" dur="3000"/>
                                        <p:tgtEl>
                                          <p:spTgt spid="23"/>
                                        </p:tgtEl>
                                        <p:attrNameLst>
                                          <p:attrName>ppt_y</p:attrName>
                                        </p:attrNameLst>
                                      </p:cBhvr>
                                      <p:tavLst>
                                        <p:tav tm="0">
                                          <p:val>
                                            <p:strVal val="ppt_y"/>
                                          </p:val>
                                        </p:tav>
                                        <p:tav tm="100000">
                                          <p:val>
                                            <p:strVal val="0-ppt_h/2"/>
                                          </p:val>
                                        </p:tav>
                                      </p:tavLst>
                                    </p:anim>
                                    <p:set>
                                      <p:cBhvr>
                                        <p:cTn id="207" dur="1" fill="hold">
                                          <p:stCondLst>
                                            <p:cond delay="2999"/>
                                          </p:stCondLst>
                                        </p:cTn>
                                        <p:tgtEl>
                                          <p:spTgt spid="23"/>
                                        </p:tgtEl>
                                        <p:attrNameLst>
                                          <p:attrName>style.visibility</p:attrName>
                                        </p:attrNameLst>
                                      </p:cBhvr>
                                      <p:to>
                                        <p:strVal val="hidden"/>
                                      </p:to>
                                    </p:set>
                                  </p:childTnLst>
                                </p:cTn>
                              </p:par>
                              <p:par>
                                <p:cTn id="208" presetID="8" presetClass="emph" presetSubtype="0" autoRev="1" fill="hold" nodeType="withEffect">
                                  <p:stCondLst>
                                    <p:cond delay="0"/>
                                  </p:stCondLst>
                                  <p:childTnLst>
                                    <p:animRot by="21600000">
                                      <p:cBhvr>
                                        <p:cTn id="209" dur="3000" fill="hold"/>
                                        <p:tgtEl>
                                          <p:spTgt spid="6"/>
                                        </p:tgtEl>
                                        <p:attrNameLst>
                                          <p:attrName>r</p:attrName>
                                        </p:attrNameLst>
                                      </p:cBhvr>
                                    </p:animRot>
                                  </p:childTnLst>
                                </p:cTn>
                              </p:par>
                              <p:par>
                                <p:cTn id="210" presetID="8" presetClass="emph" presetSubtype="0" autoRev="1" fill="hold" nodeType="withEffect">
                                  <p:stCondLst>
                                    <p:cond delay="0"/>
                                  </p:stCondLst>
                                  <p:childTnLst>
                                    <p:animRot by="21600000">
                                      <p:cBhvr>
                                        <p:cTn id="211" dur="3000" fill="hold"/>
                                        <p:tgtEl>
                                          <p:spTgt spid="7"/>
                                        </p:tgtEl>
                                        <p:attrNameLst>
                                          <p:attrName>r</p:attrName>
                                        </p:attrNameLst>
                                      </p:cBhvr>
                                    </p:animRot>
                                  </p:childTnLst>
                                </p:cTn>
                              </p:par>
                              <p:par>
                                <p:cTn id="212" presetID="8" presetClass="emph" presetSubtype="0" autoRev="1" fill="hold" nodeType="withEffect">
                                  <p:stCondLst>
                                    <p:cond delay="0"/>
                                  </p:stCondLst>
                                  <p:childTnLst>
                                    <p:animRot by="21600000">
                                      <p:cBhvr>
                                        <p:cTn id="213" dur="3000" fill="hold"/>
                                        <p:tgtEl>
                                          <p:spTgt spid="9"/>
                                        </p:tgtEl>
                                        <p:attrNameLst>
                                          <p:attrName>r</p:attrName>
                                        </p:attrNameLst>
                                      </p:cBhvr>
                                    </p:animRot>
                                  </p:childTnLst>
                                </p:cTn>
                              </p:par>
                              <p:par>
                                <p:cTn id="214" presetID="8" presetClass="emph" presetSubtype="0" autoRev="1" fill="hold" nodeType="withEffect">
                                  <p:stCondLst>
                                    <p:cond delay="0"/>
                                  </p:stCondLst>
                                  <p:childTnLst>
                                    <p:animRot by="21600000">
                                      <p:cBhvr>
                                        <p:cTn id="215" dur="3000" fill="hold"/>
                                        <p:tgtEl>
                                          <p:spTgt spid="17"/>
                                        </p:tgtEl>
                                        <p:attrNameLst>
                                          <p:attrName>r</p:attrName>
                                        </p:attrNameLst>
                                      </p:cBhvr>
                                    </p:animRot>
                                  </p:childTnLst>
                                </p:cTn>
                              </p:par>
                              <p:par>
                                <p:cTn id="216" presetID="8" presetClass="emph" presetSubtype="0" autoRev="1" fill="hold" nodeType="withEffect">
                                  <p:stCondLst>
                                    <p:cond delay="0"/>
                                  </p:stCondLst>
                                  <p:childTnLst>
                                    <p:animRot by="21600000">
                                      <p:cBhvr>
                                        <p:cTn id="217" dur="3000" fill="hold"/>
                                        <p:tgtEl>
                                          <p:spTgt spid="18"/>
                                        </p:tgtEl>
                                        <p:attrNameLst>
                                          <p:attrName>r</p:attrName>
                                        </p:attrNameLst>
                                      </p:cBhvr>
                                    </p:animRot>
                                  </p:childTnLst>
                                </p:cTn>
                              </p:par>
                              <p:par>
                                <p:cTn id="218" presetID="8" presetClass="emph" presetSubtype="0" autoRev="1" fill="hold" nodeType="withEffect">
                                  <p:stCondLst>
                                    <p:cond delay="0"/>
                                  </p:stCondLst>
                                  <p:childTnLst>
                                    <p:animRot by="21600000">
                                      <p:cBhvr>
                                        <p:cTn id="219" dur="3000" fill="hold"/>
                                        <p:tgtEl>
                                          <p:spTgt spid="19"/>
                                        </p:tgtEl>
                                        <p:attrNameLst>
                                          <p:attrName>r</p:attrName>
                                        </p:attrNameLst>
                                      </p:cBhvr>
                                    </p:animRot>
                                  </p:childTnLst>
                                </p:cTn>
                              </p:par>
                              <p:par>
                                <p:cTn id="220" presetID="8" presetClass="emph" presetSubtype="0" autoRev="1" fill="hold" nodeType="withEffect">
                                  <p:stCondLst>
                                    <p:cond delay="0"/>
                                  </p:stCondLst>
                                  <p:childTnLst>
                                    <p:animRot by="21600000">
                                      <p:cBhvr>
                                        <p:cTn id="221" dur="3000" fill="hold"/>
                                        <p:tgtEl>
                                          <p:spTgt spid="20"/>
                                        </p:tgtEl>
                                        <p:attrNameLst>
                                          <p:attrName>r</p:attrName>
                                        </p:attrNameLst>
                                      </p:cBhvr>
                                    </p:animRot>
                                  </p:childTnLst>
                                </p:cTn>
                              </p:par>
                              <p:par>
                                <p:cTn id="222" presetID="8" presetClass="emph" presetSubtype="0" autoRev="1" fill="hold" nodeType="withEffect">
                                  <p:stCondLst>
                                    <p:cond delay="0"/>
                                  </p:stCondLst>
                                  <p:childTnLst>
                                    <p:animRot by="21600000">
                                      <p:cBhvr>
                                        <p:cTn id="223" dur="3000" fill="hold"/>
                                        <p:tgtEl>
                                          <p:spTgt spid="21"/>
                                        </p:tgtEl>
                                        <p:attrNameLst>
                                          <p:attrName>r</p:attrName>
                                        </p:attrNameLst>
                                      </p:cBhvr>
                                    </p:animRot>
                                  </p:childTnLst>
                                </p:cTn>
                              </p:par>
                              <p:par>
                                <p:cTn id="224" presetID="8" presetClass="emph" presetSubtype="0" autoRev="1" fill="hold" nodeType="withEffect">
                                  <p:stCondLst>
                                    <p:cond delay="0"/>
                                  </p:stCondLst>
                                  <p:childTnLst>
                                    <p:animRot by="21600000">
                                      <p:cBhvr>
                                        <p:cTn id="225" dur="3000" fill="hold"/>
                                        <p:tgtEl>
                                          <p:spTgt spid="22"/>
                                        </p:tgtEl>
                                        <p:attrNameLst>
                                          <p:attrName>r</p:attrName>
                                        </p:attrNameLst>
                                      </p:cBhvr>
                                    </p:animRot>
                                  </p:childTnLst>
                                </p:cTn>
                              </p:par>
                              <p:par>
                                <p:cTn id="226" presetID="8" presetClass="emph" presetSubtype="0" autoRev="1" fill="hold" nodeType="withEffect">
                                  <p:stCondLst>
                                    <p:cond delay="0"/>
                                  </p:stCondLst>
                                  <p:childTnLst>
                                    <p:animRot by="21600000">
                                      <p:cBhvr>
                                        <p:cTn id="227" dur="3000" fill="hold"/>
                                        <p:tgtEl>
                                          <p:spTgt spid="23"/>
                                        </p:tgtEl>
                                        <p:attrNameLst>
                                          <p:attrName>r</p:attrName>
                                        </p:attrNameLst>
                                      </p:cBhvr>
                                    </p:animRot>
                                  </p:childTnLst>
                                </p:cTn>
                              </p:par>
                              <p:par>
                                <p:cTn id="228" presetID="8" presetClass="emph" presetSubtype="0" autoRev="1" fill="hold" nodeType="withEffect">
                                  <p:stCondLst>
                                    <p:cond delay="0"/>
                                  </p:stCondLst>
                                  <p:childTnLst>
                                    <p:animRot by="-21600000">
                                      <p:cBhvr>
                                        <p:cTn id="229" dur="3000" fill="hold"/>
                                        <p:tgtEl>
                                          <p:spTgt spid="4"/>
                                        </p:tgtEl>
                                        <p:attrNameLst>
                                          <p:attrName>r</p:attrName>
                                        </p:attrNameLst>
                                      </p:cBhvr>
                                    </p:animRot>
                                  </p:childTnLst>
                                </p:cTn>
                              </p:par>
                              <p:par>
                                <p:cTn id="230" presetID="8" presetClass="emph" presetSubtype="0" autoRev="1" fill="hold" nodeType="withEffect">
                                  <p:stCondLst>
                                    <p:cond delay="0"/>
                                  </p:stCondLst>
                                  <p:childTnLst>
                                    <p:animRot by="-21600000">
                                      <p:cBhvr>
                                        <p:cTn id="231" dur="3000" fill="hold"/>
                                        <p:tgtEl>
                                          <p:spTgt spid="5"/>
                                        </p:tgtEl>
                                        <p:attrNameLst>
                                          <p:attrName>r</p:attrName>
                                        </p:attrNameLst>
                                      </p:cBhvr>
                                    </p:animRot>
                                  </p:childTnLst>
                                </p:cTn>
                              </p:par>
                              <p:par>
                                <p:cTn id="232" presetID="8" presetClass="emph" presetSubtype="0" autoRev="1" fill="hold" nodeType="withEffect">
                                  <p:stCondLst>
                                    <p:cond delay="0"/>
                                  </p:stCondLst>
                                  <p:childTnLst>
                                    <p:animRot by="-21600000">
                                      <p:cBhvr>
                                        <p:cTn id="233" dur="3000" fill="hold"/>
                                        <p:tgtEl>
                                          <p:spTgt spid="8"/>
                                        </p:tgtEl>
                                        <p:attrNameLst>
                                          <p:attrName>r</p:attrName>
                                        </p:attrNameLst>
                                      </p:cBhvr>
                                    </p:animRot>
                                  </p:childTnLst>
                                </p:cTn>
                              </p:par>
                              <p:par>
                                <p:cTn id="234" presetID="8" presetClass="emph" presetSubtype="0" autoRev="1" fill="hold" nodeType="withEffect">
                                  <p:stCondLst>
                                    <p:cond delay="0"/>
                                  </p:stCondLst>
                                  <p:childTnLst>
                                    <p:animRot by="-21600000">
                                      <p:cBhvr>
                                        <p:cTn id="235" dur="3000" fill="hold"/>
                                        <p:tgtEl>
                                          <p:spTgt spid="10"/>
                                        </p:tgtEl>
                                        <p:attrNameLst>
                                          <p:attrName>r</p:attrName>
                                        </p:attrNameLst>
                                      </p:cBhvr>
                                    </p:animRot>
                                  </p:childTnLst>
                                </p:cTn>
                              </p:par>
                              <p:par>
                                <p:cTn id="236" presetID="8" presetClass="emph" presetSubtype="0" autoRev="1" fill="hold" nodeType="withEffect">
                                  <p:stCondLst>
                                    <p:cond delay="0"/>
                                  </p:stCondLst>
                                  <p:childTnLst>
                                    <p:animRot by="-21600000">
                                      <p:cBhvr>
                                        <p:cTn id="237" dur="3000" fill="hold"/>
                                        <p:tgtEl>
                                          <p:spTgt spid="11"/>
                                        </p:tgtEl>
                                        <p:attrNameLst>
                                          <p:attrName>r</p:attrName>
                                        </p:attrNameLst>
                                      </p:cBhvr>
                                    </p:animRot>
                                  </p:childTnLst>
                                </p:cTn>
                              </p:par>
                              <p:par>
                                <p:cTn id="238" presetID="8" presetClass="emph" presetSubtype="0" autoRev="1" fill="hold" nodeType="withEffect">
                                  <p:stCondLst>
                                    <p:cond delay="0"/>
                                  </p:stCondLst>
                                  <p:childTnLst>
                                    <p:animRot by="-21600000">
                                      <p:cBhvr>
                                        <p:cTn id="239" dur="3000" fill="hold"/>
                                        <p:tgtEl>
                                          <p:spTgt spid="12"/>
                                        </p:tgtEl>
                                        <p:attrNameLst>
                                          <p:attrName>r</p:attrName>
                                        </p:attrNameLst>
                                      </p:cBhvr>
                                    </p:animRot>
                                  </p:childTnLst>
                                </p:cTn>
                              </p:par>
                              <p:par>
                                <p:cTn id="240" presetID="8" presetClass="emph" presetSubtype="0" autoRev="1" fill="hold" nodeType="withEffect">
                                  <p:stCondLst>
                                    <p:cond delay="0"/>
                                  </p:stCondLst>
                                  <p:childTnLst>
                                    <p:animRot by="-21600000">
                                      <p:cBhvr>
                                        <p:cTn id="241" dur="3000" fill="hold"/>
                                        <p:tgtEl>
                                          <p:spTgt spid="13"/>
                                        </p:tgtEl>
                                        <p:attrNameLst>
                                          <p:attrName>r</p:attrName>
                                        </p:attrNameLst>
                                      </p:cBhvr>
                                    </p:animRot>
                                  </p:childTnLst>
                                </p:cTn>
                              </p:par>
                              <p:par>
                                <p:cTn id="242" presetID="8" presetClass="emph" presetSubtype="0" autoRev="1" fill="hold" nodeType="withEffect">
                                  <p:stCondLst>
                                    <p:cond delay="0"/>
                                  </p:stCondLst>
                                  <p:childTnLst>
                                    <p:animRot by="-21600000">
                                      <p:cBhvr>
                                        <p:cTn id="243" dur="3000" fill="hold"/>
                                        <p:tgtEl>
                                          <p:spTgt spid="14"/>
                                        </p:tgtEl>
                                        <p:attrNameLst>
                                          <p:attrName>r</p:attrName>
                                        </p:attrNameLst>
                                      </p:cBhvr>
                                    </p:animRot>
                                  </p:childTnLst>
                                </p:cTn>
                              </p:par>
                              <p:par>
                                <p:cTn id="244" presetID="8" presetClass="emph" presetSubtype="0" autoRev="1" fill="hold" nodeType="withEffect">
                                  <p:stCondLst>
                                    <p:cond delay="0"/>
                                  </p:stCondLst>
                                  <p:childTnLst>
                                    <p:animRot by="-21600000">
                                      <p:cBhvr>
                                        <p:cTn id="245" dur="3000" fill="hold"/>
                                        <p:tgtEl>
                                          <p:spTgt spid="15"/>
                                        </p:tgtEl>
                                        <p:attrNameLst>
                                          <p:attrName>r</p:attrName>
                                        </p:attrNameLst>
                                      </p:cBhvr>
                                    </p:animRot>
                                  </p:childTnLst>
                                </p:cTn>
                              </p:par>
                              <p:par>
                                <p:cTn id="246" presetID="8" presetClass="emph" presetSubtype="0" autoRev="1" fill="hold" nodeType="withEffect">
                                  <p:stCondLst>
                                    <p:cond delay="0"/>
                                  </p:stCondLst>
                                  <p:childTnLst>
                                    <p:animRot by="-21600000">
                                      <p:cBhvr>
                                        <p:cTn id="247" dur="3000" fill="hold"/>
                                        <p:tgtEl>
                                          <p:spTgt spid="16"/>
                                        </p:tgtEl>
                                        <p:attrNameLst>
                                          <p:attrName>r</p:attrName>
                                        </p:attrNameLst>
                                      </p:cBhvr>
                                    </p:animRot>
                                  </p:childTnLst>
                                </p:cTn>
                              </p:par>
                              <p:par>
                                <p:cTn id="248" presetID="17" presetClass="entr" presetSubtype="2"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3000" fill="hold"/>
                                        <p:tgtEl>
                                          <p:spTgt spid="2"/>
                                        </p:tgtEl>
                                        <p:attrNameLst>
                                          <p:attrName>ppt_x</p:attrName>
                                        </p:attrNameLst>
                                      </p:cBhvr>
                                      <p:tavLst>
                                        <p:tav tm="0">
                                          <p:val>
                                            <p:strVal val="#ppt_x+#ppt_w/2"/>
                                          </p:val>
                                        </p:tav>
                                        <p:tav tm="100000">
                                          <p:val>
                                            <p:strVal val="#ppt_x"/>
                                          </p:val>
                                        </p:tav>
                                      </p:tavLst>
                                    </p:anim>
                                    <p:anim calcmode="lin" valueType="num">
                                      <p:cBhvr>
                                        <p:cTn id="251" dur="3000" fill="hold"/>
                                        <p:tgtEl>
                                          <p:spTgt spid="2"/>
                                        </p:tgtEl>
                                        <p:attrNameLst>
                                          <p:attrName>ppt_y</p:attrName>
                                        </p:attrNameLst>
                                      </p:cBhvr>
                                      <p:tavLst>
                                        <p:tav tm="0">
                                          <p:val>
                                            <p:strVal val="#ppt_y"/>
                                          </p:val>
                                        </p:tav>
                                        <p:tav tm="100000">
                                          <p:val>
                                            <p:strVal val="#ppt_y"/>
                                          </p:val>
                                        </p:tav>
                                      </p:tavLst>
                                    </p:anim>
                                    <p:anim calcmode="lin" valueType="num">
                                      <p:cBhvr>
                                        <p:cTn id="252" dur="3000" fill="hold"/>
                                        <p:tgtEl>
                                          <p:spTgt spid="2"/>
                                        </p:tgtEl>
                                        <p:attrNameLst>
                                          <p:attrName>ppt_w</p:attrName>
                                        </p:attrNameLst>
                                      </p:cBhvr>
                                      <p:tavLst>
                                        <p:tav tm="0">
                                          <p:val>
                                            <p:fltVal val="0"/>
                                          </p:val>
                                        </p:tav>
                                        <p:tav tm="100000">
                                          <p:val>
                                            <p:strVal val="#ppt_w"/>
                                          </p:val>
                                        </p:tav>
                                      </p:tavLst>
                                    </p:anim>
                                    <p:anim calcmode="lin" valueType="num">
                                      <p:cBhvr>
                                        <p:cTn id="253" dur="3000" fill="hold"/>
                                        <p:tgtEl>
                                          <p:spTgt spid="2"/>
                                        </p:tgtEl>
                                        <p:attrNameLst>
                                          <p:attrName>ppt_h</p:attrName>
                                        </p:attrNameLst>
                                      </p:cBhvr>
                                      <p:tavLst>
                                        <p:tav tm="0">
                                          <p:val>
                                            <p:strVal val="#ppt_h"/>
                                          </p:val>
                                        </p:tav>
                                        <p:tav tm="100000">
                                          <p:val>
                                            <p:strVal val="#ppt_h"/>
                                          </p:val>
                                        </p:tav>
                                      </p:tavLst>
                                    </p:anim>
                                  </p:childTnLst>
                                </p:cTn>
                              </p:par>
                              <p:par>
                                <p:cTn id="254" presetID="5" presetClass="entr" presetSubtype="10" fill="hold" nodeType="withEffect">
                                  <p:stCondLst>
                                    <p:cond delay="0"/>
                                  </p:stCondLst>
                                  <p:childTnLst>
                                    <p:set>
                                      <p:cBhvr>
                                        <p:cTn id="255" dur="1" fill="hold">
                                          <p:stCondLst>
                                            <p:cond delay="0"/>
                                          </p:stCondLst>
                                        </p:cTn>
                                        <p:tgtEl>
                                          <p:spTgt spid="2"/>
                                        </p:tgtEl>
                                        <p:attrNameLst>
                                          <p:attrName>style.visibility</p:attrName>
                                        </p:attrNameLst>
                                      </p:cBhvr>
                                      <p:to>
                                        <p:strVal val="visible"/>
                                      </p:to>
                                    </p:set>
                                    <p:animEffect transition="in" filter="checkerboard(across)">
                                      <p:cBhvr>
                                        <p:cTn id="256"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18000">
              <a:srgbClr val="FF9900"/>
            </a:gs>
            <a:gs pos="50000">
              <a:srgbClr val="C00000">
                <a:shade val="67500"/>
                <a:satMod val="115000"/>
              </a:srgbClr>
            </a:gs>
            <a:gs pos="100000">
              <a:srgbClr val="C0000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tyuwt.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5f35b905ce51ae8f9d983228fe5b3154_download-abstract-clipart-hq-png-image-freepngimg_1015-336.png"/>
          <p:cNvPicPr>
            <a:picLocks noChangeAspect="1"/>
          </p:cNvPicPr>
          <p:nvPr/>
        </p:nvPicPr>
        <p:blipFill>
          <a:blip r:embed="rId3">
            <a:duotone>
              <a:prstClr val="black"/>
              <a:srgbClr val="FFD85B">
                <a:tint val="45000"/>
                <a:satMod val="400000"/>
              </a:srgbClr>
            </a:duotone>
            <a:lum contrast="40000"/>
          </a:blip>
          <a:srcRect t="22721"/>
          <a:stretch>
            <a:fillRect/>
          </a:stretch>
        </p:blipFill>
        <p:spPr>
          <a:xfrm>
            <a:off x="4500562" y="0"/>
            <a:ext cx="1905266" cy="485880"/>
          </a:xfrm>
          <a:prstGeom prst="rect">
            <a:avLst/>
          </a:prstGeom>
          <a:effectLst>
            <a:reflection blurRad="6350" stA="50000" endA="295" endPos="92000" dist="101600" dir="5400000" sy="-100000" algn="bl" rotWithShape="0"/>
          </a:effectLst>
        </p:spPr>
      </p:pic>
      <p:pic>
        <p:nvPicPr>
          <p:cNvPr id="5" name="4 Imagen" descr="5f35b905ce51ae8f9d983228fe5b3154_download-abstract-clipart-hq-png-image-freepngimg_1015-336.png"/>
          <p:cNvPicPr>
            <a:picLocks noChangeAspect="1"/>
          </p:cNvPicPr>
          <p:nvPr/>
        </p:nvPicPr>
        <p:blipFill>
          <a:blip r:embed="rId3">
            <a:duotone>
              <a:prstClr val="black"/>
              <a:srgbClr val="FFD85B">
                <a:tint val="45000"/>
                <a:satMod val="400000"/>
              </a:srgbClr>
            </a:duotone>
            <a:lum contrast="40000"/>
          </a:blip>
          <a:srcRect t="22721"/>
          <a:stretch>
            <a:fillRect/>
          </a:stretch>
        </p:blipFill>
        <p:spPr>
          <a:xfrm flipH="1">
            <a:off x="2857488" y="0"/>
            <a:ext cx="1785950" cy="485880"/>
          </a:xfrm>
          <a:prstGeom prst="rect">
            <a:avLst/>
          </a:prstGeom>
          <a:effectLst>
            <a:reflection blurRad="6350" stA="50000" endA="295" endPos="92000" dist="101600" dir="5400000" sy="-100000" algn="bl" rotWithShape="0"/>
          </a:effectLst>
        </p:spPr>
      </p:pic>
      <p:pic>
        <p:nvPicPr>
          <p:cNvPr id="6" name="5 Imagen" descr="5f35b905ce51ae8f9d983228fe5b3154_download-abstract-clipart-hq-png-image-freepngimg_1015-336.png"/>
          <p:cNvPicPr>
            <a:picLocks noChangeAspect="1"/>
          </p:cNvPicPr>
          <p:nvPr/>
        </p:nvPicPr>
        <p:blipFill>
          <a:blip r:embed="rId3">
            <a:duotone>
              <a:prstClr val="black"/>
              <a:srgbClr val="FFD85B">
                <a:tint val="45000"/>
                <a:satMod val="400000"/>
              </a:srgbClr>
            </a:duotone>
            <a:lum contrast="40000"/>
          </a:blip>
          <a:srcRect t="22721"/>
          <a:stretch>
            <a:fillRect/>
          </a:stretch>
        </p:blipFill>
        <p:spPr>
          <a:xfrm>
            <a:off x="4500562" y="428610"/>
            <a:ext cx="1905266" cy="485880"/>
          </a:xfrm>
          <a:prstGeom prst="rect">
            <a:avLst/>
          </a:prstGeom>
          <a:effectLst>
            <a:reflection blurRad="6350" stA="50000" endA="295" endPos="92000" dist="101600" dir="5400000" sy="-100000" algn="bl" rotWithShape="0"/>
          </a:effectLst>
        </p:spPr>
      </p:pic>
      <p:pic>
        <p:nvPicPr>
          <p:cNvPr id="7" name="6 Imagen" descr="5f35b905ce51ae8f9d983228fe5b3154_download-abstract-clipart-hq-png-image-freepngimg_1015-336.png"/>
          <p:cNvPicPr>
            <a:picLocks noChangeAspect="1"/>
          </p:cNvPicPr>
          <p:nvPr/>
        </p:nvPicPr>
        <p:blipFill>
          <a:blip r:embed="rId3">
            <a:duotone>
              <a:prstClr val="black"/>
              <a:srgbClr val="FFD85B">
                <a:tint val="45000"/>
                <a:satMod val="400000"/>
              </a:srgbClr>
            </a:duotone>
            <a:lum contrast="40000"/>
          </a:blip>
          <a:srcRect t="22721"/>
          <a:stretch>
            <a:fillRect/>
          </a:stretch>
        </p:blipFill>
        <p:spPr>
          <a:xfrm flipH="1">
            <a:off x="2857488" y="428610"/>
            <a:ext cx="1785950" cy="485880"/>
          </a:xfrm>
          <a:prstGeom prst="rect">
            <a:avLst/>
          </a:prstGeom>
          <a:effectLst>
            <a:reflection blurRad="6350" stA="50000" endA="295" endPos="92000" dist="101600" dir="5400000" sy="-100000" algn="bl" rotWithShape="0"/>
          </a:effectLst>
        </p:spPr>
      </p:pic>
      <p:pic>
        <p:nvPicPr>
          <p:cNvPr id="8" name="7 Imagen" descr="5f35b905ce51ae8f9d983228fe5b3154_download-abstract-clipart-hq-png-image-freepngimg_1015-336.png"/>
          <p:cNvPicPr>
            <a:picLocks noChangeAspect="1"/>
          </p:cNvPicPr>
          <p:nvPr/>
        </p:nvPicPr>
        <p:blipFill>
          <a:blip r:embed="rId3">
            <a:duotone>
              <a:prstClr val="black"/>
              <a:srgbClr val="FFD85B">
                <a:tint val="45000"/>
                <a:satMod val="400000"/>
              </a:srgbClr>
            </a:duotone>
            <a:lum contrast="40000"/>
          </a:blip>
          <a:srcRect t="22721"/>
          <a:stretch>
            <a:fillRect/>
          </a:stretch>
        </p:blipFill>
        <p:spPr>
          <a:xfrm>
            <a:off x="4500562" y="785818"/>
            <a:ext cx="1905266" cy="485880"/>
          </a:xfrm>
          <a:prstGeom prst="rect">
            <a:avLst/>
          </a:prstGeom>
          <a:effectLst>
            <a:reflection blurRad="6350" stA="50000" endA="295" endPos="92000" dist="101600" dir="5400000" sy="-100000" algn="bl" rotWithShape="0"/>
          </a:effectLst>
        </p:spPr>
      </p:pic>
      <p:pic>
        <p:nvPicPr>
          <p:cNvPr id="9" name="8 Imagen" descr="5f35b905ce51ae8f9d983228fe5b3154_download-abstract-clipart-hq-png-image-freepngimg_1015-336.png"/>
          <p:cNvPicPr>
            <a:picLocks noChangeAspect="1"/>
          </p:cNvPicPr>
          <p:nvPr/>
        </p:nvPicPr>
        <p:blipFill>
          <a:blip r:embed="rId3">
            <a:duotone>
              <a:prstClr val="black"/>
              <a:srgbClr val="FFD85B">
                <a:tint val="45000"/>
                <a:satMod val="400000"/>
              </a:srgbClr>
            </a:duotone>
            <a:lum contrast="40000"/>
          </a:blip>
          <a:srcRect t="22721"/>
          <a:stretch>
            <a:fillRect/>
          </a:stretch>
        </p:blipFill>
        <p:spPr>
          <a:xfrm flipH="1">
            <a:off x="2857488" y="785818"/>
            <a:ext cx="1785950" cy="485880"/>
          </a:xfrm>
          <a:prstGeom prst="rect">
            <a:avLst/>
          </a:prstGeom>
          <a:effectLst>
            <a:reflection blurRad="6350" stA="50000" endA="295" endPos="92000" dist="101600" dir="5400000" sy="-100000" algn="bl" rotWithShape="0"/>
          </a:effectLst>
        </p:spPr>
      </p:pic>
      <p:pic>
        <p:nvPicPr>
          <p:cNvPr id="10" name="9 Imagen" descr="5f35b905ce51ae8f9d983228fe5b3154_download-abstract-clipart-hq-png-image-freepngimg_1015-336.png"/>
          <p:cNvPicPr>
            <a:picLocks noChangeAspect="1"/>
          </p:cNvPicPr>
          <p:nvPr/>
        </p:nvPicPr>
        <p:blipFill>
          <a:blip r:embed="rId3">
            <a:duotone>
              <a:prstClr val="black"/>
              <a:srgbClr val="FFD85B">
                <a:tint val="45000"/>
                <a:satMod val="400000"/>
              </a:srgbClr>
            </a:duotone>
            <a:lum contrast="40000"/>
          </a:blip>
          <a:srcRect t="22721"/>
          <a:stretch>
            <a:fillRect/>
          </a:stretch>
        </p:blipFill>
        <p:spPr>
          <a:xfrm>
            <a:off x="4500562" y="1214428"/>
            <a:ext cx="1905266" cy="485880"/>
          </a:xfrm>
          <a:prstGeom prst="rect">
            <a:avLst/>
          </a:prstGeom>
          <a:effectLst>
            <a:reflection blurRad="6350" stA="50000" endA="295" endPos="92000" dist="101600" dir="5400000" sy="-100000" algn="bl" rotWithShape="0"/>
          </a:effectLst>
        </p:spPr>
      </p:pic>
      <p:pic>
        <p:nvPicPr>
          <p:cNvPr id="11" name="10 Imagen" descr="5f35b905ce51ae8f9d983228fe5b3154_download-abstract-clipart-hq-png-image-freepngimg_1015-336.png"/>
          <p:cNvPicPr>
            <a:picLocks noChangeAspect="1"/>
          </p:cNvPicPr>
          <p:nvPr/>
        </p:nvPicPr>
        <p:blipFill>
          <a:blip r:embed="rId3">
            <a:duotone>
              <a:prstClr val="black"/>
              <a:srgbClr val="FFD85B">
                <a:tint val="45000"/>
                <a:satMod val="400000"/>
              </a:srgbClr>
            </a:duotone>
            <a:lum contrast="40000"/>
          </a:blip>
          <a:srcRect t="22721"/>
          <a:stretch>
            <a:fillRect/>
          </a:stretch>
        </p:blipFill>
        <p:spPr>
          <a:xfrm flipH="1">
            <a:off x="2857488" y="1214428"/>
            <a:ext cx="1785950" cy="485880"/>
          </a:xfrm>
          <a:prstGeom prst="rect">
            <a:avLst/>
          </a:prstGeom>
          <a:effectLst>
            <a:reflection blurRad="6350" stA="50000" endA="295" endPos="92000" dist="101600" dir="5400000" sy="-100000" algn="bl" rotWithShape="0"/>
          </a:effectLst>
        </p:spPr>
      </p:pic>
      <p:pic>
        <p:nvPicPr>
          <p:cNvPr id="12" name="11 Imagen" descr="5f35b905ce51ae8f9d983228fe5b3154_download-abstract-clipart-hq-png-image-freepngimg_1015-336.png"/>
          <p:cNvPicPr>
            <a:picLocks noChangeAspect="1"/>
          </p:cNvPicPr>
          <p:nvPr/>
        </p:nvPicPr>
        <p:blipFill>
          <a:blip r:embed="rId3">
            <a:duotone>
              <a:prstClr val="black"/>
              <a:srgbClr val="FFD85B">
                <a:tint val="45000"/>
                <a:satMod val="400000"/>
              </a:srgbClr>
            </a:duotone>
            <a:lum contrast="40000"/>
          </a:blip>
          <a:srcRect t="22721"/>
          <a:stretch>
            <a:fillRect/>
          </a:stretch>
        </p:blipFill>
        <p:spPr>
          <a:xfrm>
            <a:off x="4500562" y="1643056"/>
            <a:ext cx="1905266" cy="485880"/>
          </a:xfrm>
          <a:prstGeom prst="rect">
            <a:avLst/>
          </a:prstGeom>
          <a:effectLst>
            <a:reflection blurRad="6350" stA="50000" endA="295" endPos="92000" dist="101600" dir="5400000" sy="-100000" algn="bl" rotWithShape="0"/>
          </a:effectLst>
        </p:spPr>
      </p:pic>
      <p:pic>
        <p:nvPicPr>
          <p:cNvPr id="13" name="12 Imagen" descr="5f35b905ce51ae8f9d983228fe5b3154_download-abstract-clipart-hq-png-image-freepngimg_1015-336.png"/>
          <p:cNvPicPr>
            <a:picLocks noChangeAspect="1"/>
          </p:cNvPicPr>
          <p:nvPr/>
        </p:nvPicPr>
        <p:blipFill>
          <a:blip r:embed="rId3">
            <a:duotone>
              <a:prstClr val="black"/>
              <a:srgbClr val="FFD85B">
                <a:tint val="45000"/>
                <a:satMod val="400000"/>
              </a:srgbClr>
            </a:duotone>
            <a:lum contrast="40000"/>
          </a:blip>
          <a:srcRect t="22721"/>
          <a:stretch>
            <a:fillRect/>
          </a:stretch>
        </p:blipFill>
        <p:spPr>
          <a:xfrm flipH="1">
            <a:off x="2857488" y="1643056"/>
            <a:ext cx="1785950" cy="485880"/>
          </a:xfrm>
          <a:prstGeom prst="rect">
            <a:avLst/>
          </a:prstGeom>
          <a:effectLst>
            <a:reflection blurRad="6350" stA="50000" endA="295" endPos="92000" dist="101600" dir="5400000" sy="-100000" algn="bl" rotWithShape="0"/>
          </a:effectLst>
        </p:spPr>
      </p:pic>
      <p:pic>
        <p:nvPicPr>
          <p:cNvPr id="14" name="13 Imagen" descr="5f35b905ce51ae8f9d983228fe5b3154_download-abstract-clipart-hq-png-image-freepngimg_1015-336.png"/>
          <p:cNvPicPr>
            <a:picLocks noChangeAspect="1"/>
          </p:cNvPicPr>
          <p:nvPr/>
        </p:nvPicPr>
        <p:blipFill>
          <a:blip r:embed="rId3">
            <a:duotone>
              <a:prstClr val="black"/>
              <a:srgbClr val="FFD85B">
                <a:tint val="45000"/>
                <a:satMod val="400000"/>
              </a:srgbClr>
            </a:duotone>
            <a:lum contrast="40000"/>
          </a:blip>
          <a:srcRect t="22721"/>
          <a:stretch>
            <a:fillRect/>
          </a:stretch>
        </p:blipFill>
        <p:spPr>
          <a:xfrm>
            <a:off x="4500562" y="2071666"/>
            <a:ext cx="1905266" cy="485880"/>
          </a:xfrm>
          <a:prstGeom prst="rect">
            <a:avLst/>
          </a:prstGeom>
          <a:effectLst>
            <a:reflection blurRad="6350" stA="50000" endA="295" endPos="92000" dist="101600" dir="5400000" sy="-100000" algn="bl" rotWithShape="0"/>
          </a:effectLst>
        </p:spPr>
      </p:pic>
      <p:pic>
        <p:nvPicPr>
          <p:cNvPr id="15" name="14 Imagen" descr="5f35b905ce51ae8f9d983228fe5b3154_download-abstract-clipart-hq-png-image-freepngimg_1015-336.png"/>
          <p:cNvPicPr>
            <a:picLocks noChangeAspect="1"/>
          </p:cNvPicPr>
          <p:nvPr/>
        </p:nvPicPr>
        <p:blipFill>
          <a:blip r:embed="rId3">
            <a:duotone>
              <a:prstClr val="black"/>
              <a:srgbClr val="FFD85B">
                <a:tint val="45000"/>
                <a:satMod val="400000"/>
              </a:srgbClr>
            </a:duotone>
            <a:lum contrast="40000"/>
          </a:blip>
          <a:srcRect t="22721"/>
          <a:stretch>
            <a:fillRect/>
          </a:stretch>
        </p:blipFill>
        <p:spPr>
          <a:xfrm flipH="1">
            <a:off x="2857488" y="2071666"/>
            <a:ext cx="1785950" cy="485880"/>
          </a:xfrm>
          <a:prstGeom prst="rect">
            <a:avLst/>
          </a:prstGeom>
          <a:effectLst>
            <a:reflection blurRad="6350" stA="50000" endA="295" endPos="92000" dist="101600" dir="5400000" sy="-100000" algn="bl" rotWithShape="0"/>
          </a:effectLst>
        </p:spPr>
      </p:pic>
      <p:pic>
        <p:nvPicPr>
          <p:cNvPr id="16" name="15 Imagen" descr="5f35b905ce51ae8f9d983228fe5b3154_download-abstract-clipart-hq-png-image-freepngimg_1015-336.png"/>
          <p:cNvPicPr>
            <a:picLocks noChangeAspect="1"/>
          </p:cNvPicPr>
          <p:nvPr/>
        </p:nvPicPr>
        <p:blipFill>
          <a:blip r:embed="rId3">
            <a:duotone>
              <a:prstClr val="black"/>
              <a:srgbClr val="FFD85B">
                <a:tint val="45000"/>
                <a:satMod val="400000"/>
              </a:srgbClr>
            </a:duotone>
            <a:lum contrast="40000"/>
          </a:blip>
          <a:srcRect t="22721"/>
          <a:stretch>
            <a:fillRect/>
          </a:stretch>
        </p:blipFill>
        <p:spPr>
          <a:xfrm>
            <a:off x="4500562" y="2428874"/>
            <a:ext cx="1905266" cy="485880"/>
          </a:xfrm>
          <a:prstGeom prst="rect">
            <a:avLst/>
          </a:prstGeom>
          <a:effectLst>
            <a:reflection blurRad="6350" stA="50000" endA="295" endPos="92000" dist="101600" dir="5400000" sy="-100000" algn="bl" rotWithShape="0"/>
          </a:effectLst>
        </p:spPr>
      </p:pic>
      <p:pic>
        <p:nvPicPr>
          <p:cNvPr id="17" name="16 Imagen" descr="5f35b905ce51ae8f9d983228fe5b3154_download-abstract-clipart-hq-png-image-freepngimg_1015-336.png"/>
          <p:cNvPicPr>
            <a:picLocks noChangeAspect="1"/>
          </p:cNvPicPr>
          <p:nvPr/>
        </p:nvPicPr>
        <p:blipFill>
          <a:blip r:embed="rId3">
            <a:duotone>
              <a:prstClr val="black"/>
              <a:srgbClr val="FFD85B">
                <a:tint val="45000"/>
                <a:satMod val="400000"/>
              </a:srgbClr>
            </a:duotone>
            <a:lum contrast="40000"/>
          </a:blip>
          <a:srcRect t="22721"/>
          <a:stretch>
            <a:fillRect/>
          </a:stretch>
        </p:blipFill>
        <p:spPr>
          <a:xfrm flipH="1">
            <a:off x="2857488" y="2428874"/>
            <a:ext cx="1785950" cy="485880"/>
          </a:xfrm>
          <a:prstGeom prst="rect">
            <a:avLst/>
          </a:prstGeom>
          <a:effectLst>
            <a:reflection blurRad="6350" stA="50000" endA="295" endPos="92000" dist="101600" dir="5400000" sy="-100000" algn="bl" rotWithShape="0"/>
          </a:effectLst>
        </p:spPr>
      </p:pic>
      <p:pic>
        <p:nvPicPr>
          <p:cNvPr id="18" name="17 Imagen" descr="5f35b905ce51ae8f9d983228fe5b3154_download-abstract-clipart-hq-png-image-freepngimg_1015-336.png"/>
          <p:cNvPicPr>
            <a:picLocks noChangeAspect="1"/>
          </p:cNvPicPr>
          <p:nvPr/>
        </p:nvPicPr>
        <p:blipFill>
          <a:blip r:embed="rId3">
            <a:duotone>
              <a:prstClr val="black"/>
              <a:srgbClr val="FFD85B">
                <a:tint val="45000"/>
                <a:satMod val="400000"/>
              </a:srgbClr>
            </a:duotone>
            <a:lum contrast="40000"/>
          </a:blip>
          <a:srcRect t="22721"/>
          <a:stretch>
            <a:fillRect/>
          </a:stretch>
        </p:blipFill>
        <p:spPr>
          <a:xfrm>
            <a:off x="4500562" y="2857484"/>
            <a:ext cx="1905266" cy="485880"/>
          </a:xfrm>
          <a:prstGeom prst="rect">
            <a:avLst/>
          </a:prstGeom>
          <a:effectLst>
            <a:reflection blurRad="6350" stA="50000" endA="295" endPos="92000" dist="101600" dir="5400000" sy="-100000" algn="bl" rotWithShape="0"/>
          </a:effectLst>
        </p:spPr>
      </p:pic>
      <p:pic>
        <p:nvPicPr>
          <p:cNvPr id="19" name="18 Imagen" descr="5f35b905ce51ae8f9d983228fe5b3154_download-abstract-clipart-hq-png-image-freepngimg_1015-336.png"/>
          <p:cNvPicPr>
            <a:picLocks noChangeAspect="1"/>
          </p:cNvPicPr>
          <p:nvPr/>
        </p:nvPicPr>
        <p:blipFill>
          <a:blip r:embed="rId3">
            <a:duotone>
              <a:prstClr val="black"/>
              <a:srgbClr val="FFD85B">
                <a:tint val="45000"/>
                <a:satMod val="400000"/>
              </a:srgbClr>
            </a:duotone>
            <a:lum contrast="40000"/>
          </a:blip>
          <a:srcRect t="22721"/>
          <a:stretch>
            <a:fillRect/>
          </a:stretch>
        </p:blipFill>
        <p:spPr>
          <a:xfrm flipH="1">
            <a:off x="2857488" y="2857484"/>
            <a:ext cx="1785950" cy="485880"/>
          </a:xfrm>
          <a:prstGeom prst="rect">
            <a:avLst/>
          </a:prstGeom>
          <a:effectLst>
            <a:reflection blurRad="6350" stA="50000" endA="295" endPos="92000" dist="101600" dir="5400000" sy="-100000" algn="bl" rotWithShape="0"/>
          </a:effectLst>
        </p:spPr>
      </p:pic>
      <p:pic>
        <p:nvPicPr>
          <p:cNvPr id="20" name="19 Imagen" descr="5f35b905ce51ae8f9d983228fe5b3154_download-abstract-clipart-hq-png-image-freepngimg_1015-336.png"/>
          <p:cNvPicPr>
            <a:picLocks noChangeAspect="1"/>
          </p:cNvPicPr>
          <p:nvPr/>
        </p:nvPicPr>
        <p:blipFill>
          <a:blip r:embed="rId3">
            <a:duotone>
              <a:prstClr val="black"/>
              <a:srgbClr val="FFD85B">
                <a:tint val="45000"/>
                <a:satMod val="400000"/>
              </a:srgbClr>
            </a:duotone>
            <a:lum contrast="40000"/>
          </a:blip>
          <a:srcRect t="22721"/>
          <a:stretch>
            <a:fillRect/>
          </a:stretch>
        </p:blipFill>
        <p:spPr>
          <a:xfrm>
            <a:off x="4500562" y="3214710"/>
            <a:ext cx="1905266" cy="485880"/>
          </a:xfrm>
          <a:prstGeom prst="rect">
            <a:avLst/>
          </a:prstGeom>
          <a:effectLst>
            <a:reflection blurRad="6350" stA="50000" endA="295" endPos="92000" dist="101600" dir="5400000" sy="-100000" algn="bl" rotWithShape="0"/>
          </a:effectLst>
        </p:spPr>
      </p:pic>
      <p:pic>
        <p:nvPicPr>
          <p:cNvPr id="21" name="20 Imagen" descr="5f35b905ce51ae8f9d983228fe5b3154_download-abstract-clipart-hq-png-image-freepngimg_1015-336.png"/>
          <p:cNvPicPr>
            <a:picLocks noChangeAspect="1"/>
          </p:cNvPicPr>
          <p:nvPr/>
        </p:nvPicPr>
        <p:blipFill>
          <a:blip r:embed="rId3">
            <a:duotone>
              <a:prstClr val="black"/>
              <a:srgbClr val="FFD85B">
                <a:tint val="45000"/>
                <a:satMod val="400000"/>
              </a:srgbClr>
            </a:duotone>
            <a:lum contrast="40000"/>
          </a:blip>
          <a:srcRect t="22721"/>
          <a:stretch>
            <a:fillRect/>
          </a:stretch>
        </p:blipFill>
        <p:spPr>
          <a:xfrm flipH="1">
            <a:off x="2857488" y="3214710"/>
            <a:ext cx="1785950" cy="485880"/>
          </a:xfrm>
          <a:prstGeom prst="rect">
            <a:avLst/>
          </a:prstGeom>
          <a:effectLst>
            <a:reflection blurRad="6350" stA="50000" endA="295" endPos="92000" dist="101600" dir="5400000" sy="-100000" algn="bl" rotWithShape="0"/>
          </a:effectLst>
        </p:spPr>
      </p:pic>
      <p:pic>
        <p:nvPicPr>
          <p:cNvPr id="22" name="21 Imagen" descr="5f35b905ce51ae8f9d983228fe5b3154_download-abstract-clipart-hq-png-image-freepngimg_1015-336.png"/>
          <p:cNvPicPr>
            <a:picLocks noChangeAspect="1"/>
          </p:cNvPicPr>
          <p:nvPr/>
        </p:nvPicPr>
        <p:blipFill>
          <a:blip r:embed="rId3">
            <a:duotone>
              <a:prstClr val="black"/>
              <a:srgbClr val="FFD85B">
                <a:tint val="45000"/>
                <a:satMod val="400000"/>
              </a:srgbClr>
            </a:duotone>
            <a:lum contrast="40000"/>
          </a:blip>
          <a:srcRect t="22721"/>
          <a:stretch>
            <a:fillRect/>
          </a:stretch>
        </p:blipFill>
        <p:spPr>
          <a:xfrm>
            <a:off x="4500562" y="3643320"/>
            <a:ext cx="1905266" cy="485880"/>
          </a:xfrm>
          <a:prstGeom prst="rect">
            <a:avLst/>
          </a:prstGeom>
          <a:effectLst>
            <a:reflection blurRad="6350" stA="50000" endA="295" endPos="92000" dist="101600" dir="5400000" sy="-100000" algn="bl" rotWithShape="0"/>
          </a:effectLst>
        </p:spPr>
      </p:pic>
      <p:pic>
        <p:nvPicPr>
          <p:cNvPr id="23" name="22 Imagen" descr="5f35b905ce51ae8f9d983228fe5b3154_download-abstract-clipart-hq-png-image-freepngimg_1015-336.png"/>
          <p:cNvPicPr>
            <a:picLocks noChangeAspect="1"/>
          </p:cNvPicPr>
          <p:nvPr/>
        </p:nvPicPr>
        <p:blipFill>
          <a:blip r:embed="rId3">
            <a:duotone>
              <a:prstClr val="black"/>
              <a:srgbClr val="FFD85B">
                <a:tint val="45000"/>
                <a:satMod val="400000"/>
              </a:srgbClr>
            </a:duotone>
            <a:lum contrast="40000"/>
          </a:blip>
          <a:srcRect t="22721"/>
          <a:stretch>
            <a:fillRect/>
          </a:stretch>
        </p:blipFill>
        <p:spPr>
          <a:xfrm flipH="1">
            <a:off x="2928926" y="3643320"/>
            <a:ext cx="1785950" cy="485880"/>
          </a:xfrm>
          <a:prstGeom prst="rect">
            <a:avLst/>
          </a:prstGeom>
          <a:effectLst>
            <a:reflection blurRad="6350" stA="50000" endA="295" endPos="92000" dist="101600" dir="5400000" sy="-100000" algn="bl" rotWithShape="0"/>
          </a:effectLst>
        </p:spPr>
      </p:pic>
      <p:pic>
        <p:nvPicPr>
          <p:cNvPr id="24" name="23 Imagen" descr="5f35b905ce51ae8f9d983228fe5b3154_download-abstract-clipart-hq-png-image-freepngimg_1015-336.png"/>
          <p:cNvPicPr>
            <a:picLocks noChangeAspect="1"/>
          </p:cNvPicPr>
          <p:nvPr/>
        </p:nvPicPr>
        <p:blipFill>
          <a:blip r:embed="rId3">
            <a:duotone>
              <a:prstClr val="black"/>
              <a:srgbClr val="FFD85B">
                <a:tint val="45000"/>
                <a:satMod val="400000"/>
              </a:srgbClr>
            </a:duotone>
            <a:lum contrast="40000"/>
          </a:blip>
          <a:srcRect t="22721"/>
          <a:stretch>
            <a:fillRect/>
          </a:stretch>
        </p:blipFill>
        <p:spPr>
          <a:xfrm>
            <a:off x="4500562" y="4000528"/>
            <a:ext cx="1905266" cy="485880"/>
          </a:xfrm>
          <a:prstGeom prst="rect">
            <a:avLst/>
          </a:prstGeom>
          <a:effectLst>
            <a:reflection blurRad="6350" stA="50000" endA="295" endPos="92000" dist="101600" dir="5400000" sy="-100000" algn="bl" rotWithShape="0"/>
          </a:effectLst>
        </p:spPr>
      </p:pic>
      <p:pic>
        <p:nvPicPr>
          <p:cNvPr id="25" name="24 Imagen" descr="5f35b905ce51ae8f9d983228fe5b3154_download-abstract-clipart-hq-png-image-freepngimg_1015-336.png"/>
          <p:cNvPicPr>
            <a:picLocks noChangeAspect="1"/>
          </p:cNvPicPr>
          <p:nvPr/>
        </p:nvPicPr>
        <p:blipFill>
          <a:blip r:embed="rId3">
            <a:duotone>
              <a:prstClr val="black"/>
              <a:srgbClr val="FFD85B">
                <a:tint val="45000"/>
                <a:satMod val="400000"/>
              </a:srgbClr>
            </a:duotone>
            <a:lum contrast="40000"/>
          </a:blip>
          <a:srcRect t="22721"/>
          <a:stretch>
            <a:fillRect/>
          </a:stretch>
        </p:blipFill>
        <p:spPr>
          <a:xfrm flipH="1">
            <a:off x="2857488" y="4000528"/>
            <a:ext cx="1785950" cy="485880"/>
          </a:xfrm>
          <a:prstGeom prst="rect">
            <a:avLst/>
          </a:prstGeom>
          <a:effectLst>
            <a:reflection blurRad="6350" stA="50000" endA="295" endPos="92000" dist="101600" dir="5400000" sy="-100000" algn="bl" rotWithShape="0"/>
          </a:effectLst>
        </p:spPr>
      </p:pic>
      <p:pic>
        <p:nvPicPr>
          <p:cNvPr id="26" name="25 Imagen" descr="5f35b905ce51ae8f9d983228fe5b3154_download-abstract-clipart-hq-png-image-freepngimg_1015-336.png"/>
          <p:cNvPicPr>
            <a:picLocks noChangeAspect="1"/>
          </p:cNvPicPr>
          <p:nvPr/>
        </p:nvPicPr>
        <p:blipFill>
          <a:blip r:embed="rId3">
            <a:duotone>
              <a:prstClr val="black"/>
              <a:srgbClr val="FFD85B">
                <a:tint val="45000"/>
                <a:satMod val="400000"/>
              </a:srgbClr>
            </a:duotone>
            <a:lum contrast="40000"/>
          </a:blip>
          <a:srcRect t="22721"/>
          <a:stretch>
            <a:fillRect/>
          </a:stretch>
        </p:blipFill>
        <p:spPr>
          <a:xfrm>
            <a:off x="4500562" y="4429138"/>
            <a:ext cx="1905266" cy="485880"/>
          </a:xfrm>
          <a:prstGeom prst="rect">
            <a:avLst/>
          </a:prstGeom>
          <a:effectLst>
            <a:reflection blurRad="6350" stA="50000" endA="295" endPos="92000" dist="101600" dir="5400000" sy="-100000" algn="bl" rotWithShape="0"/>
          </a:effectLst>
        </p:spPr>
      </p:pic>
      <p:pic>
        <p:nvPicPr>
          <p:cNvPr id="27" name="26 Imagen" descr="5f35b905ce51ae8f9d983228fe5b3154_download-abstract-clipart-hq-png-image-freepngimg_1015-336.png"/>
          <p:cNvPicPr>
            <a:picLocks noChangeAspect="1"/>
          </p:cNvPicPr>
          <p:nvPr/>
        </p:nvPicPr>
        <p:blipFill>
          <a:blip r:embed="rId3">
            <a:duotone>
              <a:prstClr val="black"/>
              <a:srgbClr val="FFD85B">
                <a:tint val="45000"/>
                <a:satMod val="400000"/>
              </a:srgbClr>
            </a:duotone>
            <a:lum contrast="40000"/>
          </a:blip>
          <a:srcRect t="22721"/>
          <a:stretch>
            <a:fillRect/>
          </a:stretch>
        </p:blipFill>
        <p:spPr>
          <a:xfrm flipH="1">
            <a:off x="2857488" y="4429138"/>
            <a:ext cx="1785950" cy="485880"/>
          </a:xfrm>
          <a:prstGeom prst="rect">
            <a:avLst/>
          </a:prstGeom>
          <a:effectLst>
            <a:reflection blurRad="6350" stA="50000" endA="295" endPos="92000" dist="101600" dir="5400000" sy="-100000" algn="bl" rotWithShape="0"/>
          </a:effectLst>
        </p:spPr>
      </p:pic>
      <p:pic>
        <p:nvPicPr>
          <p:cNvPr id="28" name="27 Imagen" descr="tyuwt.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8"/>
                                        </p:tgtEl>
                                        <p:attrNameLst>
                                          <p:attrName>style.visibility</p:attrName>
                                        </p:attrNameLst>
                                      </p:cBhvr>
                                      <p:to>
                                        <p:strVal val="hidden"/>
                                      </p:to>
                                    </p:set>
                                  </p:childTnLst>
                                </p:cTn>
                              </p:par>
                              <p:par>
                                <p:cTn id="7" presetID="2" presetClass="entr" presetSubtype="1"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ppt_x"/>
                                          </p:val>
                                        </p:tav>
                                        <p:tav tm="100000">
                                          <p:val>
                                            <p:strVal val="#ppt_x"/>
                                          </p:val>
                                        </p:tav>
                                      </p:tavLst>
                                    </p:anim>
                                    <p:anim calcmode="lin" valueType="num">
                                      <p:cBhvr additive="base">
                                        <p:cTn id="10" dur="3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1"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ppt_x"/>
                                          </p:val>
                                        </p:tav>
                                        <p:tav tm="100000">
                                          <p:val>
                                            <p:strVal val="#ppt_x"/>
                                          </p:val>
                                        </p:tav>
                                      </p:tavLst>
                                    </p:anim>
                                    <p:anim calcmode="lin" valueType="num">
                                      <p:cBhvr additive="base">
                                        <p:cTn id="14" dur="3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ppt_x"/>
                                          </p:val>
                                        </p:tav>
                                        <p:tav tm="100000">
                                          <p:val>
                                            <p:strVal val="#ppt_x"/>
                                          </p:val>
                                        </p:tav>
                                      </p:tavLst>
                                    </p:anim>
                                    <p:anim calcmode="lin" valueType="num">
                                      <p:cBhvr additive="base">
                                        <p:cTn id="18" dur="3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ppt_x"/>
                                          </p:val>
                                        </p:tav>
                                        <p:tav tm="100000">
                                          <p:val>
                                            <p:strVal val="#ppt_x"/>
                                          </p:val>
                                        </p:tav>
                                      </p:tavLst>
                                    </p:anim>
                                    <p:anim calcmode="lin" valueType="num">
                                      <p:cBhvr additive="base">
                                        <p:cTn id="22" dur="3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1"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3000" fill="hold"/>
                                        <p:tgtEl>
                                          <p:spTgt spid="8"/>
                                        </p:tgtEl>
                                        <p:attrNameLst>
                                          <p:attrName>ppt_x</p:attrName>
                                        </p:attrNameLst>
                                      </p:cBhvr>
                                      <p:tavLst>
                                        <p:tav tm="0">
                                          <p:val>
                                            <p:strVal val="#ppt_x"/>
                                          </p:val>
                                        </p:tav>
                                        <p:tav tm="100000">
                                          <p:val>
                                            <p:strVal val="#ppt_x"/>
                                          </p:val>
                                        </p:tav>
                                      </p:tavLst>
                                    </p:anim>
                                    <p:anim calcmode="lin" valueType="num">
                                      <p:cBhvr additive="base">
                                        <p:cTn id="26" dur="3000" fill="hold"/>
                                        <p:tgtEl>
                                          <p:spTgt spid="8"/>
                                        </p:tgtEl>
                                        <p:attrNameLst>
                                          <p:attrName>ppt_y</p:attrName>
                                        </p:attrNameLst>
                                      </p:cBhvr>
                                      <p:tavLst>
                                        <p:tav tm="0">
                                          <p:val>
                                            <p:strVal val="0-#ppt_h/2"/>
                                          </p:val>
                                        </p:tav>
                                        <p:tav tm="100000">
                                          <p:val>
                                            <p:strVal val="#ppt_y"/>
                                          </p:val>
                                        </p:tav>
                                      </p:tavLst>
                                    </p:anim>
                                  </p:childTnLst>
                                </p:cTn>
                              </p:par>
                              <p:par>
                                <p:cTn id="27" presetID="2" presetClass="entr" presetSubtype="1"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3000" fill="hold"/>
                                        <p:tgtEl>
                                          <p:spTgt spid="9"/>
                                        </p:tgtEl>
                                        <p:attrNameLst>
                                          <p:attrName>ppt_x</p:attrName>
                                        </p:attrNameLst>
                                      </p:cBhvr>
                                      <p:tavLst>
                                        <p:tav tm="0">
                                          <p:val>
                                            <p:strVal val="#ppt_x"/>
                                          </p:val>
                                        </p:tav>
                                        <p:tav tm="100000">
                                          <p:val>
                                            <p:strVal val="#ppt_x"/>
                                          </p:val>
                                        </p:tav>
                                      </p:tavLst>
                                    </p:anim>
                                    <p:anim calcmode="lin" valueType="num">
                                      <p:cBhvr additive="base">
                                        <p:cTn id="30" dur="3000" fill="hold"/>
                                        <p:tgtEl>
                                          <p:spTgt spid="9"/>
                                        </p:tgtEl>
                                        <p:attrNameLst>
                                          <p:attrName>ppt_y</p:attrName>
                                        </p:attrNameLst>
                                      </p:cBhvr>
                                      <p:tavLst>
                                        <p:tav tm="0">
                                          <p:val>
                                            <p:strVal val="0-#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3000" fill="hold"/>
                                        <p:tgtEl>
                                          <p:spTgt spid="10"/>
                                        </p:tgtEl>
                                        <p:attrNameLst>
                                          <p:attrName>ppt_x</p:attrName>
                                        </p:attrNameLst>
                                      </p:cBhvr>
                                      <p:tavLst>
                                        <p:tav tm="0">
                                          <p:val>
                                            <p:strVal val="#ppt_x"/>
                                          </p:val>
                                        </p:tav>
                                        <p:tav tm="100000">
                                          <p:val>
                                            <p:strVal val="#ppt_x"/>
                                          </p:val>
                                        </p:tav>
                                      </p:tavLst>
                                    </p:anim>
                                    <p:anim calcmode="lin" valueType="num">
                                      <p:cBhvr additive="base">
                                        <p:cTn id="34" dur="3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3000" fill="hold"/>
                                        <p:tgtEl>
                                          <p:spTgt spid="11"/>
                                        </p:tgtEl>
                                        <p:attrNameLst>
                                          <p:attrName>ppt_x</p:attrName>
                                        </p:attrNameLst>
                                      </p:cBhvr>
                                      <p:tavLst>
                                        <p:tav tm="0">
                                          <p:val>
                                            <p:strVal val="#ppt_x"/>
                                          </p:val>
                                        </p:tav>
                                        <p:tav tm="100000">
                                          <p:val>
                                            <p:strVal val="#ppt_x"/>
                                          </p:val>
                                        </p:tav>
                                      </p:tavLst>
                                    </p:anim>
                                    <p:anim calcmode="lin" valueType="num">
                                      <p:cBhvr additive="base">
                                        <p:cTn id="38" dur="3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1"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3000" fill="hold"/>
                                        <p:tgtEl>
                                          <p:spTgt spid="12"/>
                                        </p:tgtEl>
                                        <p:attrNameLst>
                                          <p:attrName>ppt_x</p:attrName>
                                        </p:attrNameLst>
                                      </p:cBhvr>
                                      <p:tavLst>
                                        <p:tav tm="0">
                                          <p:val>
                                            <p:strVal val="#ppt_x"/>
                                          </p:val>
                                        </p:tav>
                                        <p:tav tm="100000">
                                          <p:val>
                                            <p:strVal val="#ppt_x"/>
                                          </p:val>
                                        </p:tav>
                                      </p:tavLst>
                                    </p:anim>
                                    <p:anim calcmode="lin" valueType="num">
                                      <p:cBhvr additive="base">
                                        <p:cTn id="42" dur="3000" fill="hold"/>
                                        <p:tgtEl>
                                          <p:spTgt spid="12"/>
                                        </p:tgtEl>
                                        <p:attrNameLst>
                                          <p:attrName>ppt_y</p:attrName>
                                        </p:attrNameLst>
                                      </p:cBhvr>
                                      <p:tavLst>
                                        <p:tav tm="0">
                                          <p:val>
                                            <p:strVal val="0-#ppt_h/2"/>
                                          </p:val>
                                        </p:tav>
                                        <p:tav tm="100000">
                                          <p:val>
                                            <p:strVal val="#ppt_y"/>
                                          </p:val>
                                        </p:tav>
                                      </p:tavLst>
                                    </p:anim>
                                  </p:childTnLst>
                                </p:cTn>
                              </p:par>
                              <p:par>
                                <p:cTn id="43" presetID="2" presetClass="entr" presetSubtype="1"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3000" fill="hold"/>
                                        <p:tgtEl>
                                          <p:spTgt spid="13"/>
                                        </p:tgtEl>
                                        <p:attrNameLst>
                                          <p:attrName>ppt_x</p:attrName>
                                        </p:attrNameLst>
                                      </p:cBhvr>
                                      <p:tavLst>
                                        <p:tav tm="0">
                                          <p:val>
                                            <p:strVal val="#ppt_x"/>
                                          </p:val>
                                        </p:tav>
                                        <p:tav tm="100000">
                                          <p:val>
                                            <p:strVal val="#ppt_x"/>
                                          </p:val>
                                        </p:tav>
                                      </p:tavLst>
                                    </p:anim>
                                    <p:anim calcmode="lin" valueType="num">
                                      <p:cBhvr additive="base">
                                        <p:cTn id="46" dur="3000" fill="hold"/>
                                        <p:tgtEl>
                                          <p:spTgt spid="13"/>
                                        </p:tgtEl>
                                        <p:attrNameLst>
                                          <p:attrName>ppt_y</p:attrName>
                                        </p:attrNameLst>
                                      </p:cBhvr>
                                      <p:tavLst>
                                        <p:tav tm="0">
                                          <p:val>
                                            <p:strVal val="0-#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3000" fill="hold"/>
                                        <p:tgtEl>
                                          <p:spTgt spid="14"/>
                                        </p:tgtEl>
                                        <p:attrNameLst>
                                          <p:attrName>ppt_x</p:attrName>
                                        </p:attrNameLst>
                                      </p:cBhvr>
                                      <p:tavLst>
                                        <p:tav tm="0">
                                          <p:val>
                                            <p:strVal val="#ppt_x"/>
                                          </p:val>
                                        </p:tav>
                                        <p:tav tm="100000">
                                          <p:val>
                                            <p:strVal val="#ppt_x"/>
                                          </p:val>
                                        </p:tav>
                                      </p:tavLst>
                                    </p:anim>
                                    <p:anim calcmode="lin" valueType="num">
                                      <p:cBhvr additive="base">
                                        <p:cTn id="50" dur="3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3000" fill="hold"/>
                                        <p:tgtEl>
                                          <p:spTgt spid="15"/>
                                        </p:tgtEl>
                                        <p:attrNameLst>
                                          <p:attrName>ppt_x</p:attrName>
                                        </p:attrNameLst>
                                      </p:cBhvr>
                                      <p:tavLst>
                                        <p:tav tm="0">
                                          <p:val>
                                            <p:strVal val="#ppt_x"/>
                                          </p:val>
                                        </p:tav>
                                        <p:tav tm="100000">
                                          <p:val>
                                            <p:strVal val="#ppt_x"/>
                                          </p:val>
                                        </p:tav>
                                      </p:tavLst>
                                    </p:anim>
                                    <p:anim calcmode="lin" valueType="num">
                                      <p:cBhvr additive="base">
                                        <p:cTn id="54" dur="3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1"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3000" fill="hold"/>
                                        <p:tgtEl>
                                          <p:spTgt spid="16"/>
                                        </p:tgtEl>
                                        <p:attrNameLst>
                                          <p:attrName>ppt_x</p:attrName>
                                        </p:attrNameLst>
                                      </p:cBhvr>
                                      <p:tavLst>
                                        <p:tav tm="0">
                                          <p:val>
                                            <p:strVal val="#ppt_x"/>
                                          </p:val>
                                        </p:tav>
                                        <p:tav tm="100000">
                                          <p:val>
                                            <p:strVal val="#ppt_x"/>
                                          </p:val>
                                        </p:tav>
                                      </p:tavLst>
                                    </p:anim>
                                    <p:anim calcmode="lin" valueType="num">
                                      <p:cBhvr additive="base">
                                        <p:cTn id="58" dur="3000" fill="hold"/>
                                        <p:tgtEl>
                                          <p:spTgt spid="16"/>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3000" fill="hold"/>
                                        <p:tgtEl>
                                          <p:spTgt spid="17"/>
                                        </p:tgtEl>
                                        <p:attrNameLst>
                                          <p:attrName>ppt_x</p:attrName>
                                        </p:attrNameLst>
                                      </p:cBhvr>
                                      <p:tavLst>
                                        <p:tav tm="0">
                                          <p:val>
                                            <p:strVal val="#ppt_x"/>
                                          </p:val>
                                        </p:tav>
                                        <p:tav tm="100000">
                                          <p:val>
                                            <p:strVal val="#ppt_x"/>
                                          </p:val>
                                        </p:tav>
                                      </p:tavLst>
                                    </p:anim>
                                    <p:anim calcmode="lin" valueType="num">
                                      <p:cBhvr additive="base">
                                        <p:cTn id="62" dur="3000" fill="hold"/>
                                        <p:tgtEl>
                                          <p:spTgt spid="17"/>
                                        </p:tgtEl>
                                        <p:attrNameLst>
                                          <p:attrName>ppt_y</p:attrName>
                                        </p:attrNameLst>
                                      </p:cBhvr>
                                      <p:tavLst>
                                        <p:tav tm="0">
                                          <p:val>
                                            <p:strVal val="0-#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3000" fill="hold"/>
                                        <p:tgtEl>
                                          <p:spTgt spid="18"/>
                                        </p:tgtEl>
                                        <p:attrNameLst>
                                          <p:attrName>ppt_x</p:attrName>
                                        </p:attrNameLst>
                                      </p:cBhvr>
                                      <p:tavLst>
                                        <p:tav tm="0">
                                          <p:val>
                                            <p:strVal val="#ppt_x"/>
                                          </p:val>
                                        </p:tav>
                                        <p:tav tm="100000">
                                          <p:val>
                                            <p:strVal val="#ppt_x"/>
                                          </p:val>
                                        </p:tav>
                                      </p:tavLst>
                                    </p:anim>
                                    <p:anim calcmode="lin" valueType="num">
                                      <p:cBhvr additive="base">
                                        <p:cTn id="66" dur="3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3000" fill="hold"/>
                                        <p:tgtEl>
                                          <p:spTgt spid="19"/>
                                        </p:tgtEl>
                                        <p:attrNameLst>
                                          <p:attrName>ppt_x</p:attrName>
                                        </p:attrNameLst>
                                      </p:cBhvr>
                                      <p:tavLst>
                                        <p:tav tm="0">
                                          <p:val>
                                            <p:strVal val="#ppt_x"/>
                                          </p:val>
                                        </p:tav>
                                        <p:tav tm="100000">
                                          <p:val>
                                            <p:strVal val="#ppt_x"/>
                                          </p:val>
                                        </p:tav>
                                      </p:tavLst>
                                    </p:anim>
                                    <p:anim calcmode="lin" valueType="num">
                                      <p:cBhvr additive="base">
                                        <p:cTn id="70" dur="3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1"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3000" fill="hold"/>
                                        <p:tgtEl>
                                          <p:spTgt spid="20"/>
                                        </p:tgtEl>
                                        <p:attrNameLst>
                                          <p:attrName>ppt_x</p:attrName>
                                        </p:attrNameLst>
                                      </p:cBhvr>
                                      <p:tavLst>
                                        <p:tav tm="0">
                                          <p:val>
                                            <p:strVal val="#ppt_x"/>
                                          </p:val>
                                        </p:tav>
                                        <p:tav tm="100000">
                                          <p:val>
                                            <p:strVal val="#ppt_x"/>
                                          </p:val>
                                        </p:tav>
                                      </p:tavLst>
                                    </p:anim>
                                    <p:anim calcmode="lin" valueType="num">
                                      <p:cBhvr additive="base">
                                        <p:cTn id="74" dur="3000" fill="hold"/>
                                        <p:tgtEl>
                                          <p:spTgt spid="20"/>
                                        </p:tgtEl>
                                        <p:attrNameLst>
                                          <p:attrName>ppt_y</p:attrName>
                                        </p:attrNameLst>
                                      </p:cBhvr>
                                      <p:tavLst>
                                        <p:tav tm="0">
                                          <p:val>
                                            <p:strVal val="0-#ppt_h/2"/>
                                          </p:val>
                                        </p:tav>
                                        <p:tav tm="100000">
                                          <p:val>
                                            <p:strVal val="#ppt_y"/>
                                          </p:val>
                                        </p:tav>
                                      </p:tavLst>
                                    </p:anim>
                                  </p:childTnLst>
                                </p:cTn>
                              </p:par>
                              <p:par>
                                <p:cTn id="75" presetID="2" presetClass="entr" presetSubtype="1"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3000" fill="hold"/>
                                        <p:tgtEl>
                                          <p:spTgt spid="21"/>
                                        </p:tgtEl>
                                        <p:attrNameLst>
                                          <p:attrName>ppt_x</p:attrName>
                                        </p:attrNameLst>
                                      </p:cBhvr>
                                      <p:tavLst>
                                        <p:tav tm="0">
                                          <p:val>
                                            <p:strVal val="#ppt_x"/>
                                          </p:val>
                                        </p:tav>
                                        <p:tav tm="100000">
                                          <p:val>
                                            <p:strVal val="#ppt_x"/>
                                          </p:val>
                                        </p:tav>
                                      </p:tavLst>
                                    </p:anim>
                                    <p:anim calcmode="lin" valueType="num">
                                      <p:cBhvr additive="base">
                                        <p:cTn id="78" dur="3000" fill="hold"/>
                                        <p:tgtEl>
                                          <p:spTgt spid="21"/>
                                        </p:tgtEl>
                                        <p:attrNameLst>
                                          <p:attrName>ppt_y</p:attrName>
                                        </p:attrNameLst>
                                      </p:cBhvr>
                                      <p:tavLst>
                                        <p:tav tm="0">
                                          <p:val>
                                            <p:strVal val="0-#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3000" fill="hold"/>
                                        <p:tgtEl>
                                          <p:spTgt spid="22"/>
                                        </p:tgtEl>
                                        <p:attrNameLst>
                                          <p:attrName>ppt_x</p:attrName>
                                        </p:attrNameLst>
                                      </p:cBhvr>
                                      <p:tavLst>
                                        <p:tav tm="0">
                                          <p:val>
                                            <p:strVal val="#ppt_x"/>
                                          </p:val>
                                        </p:tav>
                                        <p:tav tm="100000">
                                          <p:val>
                                            <p:strVal val="#ppt_x"/>
                                          </p:val>
                                        </p:tav>
                                      </p:tavLst>
                                    </p:anim>
                                    <p:anim calcmode="lin" valueType="num">
                                      <p:cBhvr additive="base">
                                        <p:cTn id="82" dur="3000" fill="hold"/>
                                        <p:tgtEl>
                                          <p:spTgt spid="22"/>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3000" fill="hold"/>
                                        <p:tgtEl>
                                          <p:spTgt spid="23"/>
                                        </p:tgtEl>
                                        <p:attrNameLst>
                                          <p:attrName>ppt_x</p:attrName>
                                        </p:attrNameLst>
                                      </p:cBhvr>
                                      <p:tavLst>
                                        <p:tav tm="0">
                                          <p:val>
                                            <p:strVal val="#ppt_x"/>
                                          </p:val>
                                        </p:tav>
                                        <p:tav tm="100000">
                                          <p:val>
                                            <p:strVal val="#ppt_x"/>
                                          </p:val>
                                        </p:tav>
                                      </p:tavLst>
                                    </p:anim>
                                    <p:anim calcmode="lin" valueType="num">
                                      <p:cBhvr additive="base">
                                        <p:cTn id="86" dur="3000" fill="hold"/>
                                        <p:tgtEl>
                                          <p:spTgt spid="23"/>
                                        </p:tgtEl>
                                        <p:attrNameLst>
                                          <p:attrName>ppt_y</p:attrName>
                                        </p:attrNameLst>
                                      </p:cBhvr>
                                      <p:tavLst>
                                        <p:tav tm="0">
                                          <p:val>
                                            <p:strVal val="1+#ppt_h/2"/>
                                          </p:val>
                                        </p:tav>
                                        <p:tav tm="100000">
                                          <p:val>
                                            <p:strVal val="#ppt_y"/>
                                          </p:val>
                                        </p:tav>
                                      </p:tavLst>
                                    </p:anim>
                                  </p:childTnLst>
                                </p:cTn>
                              </p:par>
                              <p:par>
                                <p:cTn id="87" presetID="2" presetClass="entr" presetSubtype="1" fill="hold"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3000" fill="hold"/>
                                        <p:tgtEl>
                                          <p:spTgt spid="24"/>
                                        </p:tgtEl>
                                        <p:attrNameLst>
                                          <p:attrName>ppt_x</p:attrName>
                                        </p:attrNameLst>
                                      </p:cBhvr>
                                      <p:tavLst>
                                        <p:tav tm="0">
                                          <p:val>
                                            <p:strVal val="#ppt_x"/>
                                          </p:val>
                                        </p:tav>
                                        <p:tav tm="100000">
                                          <p:val>
                                            <p:strVal val="#ppt_x"/>
                                          </p:val>
                                        </p:tav>
                                      </p:tavLst>
                                    </p:anim>
                                    <p:anim calcmode="lin" valueType="num">
                                      <p:cBhvr additive="base">
                                        <p:cTn id="90" dur="3000" fill="hold"/>
                                        <p:tgtEl>
                                          <p:spTgt spid="24"/>
                                        </p:tgtEl>
                                        <p:attrNameLst>
                                          <p:attrName>ppt_y</p:attrName>
                                        </p:attrNameLst>
                                      </p:cBhvr>
                                      <p:tavLst>
                                        <p:tav tm="0">
                                          <p:val>
                                            <p:strVal val="0-#ppt_h/2"/>
                                          </p:val>
                                        </p:tav>
                                        <p:tav tm="100000">
                                          <p:val>
                                            <p:strVal val="#ppt_y"/>
                                          </p:val>
                                        </p:tav>
                                      </p:tavLst>
                                    </p:anim>
                                  </p:childTnLst>
                                </p:cTn>
                              </p:par>
                              <p:par>
                                <p:cTn id="91" presetID="2" presetClass="entr" presetSubtype="1"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3000" fill="hold"/>
                                        <p:tgtEl>
                                          <p:spTgt spid="25"/>
                                        </p:tgtEl>
                                        <p:attrNameLst>
                                          <p:attrName>ppt_x</p:attrName>
                                        </p:attrNameLst>
                                      </p:cBhvr>
                                      <p:tavLst>
                                        <p:tav tm="0">
                                          <p:val>
                                            <p:strVal val="#ppt_x"/>
                                          </p:val>
                                        </p:tav>
                                        <p:tav tm="100000">
                                          <p:val>
                                            <p:strVal val="#ppt_x"/>
                                          </p:val>
                                        </p:tav>
                                      </p:tavLst>
                                    </p:anim>
                                    <p:anim calcmode="lin" valueType="num">
                                      <p:cBhvr additive="base">
                                        <p:cTn id="94" dur="3000" fill="hold"/>
                                        <p:tgtEl>
                                          <p:spTgt spid="25"/>
                                        </p:tgtEl>
                                        <p:attrNameLst>
                                          <p:attrName>ppt_y</p:attrName>
                                        </p:attrNameLst>
                                      </p:cBhvr>
                                      <p:tavLst>
                                        <p:tav tm="0">
                                          <p:val>
                                            <p:strVal val="0-#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3000" fill="hold"/>
                                        <p:tgtEl>
                                          <p:spTgt spid="26"/>
                                        </p:tgtEl>
                                        <p:attrNameLst>
                                          <p:attrName>ppt_x</p:attrName>
                                        </p:attrNameLst>
                                      </p:cBhvr>
                                      <p:tavLst>
                                        <p:tav tm="0">
                                          <p:val>
                                            <p:strVal val="#ppt_x"/>
                                          </p:val>
                                        </p:tav>
                                        <p:tav tm="100000">
                                          <p:val>
                                            <p:strVal val="#ppt_x"/>
                                          </p:val>
                                        </p:tav>
                                      </p:tavLst>
                                    </p:anim>
                                    <p:anim calcmode="lin" valueType="num">
                                      <p:cBhvr additive="base">
                                        <p:cTn id="98" dur="3000" fill="hold"/>
                                        <p:tgtEl>
                                          <p:spTgt spid="26"/>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3000" fill="hold"/>
                                        <p:tgtEl>
                                          <p:spTgt spid="27"/>
                                        </p:tgtEl>
                                        <p:attrNameLst>
                                          <p:attrName>ppt_x</p:attrName>
                                        </p:attrNameLst>
                                      </p:cBhvr>
                                      <p:tavLst>
                                        <p:tav tm="0">
                                          <p:val>
                                            <p:strVal val="#ppt_x"/>
                                          </p:val>
                                        </p:tav>
                                        <p:tav tm="100000">
                                          <p:val>
                                            <p:strVal val="#ppt_x"/>
                                          </p:val>
                                        </p:tav>
                                      </p:tavLst>
                                    </p:anim>
                                    <p:anim calcmode="lin" valueType="num">
                                      <p:cBhvr additive="base">
                                        <p:cTn id="102" dur="3000" fill="hold"/>
                                        <p:tgtEl>
                                          <p:spTgt spid="27"/>
                                        </p:tgtEl>
                                        <p:attrNameLst>
                                          <p:attrName>ppt_y</p:attrName>
                                        </p:attrNameLst>
                                      </p:cBhvr>
                                      <p:tavLst>
                                        <p:tav tm="0">
                                          <p:val>
                                            <p:strVal val="1+#ppt_h/2"/>
                                          </p:val>
                                        </p:tav>
                                        <p:tav tm="100000">
                                          <p:val>
                                            <p:strVal val="#ppt_y"/>
                                          </p:val>
                                        </p:tav>
                                      </p:tavLst>
                                    </p:anim>
                                  </p:childTnLst>
                                </p:cTn>
                              </p:par>
                              <p:par>
                                <p:cTn id="103" presetID="8" presetClass="emph" presetSubtype="0" fill="hold" nodeType="withEffect">
                                  <p:stCondLst>
                                    <p:cond delay="0"/>
                                  </p:stCondLst>
                                  <p:childTnLst>
                                    <p:animRot by="21600000">
                                      <p:cBhvr>
                                        <p:cTn id="104" dur="3000" fill="hold"/>
                                        <p:tgtEl>
                                          <p:spTgt spid="5"/>
                                        </p:tgtEl>
                                        <p:attrNameLst>
                                          <p:attrName>r</p:attrName>
                                        </p:attrNameLst>
                                      </p:cBhvr>
                                    </p:animRot>
                                  </p:childTnLst>
                                </p:cTn>
                              </p:par>
                              <p:par>
                                <p:cTn id="105" presetID="8" presetClass="emph" presetSubtype="0" fill="hold" nodeType="withEffect">
                                  <p:stCondLst>
                                    <p:cond delay="0"/>
                                  </p:stCondLst>
                                  <p:childTnLst>
                                    <p:animRot by="21600000">
                                      <p:cBhvr>
                                        <p:cTn id="106" dur="3000" fill="hold"/>
                                        <p:tgtEl>
                                          <p:spTgt spid="7"/>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9"/>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11"/>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13"/>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15"/>
                                        </p:tgtEl>
                                        <p:attrNameLst>
                                          <p:attrName>r</p:attrName>
                                        </p:attrNameLst>
                                      </p:cBhvr>
                                    </p:animRot>
                                  </p:childTnLst>
                                </p:cTn>
                              </p:par>
                              <p:par>
                                <p:cTn id="115" presetID="8" presetClass="emph" presetSubtype="0" fill="hold" nodeType="withEffect">
                                  <p:stCondLst>
                                    <p:cond delay="0"/>
                                  </p:stCondLst>
                                  <p:childTnLst>
                                    <p:animRot by="21600000">
                                      <p:cBhvr>
                                        <p:cTn id="116" dur="3000" fill="hold"/>
                                        <p:tgtEl>
                                          <p:spTgt spid="17"/>
                                        </p:tgtEl>
                                        <p:attrNameLst>
                                          <p:attrName>r</p:attrName>
                                        </p:attrNameLst>
                                      </p:cBhvr>
                                    </p:animRot>
                                  </p:childTnLst>
                                </p:cTn>
                              </p:par>
                              <p:par>
                                <p:cTn id="117" presetID="8" presetClass="emph" presetSubtype="0" fill="hold" nodeType="withEffect">
                                  <p:stCondLst>
                                    <p:cond delay="0"/>
                                  </p:stCondLst>
                                  <p:childTnLst>
                                    <p:animRot by="21600000">
                                      <p:cBhvr>
                                        <p:cTn id="118" dur="3000" fill="hold"/>
                                        <p:tgtEl>
                                          <p:spTgt spid="19"/>
                                        </p:tgtEl>
                                        <p:attrNameLst>
                                          <p:attrName>r</p:attrName>
                                        </p:attrNameLst>
                                      </p:cBhvr>
                                    </p:animRot>
                                  </p:childTnLst>
                                </p:cTn>
                              </p:par>
                              <p:par>
                                <p:cTn id="119" presetID="8" presetClass="emph" presetSubtype="0" fill="hold" nodeType="withEffect">
                                  <p:stCondLst>
                                    <p:cond delay="0"/>
                                  </p:stCondLst>
                                  <p:childTnLst>
                                    <p:animRot by="21600000">
                                      <p:cBhvr>
                                        <p:cTn id="120" dur="3000" fill="hold"/>
                                        <p:tgtEl>
                                          <p:spTgt spid="21"/>
                                        </p:tgtEl>
                                        <p:attrNameLst>
                                          <p:attrName>r</p:attrName>
                                        </p:attrNameLst>
                                      </p:cBhvr>
                                    </p:animRot>
                                  </p:childTnLst>
                                </p:cTn>
                              </p:par>
                              <p:par>
                                <p:cTn id="121" presetID="8" presetClass="emph" presetSubtype="0" fill="hold" nodeType="withEffect">
                                  <p:stCondLst>
                                    <p:cond delay="0"/>
                                  </p:stCondLst>
                                  <p:childTnLst>
                                    <p:animRot by="21600000">
                                      <p:cBhvr>
                                        <p:cTn id="122" dur="3000" fill="hold"/>
                                        <p:tgtEl>
                                          <p:spTgt spid="23"/>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25"/>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27"/>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4"/>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6"/>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8"/>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10"/>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12"/>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14"/>
                                        </p:tgtEl>
                                        <p:attrNameLst>
                                          <p:attrName>r</p:attrName>
                                        </p:attrNameLst>
                                      </p:cBhvr>
                                    </p:animRot>
                                  </p:childTnLst>
                                </p:cTn>
                              </p:par>
                              <p:par>
                                <p:cTn id="139" presetID="8" presetClass="emph" presetSubtype="0" fill="hold" nodeType="withEffect">
                                  <p:stCondLst>
                                    <p:cond delay="0"/>
                                  </p:stCondLst>
                                  <p:childTnLst>
                                    <p:animRot by="-21600000">
                                      <p:cBhvr>
                                        <p:cTn id="140" dur="3000" fill="hold"/>
                                        <p:tgtEl>
                                          <p:spTgt spid="16"/>
                                        </p:tgtEl>
                                        <p:attrNameLst>
                                          <p:attrName>r</p:attrName>
                                        </p:attrNameLst>
                                      </p:cBhvr>
                                    </p:animRot>
                                  </p:childTnLst>
                                </p:cTn>
                              </p:par>
                              <p:par>
                                <p:cTn id="141" presetID="8" presetClass="emph" presetSubtype="0" fill="hold" nodeType="withEffect">
                                  <p:stCondLst>
                                    <p:cond delay="0"/>
                                  </p:stCondLst>
                                  <p:childTnLst>
                                    <p:animRot by="-21600000">
                                      <p:cBhvr>
                                        <p:cTn id="142" dur="3000" fill="hold"/>
                                        <p:tgtEl>
                                          <p:spTgt spid="18"/>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20"/>
                                        </p:tgtEl>
                                        <p:attrNameLst>
                                          <p:attrName>r</p:attrName>
                                        </p:attrNameLst>
                                      </p:cBhvr>
                                    </p:animRot>
                                  </p:childTnLst>
                                </p:cTn>
                              </p:par>
                              <p:par>
                                <p:cTn id="145" presetID="8" presetClass="emph" presetSubtype="0" fill="hold" nodeType="withEffect">
                                  <p:stCondLst>
                                    <p:cond delay="0"/>
                                  </p:stCondLst>
                                  <p:childTnLst>
                                    <p:animRot by="-21600000">
                                      <p:cBhvr>
                                        <p:cTn id="146" dur="3000" fill="hold"/>
                                        <p:tgtEl>
                                          <p:spTgt spid="22"/>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24"/>
                                        </p:tgtEl>
                                        <p:attrNameLst>
                                          <p:attrName>r</p:attrName>
                                        </p:attrNameLst>
                                      </p:cBhvr>
                                    </p:animRot>
                                  </p:childTnLst>
                                </p:cTn>
                              </p:par>
                              <p:par>
                                <p:cTn id="149" presetID="8" presetClass="emph" presetSubtype="0" fill="hold" nodeType="withEffect">
                                  <p:stCondLst>
                                    <p:cond delay="0"/>
                                  </p:stCondLst>
                                  <p:childTnLst>
                                    <p:animRot by="-21600000">
                                      <p:cBhvr>
                                        <p:cTn id="150" dur="3000" fill="hold"/>
                                        <p:tgtEl>
                                          <p:spTgt spid="26"/>
                                        </p:tgtEl>
                                        <p:attrNameLst>
                                          <p:attrName>r</p:attrName>
                                        </p:attrNameLst>
                                      </p:cBhvr>
                                    </p:animRot>
                                  </p:childTnLst>
                                </p:cTn>
                              </p:par>
                            </p:childTnLst>
                          </p:cTn>
                        </p:par>
                        <p:par>
                          <p:cTn id="151" fill="hold">
                            <p:stCondLst>
                              <p:cond delay="3000"/>
                            </p:stCondLst>
                            <p:childTnLst>
                              <p:par>
                                <p:cTn id="152" presetID="2" presetClass="exit" presetSubtype="2" fill="hold" nodeType="afterEffect">
                                  <p:stCondLst>
                                    <p:cond delay="0"/>
                                  </p:stCondLst>
                                  <p:childTnLst>
                                    <p:anim calcmode="lin" valueType="num">
                                      <p:cBhvr additive="base">
                                        <p:cTn id="153" dur="3000"/>
                                        <p:tgtEl>
                                          <p:spTgt spid="5"/>
                                        </p:tgtEl>
                                        <p:attrNameLst>
                                          <p:attrName>ppt_x</p:attrName>
                                        </p:attrNameLst>
                                      </p:cBhvr>
                                      <p:tavLst>
                                        <p:tav tm="0">
                                          <p:val>
                                            <p:strVal val="ppt_x"/>
                                          </p:val>
                                        </p:tav>
                                        <p:tav tm="100000">
                                          <p:val>
                                            <p:strVal val="1+ppt_w/2"/>
                                          </p:val>
                                        </p:tav>
                                      </p:tavLst>
                                    </p:anim>
                                    <p:anim calcmode="lin" valueType="num">
                                      <p:cBhvr additive="base">
                                        <p:cTn id="154" dur="3000"/>
                                        <p:tgtEl>
                                          <p:spTgt spid="5"/>
                                        </p:tgtEl>
                                        <p:attrNameLst>
                                          <p:attrName>ppt_y</p:attrName>
                                        </p:attrNameLst>
                                      </p:cBhvr>
                                      <p:tavLst>
                                        <p:tav tm="0">
                                          <p:val>
                                            <p:strVal val="ppt_y"/>
                                          </p:val>
                                        </p:tav>
                                        <p:tav tm="100000">
                                          <p:val>
                                            <p:strVal val="ppt_y"/>
                                          </p:val>
                                        </p:tav>
                                      </p:tavLst>
                                    </p:anim>
                                    <p:set>
                                      <p:cBhvr>
                                        <p:cTn id="155" dur="1" fill="hold">
                                          <p:stCondLst>
                                            <p:cond delay="2999"/>
                                          </p:stCondLst>
                                        </p:cTn>
                                        <p:tgtEl>
                                          <p:spTgt spid="5"/>
                                        </p:tgtEl>
                                        <p:attrNameLst>
                                          <p:attrName>style.visibility</p:attrName>
                                        </p:attrNameLst>
                                      </p:cBhvr>
                                      <p:to>
                                        <p:strVal val="hidden"/>
                                      </p:to>
                                    </p:set>
                                  </p:childTnLst>
                                </p:cTn>
                              </p:par>
                              <p:par>
                                <p:cTn id="156" presetID="2" presetClass="exit" presetSubtype="2" fill="hold" nodeType="withEffect">
                                  <p:stCondLst>
                                    <p:cond delay="0"/>
                                  </p:stCondLst>
                                  <p:childTnLst>
                                    <p:anim calcmode="lin" valueType="num">
                                      <p:cBhvr additive="base">
                                        <p:cTn id="157" dur="3000"/>
                                        <p:tgtEl>
                                          <p:spTgt spid="7"/>
                                        </p:tgtEl>
                                        <p:attrNameLst>
                                          <p:attrName>ppt_x</p:attrName>
                                        </p:attrNameLst>
                                      </p:cBhvr>
                                      <p:tavLst>
                                        <p:tav tm="0">
                                          <p:val>
                                            <p:strVal val="ppt_x"/>
                                          </p:val>
                                        </p:tav>
                                        <p:tav tm="100000">
                                          <p:val>
                                            <p:strVal val="1+ppt_w/2"/>
                                          </p:val>
                                        </p:tav>
                                      </p:tavLst>
                                    </p:anim>
                                    <p:anim calcmode="lin" valueType="num">
                                      <p:cBhvr additive="base">
                                        <p:cTn id="158" dur="3000"/>
                                        <p:tgtEl>
                                          <p:spTgt spid="7"/>
                                        </p:tgtEl>
                                        <p:attrNameLst>
                                          <p:attrName>ppt_y</p:attrName>
                                        </p:attrNameLst>
                                      </p:cBhvr>
                                      <p:tavLst>
                                        <p:tav tm="0">
                                          <p:val>
                                            <p:strVal val="ppt_y"/>
                                          </p:val>
                                        </p:tav>
                                        <p:tav tm="100000">
                                          <p:val>
                                            <p:strVal val="ppt_y"/>
                                          </p:val>
                                        </p:tav>
                                      </p:tavLst>
                                    </p:anim>
                                    <p:set>
                                      <p:cBhvr>
                                        <p:cTn id="159" dur="1" fill="hold">
                                          <p:stCondLst>
                                            <p:cond delay="2999"/>
                                          </p:stCondLst>
                                        </p:cTn>
                                        <p:tgtEl>
                                          <p:spTgt spid="7"/>
                                        </p:tgtEl>
                                        <p:attrNameLst>
                                          <p:attrName>style.visibility</p:attrName>
                                        </p:attrNameLst>
                                      </p:cBhvr>
                                      <p:to>
                                        <p:strVal val="hidden"/>
                                      </p:to>
                                    </p:set>
                                  </p:childTnLst>
                                </p:cTn>
                              </p:par>
                              <p:par>
                                <p:cTn id="160" presetID="2" presetClass="exit" presetSubtype="2" fill="hold" nodeType="withEffect">
                                  <p:stCondLst>
                                    <p:cond delay="0"/>
                                  </p:stCondLst>
                                  <p:childTnLst>
                                    <p:anim calcmode="lin" valueType="num">
                                      <p:cBhvr additive="base">
                                        <p:cTn id="161" dur="3000"/>
                                        <p:tgtEl>
                                          <p:spTgt spid="9"/>
                                        </p:tgtEl>
                                        <p:attrNameLst>
                                          <p:attrName>ppt_x</p:attrName>
                                        </p:attrNameLst>
                                      </p:cBhvr>
                                      <p:tavLst>
                                        <p:tav tm="0">
                                          <p:val>
                                            <p:strVal val="ppt_x"/>
                                          </p:val>
                                        </p:tav>
                                        <p:tav tm="100000">
                                          <p:val>
                                            <p:strVal val="1+ppt_w/2"/>
                                          </p:val>
                                        </p:tav>
                                      </p:tavLst>
                                    </p:anim>
                                    <p:anim calcmode="lin" valueType="num">
                                      <p:cBhvr additive="base">
                                        <p:cTn id="162" dur="3000"/>
                                        <p:tgtEl>
                                          <p:spTgt spid="9"/>
                                        </p:tgtEl>
                                        <p:attrNameLst>
                                          <p:attrName>ppt_y</p:attrName>
                                        </p:attrNameLst>
                                      </p:cBhvr>
                                      <p:tavLst>
                                        <p:tav tm="0">
                                          <p:val>
                                            <p:strVal val="ppt_y"/>
                                          </p:val>
                                        </p:tav>
                                        <p:tav tm="100000">
                                          <p:val>
                                            <p:strVal val="ppt_y"/>
                                          </p:val>
                                        </p:tav>
                                      </p:tavLst>
                                    </p:anim>
                                    <p:set>
                                      <p:cBhvr>
                                        <p:cTn id="163" dur="1" fill="hold">
                                          <p:stCondLst>
                                            <p:cond delay="2999"/>
                                          </p:stCondLst>
                                        </p:cTn>
                                        <p:tgtEl>
                                          <p:spTgt spid="9"/>
                                        </p:tgtEl>
                                        <p:attrNameLst>
                                          <p:attrName>style.visibility</p:attrName>
                                        </p:attrNameLst>
                                      </p:cBhvr>
                                      <p:to>
                                        <p:strVal val="hidden"/>
                                      </p:to>
                                    </p:set>
                                  </p:childTnLst>
                                </p:cTn>
                              </p:par>
                              <p:par>
                                <p:cTn id="164" presetID="2" presetClass="exit" presetSubtype="2" fill="hold" nodeType="withEffect">
                                  <p:stCondLst>
                                    <p:cond delay="0"/>
                                  </p:stCondLst>
                                  <p:childTnLst>
                                    <p:anim calcmode="lin" valueType="num">
                                      <p:cBhvr additive="base">
                                        <p:cTn id="165" dur="3000"/>
                                        <p:tgtEl>
                                          <p:spTgt spid="11"/>
                                        </p:tgtEl>
                                        <p:attrNameLst>
                                          <p:attrName>ppt_x</p:attrName>
                                        </p:attrNameLst>
                                      </p:cBhvr>
                                      <p:tavLst>
                                        <p:tav tm="0">
                                          <p:val>
                                            <p:strVal val="ppt_x"/>
                                          </p:val>
                                        </p:tav>
                                        <p:tav tm="100000">
                                          <p:val>
                                            <p:strVal val="1+ppt_w/2"/>
                                          </p:val>
                                        </p:tav>
                                      </p:tavLst>
                                    </p:anim>
                                    <p:anim calcmode="lin" valueType="num">
                                      <p:cBhvr additive="base">
                                        <p:cTn id="166" dur="3000"/>
                                        <p:tgtEl>
                                          <p:spTgt spid="11"/>
                                        </p:tgtEl>
                                        <p:attrNameLst>
                                          <p:attrName>ppt_y</p:attrName>
                                        </p:attrNameLst>
                                      </p:cBhvr>
                                      <p:tavLst>
                                        <p:tav tm="0">
                                          <p:val>
                                            <p:strVal val="ppt_y"/>
                                          </p:val>
                                        </p:tav>
                                        <p:tav tm="100000">
                                          <p:val>
                                            <p:strVal val="ppt_y"/>
                                          </p:val>
                                        </p:tav>
                                      </p:tavLst>
                                    </p:anim>
                                    <p:set>
                                      <p:cBhvr>
                                        <p:cTn id="167" dur="1" fill="hold">
                                          <p:stCondLst>
                                            <p:cond delay="2999"/>
                                          </p:stCondLst>
                                        </p:cTn>
                                        <p:tgtEl>
                                          <p:spTgt spid="11"/>
                                        </p:tgtEl>
                                        <p:attrNameLst>
                                          <p:attrName>style.visibility</p:attrName>
                                        </p:attrNameLst>
                                      </p:cBhvr>
                                      <p:to>
                                        <p:strVal val="hidden"/>
                                      </p:to>
                                    </p:set>
                                  </p:childTnLst>
                                </p:cTn>
                              </p:par>
                              <p:par>
                                <p:cTn id="168" presetID="2" presetClass="exit" presetSubtype="2" fill="hold" nodeType="withEffect">
                                  <p:stCondLst>
                                    <p:cond delay="0"/>
                                  </p:stCondLst>
                                  <p:childTnLst>
                                    <p:anim calcmode="lin" valueType="num">
                                      <p:cBhvr additive="base">
                                        <p:cTn id="169" dur="3000"/>
                                        <p:tgtEl>
                                          <p:spTgt spid="13"/>
                                        </p:tgtEl>
                                        <p:attrNameLst>
                                          <p:attrName>ppt_x</p:attrName>
                                        </p:attrNameLst>
                                      </p:cBhvr>
                                      <p:tavLst>
                                        <p:tav tm="0">
                                          <p:val>
                                            <p:strVal val="ppt_x"/>
                                          </p:val>
                                        </p:tav>
                                        <p:tav tm="100000">
                                          <p:val>
                                            <p:strVal val="1+ppt_w/2"/>
                                          </p:val>
                                        </p:tav>
                                      </p:tavLst>
                                    </p:anim>
                                    <p:anim calcmode="lin" valueType="num">
                                      <p:cBhvr additive="base">
                                        <p:cTn id="170" dur="3000"/>
                                        <p:tgtEl>
                                          <p:spTgt spid="13"/>
                                        </p:tgtEl>
                                        <p:attrNameLst>
                                          <p:attrName>ppt_y</p:attrName>
                                        </p:attrNameLst>
                                      </p:cBhvr>
                                      <p:tavLst>
                                        <p:tav tm="0">
                                          <p:val>
                                            <p:strVal val="ppt_y"/>
                                          </p:val>
                                        </p:tav>
                                        <p:tav tm="100000">
                                          <p:val>
                                            <p:strVal val="ppt_y"/>
                                          </p:val>
                                        </p:tav>
                                      </p:tavLst>
                                    </p:anim>
                                    <p:set>
                                      <p:cBhvr>
                                        <p:cTn id="171" dur="1" fill="hold">
                                          <p:stCondLst>
                                            <p:cond delay="2999"/>
                                          </p:stCondLst>
                                        </p:cTn>
                                        <p:tgtEl>
                                          <p:spTgt spid="13"/>
                                        </p:tgtEl>
                                        <p:attrNameLst>
                                          <p:attrName>style.visibility</p:attrName>
                                        </p:attrNameLst>
                                      </p:cBhvr>
                                      <p:to>
                                        <p:strVal val="hidden"/>
                                      </p:to>
                                    </p:set>
                                  </p:childTnLst>
                                </p:cTn>
                              </p:par>
                              <p:par>
                                <p:cTn id="172" presetID="2" presetClass="exit" presetSubtype="2" fill="hold" nodeType="withEffect">
                                  <p:stCondLst>
                                    <p:cond delay="0"/>
                                  </p:stCondLst>
                                  <p:childTnLst>
                                    <p:anim calcmode="lin" valueType="num">
                                      <p:cBhvr additive="base">
                                        <p:cTn id="173" dur="3000"/>
                                        <p:tgtEl>
                                          <p:spTgt spid="15"/>
                                        </p:tgtEl>
                                        <p:attrNameLst>
                                          <p:attrName>ppt_x</p:attrName>
                                        </p:attrNameLst>
                                      </p:cBhvr>
                                      <p:tavLst>
                                        <p:tav tm="0">
                                          <p:val>
                                            <p:strVal val="ppt_x"/>
                                          </p:val>
                                        </p:tav>
                                        <p:tav tm="100000">
                                          <p:val>
                                            <p:strVal val="1+ppt_w/2"/>
                                          </p:val>
                                        </p:tav>
                                      </p:tavLst>
                                    </p:anim>
                                    <p:anim calcmode="lin" valueType="num">
                                      <p:cBhvr additive="base">
                                        <p:cTn id="174" dur="3000"/>
                                        <p:tgtEl>
                                          <p:spTgt spid="15"/>
                                        </p:tgtEl>
                                        <p:attrNameLst>
                                          <p:attrName>ppt_y</p:attrName>
                                        </p:attrNameLst>
                                      </p:cBhvr>
                                      <p:tavLst>
                                        <p:tav tm="0">
                                          <p:val>
                                            <p:strVal val="ppt_y"/>
                                          </p:val>
                                        </p:tav>
                                        <p:tav tm="100000">
                                          <p:val>
                                            <p:strVal val="ppt_y"/>
                                          </p:val>
                                        </p:tav>
                                      </p:tavLst>
                                    </p:anim>
                                    <p:set>
                                      <p:cBhvr>
                                        <p:cTn id="175" dur="1" fill="hold">
                                          <p:stCondLst>
                                            <p:cond delay="2999"/>
                                          </p:stCondLst>
                                        </p:cTn>
                                        <p:tgtEl>
                                          <p:spTgt spid="15"/>
                                        </p:tgtEl>
                                        <p:attrNameLst>
                                          <p:attrName>style.visibility</p:attrName>
                                        </p:attrNameLst>
                                      </p:cBhvr>
                                      <p:to>
                                        <p:strVal val="hidden"/>
                                      </p:to>
                                    </p:set>
                                  </p:childTnLst>
                                </p:cTn>
                              </p:par>
                              <p:par>
                                <p:cTn id="176" presetID="2" presetClass="exit" presetSubtype="2" fill="hold" nodeType="withEffect">
                                  <p:stCondLst>
                                    <p:cond delay="0"/>
                                  </p:stCondLst>
                                  <p:childTnLst>
                                    <p:anim calcmode="lin" valueType="num">
                                      <p:cBhvr additive="base">
                                        <p:cTn id="177" dur="3000"/>
                                        <p:tgtEl>
                                          <p:spTgt spid="17"/>
                                        </p:tgtEl>
                                        <p:attrNameLst>
                                          <p:attrName>ppt_x</p:attrName>
                                        </p:attrNameLst>
                                      </p:cBhvr>
                                      <p:tavLst>
                                        <p:tav tm="0">
                                          <p:val>
                                            <p:strVal val="ppt_x"/>
                                          </p:val>
                                        </p:tav>
                                        <p:tav tm="100000">
                                          <p:val>
                                            <p:strVal val="1+ppt_w/2"/>
                                          </p:val>
                                        </p:tav>
                                      </p:tavLst>
                                    </p:anim>
                                    <p:anim calcmode="lin" valueType="num">
                                      <p:cBhvr additive="base">
                                        <p:cTn id="178" dur="3000"/>
                                        <p:tgtEl>
                                          <p:spTgt spid="17"/>
                                        </p:tgtEl>
                                        <p:attrNameLst>
                                          <p:attrName>ppt_y</p:attrName>
                                        </p:attrNameLst>
                                      </p:cBhvr>
                                      <p:tavLst>
                                        <p:tav tm="0">
                                          <p:val>
                                            <p:strVal val="ppt_y"/>
                                          </p:val>
                                        </p:tav>
                                        <p:tav tm="100000">
                                          <p:val>
                                            <p:strVal val="ppt_y"/>
                                          </p:val>
                                        </p:tav>
                                      </p:tavLst>
                                    </p:anim>
                                    <p:set>
                                      <p:cBhvr>
                                        <p:cTn id="179" dur="1" fill="hold">
                                          <p:stCondLst>
                                            <p:cond delay="2999"/>
                                          </p:stCondLst>
                                        </p:cTn>
                                        <p:tgtEl>
                                          <p:spTgt spid="17"/>
                                        </p:tgtEl>
                                        <p:attrNameLst>
                                          <p:attrName>style.visibility</p:attrName>
                                        </p:attrNameLst>
                                      </p:cBhvr>
                                      <p:to>
                                        <p:strVal val="hidden"/>
                                      </p:to>
                                    </p:set>
                                  </p:childTnLst>
                                </p:cTn>
                              </p:par>
                              <p:par>
                                <p:cTn id="180" presetID="2" presetClass="exit" presetSubtype="2" fill="hold" nodeType="withEffect">
                                  <p:stCondLst>
                                    <p:cond delay="0"/>
                                  </p:stCondLst>
                                  <p:childTnLst>
                                    <p:anim calcmode="lin" valueType="num">
                                      <p:cBhvr additive="base">
                                        <p:cTn id="181" dur="3000"/>
                                        <p:tgtEl>
                                          <p:spTgt spid="19"/>
                                        </p:tgtEl>
                                        <p:attrNameLst>
                                          <p:attrName>ppt_x</p:attrName>
                                        </p:attrNameLst>
                                      </p:cBhvr>
                                      <p:tavLst>
                                        <p:tav tm="0">
                                          <p:val>
                                            <p:strVal val="ppt_x"/>
                                          </p:val>
                                        </p:tav>
                                        <p:tav tm="100000">
                                          <p:val>
                                            <p:strVal val="1+ppt_w/2"/>
                                          </p:val>
                                        </p:tav>
                                      </p:tavLst>
                                    </p:anim>
                                    <p:anim calcmode="lin" valueType="num">
                                      <p:cBhvr additive="base">
                                        <p:cTn id="182" dur="3000"/>
                                        <p:tgtEl>
                                          <p:spTgt spid="19"/>
                                        </p:tgtEl>
                                        <p:attrNameLst>
                                          <p:attrName>ppt_y</p:attrName>
                                        </p:attrNameLst>
                                      </p:cBhvr>
                                      <p:tavLst>
                                        <p:tav tm="0">
                                          <p:val>
                                            <p:strVal val="ppt_y"/>
                                          </p:val>
                                        </p:tav>
                                        <p:tav tm="100000">
                                          <p:val>
                                            <p:strVal val="ppt_y"/>
                                          </p:val>
                                        </p:tav>
                                      </p:tavLst>
                                    </p:anim>
                                    <p:set>
                                      <p:cBhvr>
                                        <p:cTn id="183" dur="1" fill="hold">
                                          <p:stCondLst>
                                            <p:cond delay="2999"/>
                                          </p:stCondLst>
                                        </p:cTn>
                                        <p:tgtEl>
                                          <p:spTgt spid="19"/>
                                        </p:tgtEl>
                                        <p:attrNameLst>
                                          <p:attrName>style.visibility</p:attrName>
                                        </p:attrNameLst>
                                      </p:cBhvr>
                                      <p:to>
                                        <p:strVal val="hidden"/>
                                      </p:to>
                                    </p:set>
                                  </p:childTnLst>
                                </p:cTn>
                              </p:par>
                              <p:par>
                                <p:cTn id="184" presetID="2" presetClass="exit" presetSubtype="2" fill="hold" nodeType="withEffect">
                                  <p:stCondLst>
                                    <p:cond delay="0"/>
                                  </p:stCondLst>
                                  <p:childTnLst>
                                    <p:anim calcmode="lin" valueType="num">
                                      <p:cBhvr additive="base">
                                        <p:cTn id="185" dur="3000"/>
                                        <p:tgtEl>
                                          <p:spTgt spid="21"/>
                                        </p:tgtEl>
                                        <p:attrNameLst>
                                          <p:attrName>ppt_x</p:attrName>
                                        </p:attrNameLst>
                                      </p:cBhvr>
                                      <p:tavLst>
                                        <p:tav tm="0">
                                          <p:val>
                                            <p:strVal val="ppt_x"/>
                                          </p:val>
                                        </p:tav>
                                        <p:tav tm="100000">
                                          <p:val>
                                            <p:strVal val="1+ppt_w/2"/>
                                          </p:val>
                                        </p:tav>
                                      </p:tavLst>
                                    </p:anim>
                                    <p:anim calcmode="lin" valueType="num">
                                      <p:cBhvr additive="base">
                                        <p:cTn id="186" dur="3000"/>
                                        <p:tgtEl>
                                          <p:spTgt spid="21"/>
                                        </p:tgtEl>
                                        <p:attrNameLst>
                                          <p:attrName>ppt_y</p:attrName>
                                        </p:attrNameLst>
                                      </p:cBhvr>
                                      <p:tavLst>
                                        <p:tav tm="0">
                                          <p:val>
                                            <p:strVal val="ppt_y"/>
                                          </p:val>
                                        </p:tav>
                                        <p:tav tm="100000">
                                          <p:val>
                                            <p:strVal val="ppt_y"/>
                                          </p:val>
                                        </p:tav>
                                      </p:tavLst>
                                    </p:anim>
                                    <p:set>
                                      <p:cBhvr>
                                        <p:cTn id="187" dur="1" fill="hold">
                                          <p:stCondLst>
                                            <p:cond delay="2999"/>
                                          </p:stCondLst>
                                        </p:cTn>
                                        <p:tgtEl>
                                          <p:spTgt spid="21"/>
                                        </p:tgtEl>
                                        <p:attrNameLst>
                                          <p:attrName>style.visibility</p:attrName>
                                        </p:attrNameLst>
                                      </p:cBhvr>
                                      <p:to>
                                        <p:strVal val="hidden"/>
                                      </p:to>
                                    </p:set>
                                  </p:childTnLst>
                                </p:cTn>
                              </p:par>
                              <p:par>
                                <p:cTn id="188" presetID="2" presetClass="exit" presetSubtype="2" fill="hold" nodeType="withEffect">
                                  <p:stCondLst>
                                    <p:cond delay="0"/>
                                  </p:stCondLst>
                                  <p:childTnLst>
                                    <p:anim calcmode="lin" valueType="num">
                                      <p:cBhvr additive="base">
                                        <p:cTn id="189" dur="3000"/>
                                        <p:tgtEl>
                                          <p:spTgt spid="23"/>
                                        </p:tgtEl>
                                        <p:attrNameLst>
                                          <p:attrName>ppt_x</p:attrName>
                                        </p:attrNameLst>
                                      </p:cBhvr>
                                      <p:tavLst>
                                        <p:tav tm="0">
                                          <p:val>
                                            <p:strVal val="ppt_x"/>
                                          </p:val>
                                        </p:tav>
                                        <p:tav tm="100000">
                                          <p:val>
                                            <p:strVal val="1+ppt_w/2"/>
                                          </p:val>
                                        </p:tav>
                                      </p:tavLst>
                                    </p:anim>
                                    <p:anim calcmode="lin" valueType="num">
                                      <p:cBhvr additive="base">
                                        <p:cTn id="190" dur="3000"/>
                                        <p:tgtEl>
                                          <p:spTgt spid="23"/>
                                        </p:tgtEl>
                                        <p:attrNameLst>
                                          <p:attrName>ppt_y</p:attrName>
                                        </p:attrNameLst>
                                      </p:cBhvr>
                                      <p:tavLst>
                                        <p:tav tm="0">
                                          <p:val>
                                            <p:strVal val="ppt_y"/>
                                          </p:val>
                                        </p:tav>
                                        <p:tav tm="100000">
                                          <p:val>
                                            <p:strVal val="ppt_y"/>
                                          </p:val>
                                        </p:tav>
                                      </p:tavLst>
                                    </p:anim>
                                    <p:set>
                                      <p:cBhvr>
                                        <p:cTn id="191" dur="1" fill="hold">
                                          <p:stCondLst>
                                            <p:cond delay="2999"/>
                                          </p:stCondLst>
                                        </p:cTn>
                                        <p:tgtEl>
                                          <p:spTgt spid="23"/>
                                        </p:tgtEl>
                                        <p:attrNameLst>
                                          <p:attrName>style.visibility</p:attrName>
                                        </p:attrNameLst>
                                      </p:cBhvr>
                                      <p:to>
                                        <p:strVal val="hidden"/>
                                      </p:to>
                                    </p:set>
                                  </p:childTnLst>
                                </p:cTn>
                              </p:par>
                              <p:par>
                                <p:cTn id="192" presetID="2" presetClass="exit" presetSubtype="2" fill="hold" nodeType="withEffect">
                                  <p:stCondLst>
                                    <p:cond delay="0"/>
                                  </p:stCondLst>
                                  <p:childTnLst>
                                    <p:anim calcmode="lin" valueType="num">
                                      <p:cBhvr additive="base">
                                        <p:cTn id="193" dur="3000"/>
                                        <p:tgtEl>
                                          <p:spTgt spid="25"/>
                                        </p:tgtEl>
                                        <p:attrNameLst>
                                          <p:attrName>ppt_x</p:attrName>
                                        </p:attrNameLst>
                                      </p:cBhvr>
                                      <p:tavLst>
                                        <p:tav tm="0">
                                          <p:val>
                                            <p:strVal val="ppt_x"/>
                                          </p:val>
                                        </p:tav>
                                        <p:tav tm="100000">
                                          <p:val>
                                            <p:strVal val="1+ppt_w/2"/>
                                          </p:val>
                                        </p:tav>
                                      </p:tavLst>
                                    </p:anim>
                                    <p:anim calcmode="lin" valueType="num">
                                      <p:cBhvr additive="base">
                                        <p:cTn id="194" dur="3000"/>
                                        <p:tgtEl>
                                          <p:spTgt spid="25"/>
                                        </p:tgtEl>
                                        <p:attrNameLst>
                                          <p:attrName>ppt_y</p:attrName>
                                        </p:attrNameLst>
                                      </p:cBhvr>
                                      <p:tavLst>
                                        <p:tav tm="0">
                                          <p:val>
                                            <p:strVal val="ppt_y"/>
                                          </p:val>
                                        </p:tav>
                                        <p:tav tm="100000">
                                          <p:val>
                                            <p:strVal val="ppt_y"/>
                                          </p:val>
                                        </p:tav>
                                      </p:tavLst>
                                    </p:anim>
                                    <p:set>
                                      <p:cBhvr>
                                        <p:cTn id="195" dur="1" fill="hold">
                                          <p:stCondLst>
                                            <p:cond delay="2999"/>
                                          </p:stCondLst>
                                        </p:cTn>
                                        <p:tgtEl>
                                          <p:spTgt spid="25"/>
                                        </p:tgtEl>
                                        <p:attrNameLst>
                                          <p:attrName>style.visibility</p:attrName>
                                        </p:attrNameLst>
                                      </p:cBhvr>
                                      <p:to>
                                        <p:strVal val="hidden"/>
                                      </p:to>
                                    </p:set>
                                  </p:childTnLst>
                                </p:cTn>
                              </p:par>
                              <p:par>
                                <p:cTn id="196" presetID="2" presetClass="exit" presetSubtype="2" fill="hold" nodeType="withEffect">
                                  <p:stCondLst>
                                    <p:cond delay="0"/>
                                  </p:stCondLst>
                                  <p:childTnLst>
                                    <p:anim calcmode="lin" valueType="num">
                                      <p:cBhvr additive="base">
                                        <p:cTn id="197" dur="3000"/>
                                        <p:tgtEl>
                                          <p:spTgt spid="27"/>
                                        </p:tgtEl>
                                        <p:attrNameLst>
                                          <p:attrName>ppt_x</p:attrName>
                                        </p:attrNameLst>
                                      </p:cBhvr>
                                      <p:tavLst>
                                        <p:tav tm="0">
                                          <p:val>
                                            <p:strVal val="ppt_x"/>
                                          </p:val>
                                        </p:tav>
                                        <p:tav tm="100000">
                                          <p:val>
                                            <p:strVal val="1+ppt_w/2"/>
                                          </p:val>
                                        </p:tav>
                                      </p:tavLst>
                                    </p:anim>
                                    <p:anim calcmode="lin" valueType="num">
                                      <p:cBhvr additive="base">
                                        <p:cTn id="198" dur="3000"/>
                                        <p:tgtEl>
                                          <p:spTgt spid="27"/>
                                        </p:tgtEl>
                                        <p:attrNameLst>
                                          <p:attrName>ppt_y</p:attrName>
                                        </p:attrNameLst>
                                      </p:cBhvr>
                                      <p:tavLst>
                                        <p:tav tm="0">
                                          <p:val>
                                            <p:strVal val="ppt_y"/>
                                          </p:val>
                                        </p:tav>
                                        <p:tav tm="100000">
                                          <p:val>
                                            <p:strVal val="ppt_y"/>
                                          </p:val>
                                        </p:tav>
                                      </p:tavLst>
                                    </p:anim>
                                    <p:set>
                                      <p:cBhvr>
                                        <p:cTn id="199" dur="1" fill="hold">
                                          <p:stCondLst>
                                            <p:cond delay="2999"/>
                                          </p:stCondLst>
                                        </p:cTn>
                                        <p:tgtEl>
                                          <p:spTgt spid="27"/>
                                        </p:tgtEl>
                                        <p:attrNameLst>
                                          <p:attrName>style.visibility</p:attrName>
                                        </p:attrNameLst>
                                      </p:cBhvr>
                                      <p:to>
                                        <p:strVal val="hidden"/>
                                      </p:to>
                                    </p:set>
                                  </p:childTnLst>
                                </p:cTn>
                              </p:par>
                              <p:par>
                                <p:cTn id="200" presetID="8" presetClass="emph" presetSubtype="0" fill="hold" nodeType="withEffect">
                                  <p:stCondLst>
                                    <p:cond delay="0"/>
                                  </p:stCondLst>
                                  <p:childTnLst>
                                    <p:animRot by="21600000">
                                      <p:cBhvr>
                                        <p:cTn id="201" dur="3000" fill="hold"/>
                                        <p:tgtEl>
                                          <p:spTgt spid="5"/>
                                        </p:tgtEl>
                                        <p:attrNameLst>
                                          <p:attrName>r</p:attrName>
                                        </p:attrNameLst>
                                      </p:cBhvr>
                                    </p:animRot>
                                  </p:childTnLst>
                                </p:cTn>
                              </p:par>
                              <p:par>
                                <p:cTn id="202" presetID="8" presetClass="emph" presetSubtype="0" fill="hold" nodeType="withEffect">
                                  <p:stCondLst>
                                    <p:cond delay="0"/>
                                  </p:stCondLst>
                                  <p:childTnLst>
                                    <p:animRot by="21600000">
                                      <p:cBhvr>
                                        <p:cTn id="203" dur="3000" fill="hold"/>
                                        <p:tgtEl>
                                          <p:spTgt spid="7"/>
                                        </p:tgtEl>
                                        <p:attrNameLst>
                                          <p:attrName>r</p:attrName>
                                        </p:attrNameLst>
                                      </p:cBhvr>
                                    </p:animRot>
                                  </p:childTnLst>
                                </p:cTn>
                              </p:par>
                              <p:par>
                                <p:cTn id="204" presetID="8" presetClass="emph" presetSubtype="0" fill="hold" nodeType="withEffect">
                                  <p:stCondLst>
                                    <p:cond delay="0"/>
                                  </p:stCondLst>
                                  <p:childTnLst>
                                    <p:animRot by="21600000">
                                      <p:cBhvr>
                                        <p:cTn id="205" dur="3000" fill="hold"/>
                                        <p:tgtEl>
                                          <p:spTgt spid="9"/>
                                        </p:tgtEl>
                                        <p:attrNameLst>
                                          <p:attrName>r</p:attrName>
                                        </p:attrNameLst>
                                      </p:cBhvr>
                                    </p:animRot>
                                  </p:childTnLst>
                                </p:cTn>
                              </p:par>
                              <p:par>
                                <p:cTn id="206" presetID="8" presetClass="emph" presetSubtype="0" fill="hold" nodeType="withEffect">
                                  <p:stCondLst>
                                    <p:cond delay="0"/>
                                  </p:stCondLst>
                                  <p:childTnLst>
                                    <p:animRot by="21600000">
                                      <p:cBhvr>
                                        <p:cTn id="207" dur="3000" fill="hold"/>
                                        <p:tgtEl>
                                          <p:spTgt spid="11"/>
                                        </p:tgtEl>
                                        <p:attrNameLst>
                                          <p:attrName>r</p:attrName>
                                        </p:attrNameLst>
                                      </p:cBhvr>
                                    </p:animRot>
                                  </p:childTnLst>
                                </p:cTn>
                              </p:par>
                              <p:par>
                                <p:cTn id="208" presetID="8" presetClass="emph" presetSubtype="0" fill="hold" nodeType="withEffect">
                                  <p:stCondLst>
                                    <p:cond delay="0"/>
                                  </p:stCondLst>
                                  <p:childTnLst>
                                    <p:animRot by="21600000">
                                      <p:cBhvr>
                                        <p:cTn id="209" dur="3000" fill="hold"/>
                                        <p:tgtEl>
                                          <p:spTgt spid="13"/>
                                        </p:tgtEl>
                                        <p:attrNameLst>
                                          <p:attrName>r</p:attrName>
                                        </p:attrNameLst>
                                      </p:cBhvr>
                                    </p:animRot>
                                  </p:childTnLst>
                                </p:cTn>
                              </p:par>
                              <p:par>
                                <p:cTn id="210" presetID="8" presetClass="emph" presetSubtype="0" fill="hold" nodeType="withEffect">
                                  <p:stCondLst>
                                    <p:cond delay="0"/>
                                  </p:stCondLst>
                                  <p:childTnLst>
                                    <p:animRot by="21600000">
                                      <p:cBhvr>
                                        <p:cTn id="211" dur="3000" fill="hold"/>
                                        <p:tgtEl>
                                          <p:spTgt spid="15"/>
                                        </p:tgtEl>
                                        <p:attrNameLst>
                                          <p:attrName>r</p:attrName>
                                        </p:attrNameLst>
                                      </p:cBhvr>
                                    </p:animRot>
                                  </p:childTnLst>
                                </p:cTn>
                              </p:par>
                              <p:par>
                                <p:cTn id="212" presetID="8" presetClass="emph" presetSubtype="0" fill="hold" nodeType="withEffect">
                                  <p:stCondLst>
                                    <p:cond delay="0"/>
                                  </p:stCondLst>
                                  <p:childTnLst>
                                    <p:animRot by="21600000">
                                      <p:cBhvr>
                                        <p:cTn id="213" dur="3000" fill="hold"/>
                                        <p:tgtEl>
                                          <p:spTgt spid="17"/>
                                        </p:tgtEl>
                                        <p:attrNameLst>
                                          <p:attrName>r</p:attrName>
                                        </p:attrNameLst>
                                      </p:cBhvr>
                                    </p:animRot>
                                  </p:childTnLst>
                                </p:cTn>
                              </p:par>
                              <p:par>
                                <p:cTn id="214" presetID="8" presetClass="emph" presetSubtype="0" fill="hold" nodeType="withEffect">
                                  <p:stCondLst>
                                    <p:cond delay="0"/>
                                  </p:stCondLst>
                                  <p:childTnLst>
                                    <p:animRot by="21600000">
                                      <p:cBhvr>
                                        <p:cTn id="215" dur="3000" fill="hold"/>
                                        <p:tgtEl>
                                          <p:spTgt spid="19"/>
                                        </p:tgtEl>
                                        <p:attrNameLst>
                                          <p:attrName>r</p:attrName>
                                        </p:attrNameLst>
                                      </p:cBhvr>
                                    </p:animRot>
                                  </p:childTnLst>
                                </p:cTn>
                              </p:par>
                              <p:par>
                                <p:cTn id="216" presetID="8" presetClass="emph" presetSubtype="0" fill="hold" nodeType="withEffect">
                                  <p:stCondLst>
                                    <p:cond delay="0"/>
                                  </p:stCondLst>
                                  <p:childTnLst>
                                    <p:animRot by="21600000">
                                      <p:cBhvr>
                                        <p:cTn id="217" dur="3000" fill="hold"/>
                                        <p:tgtEl>
                                          <p:spTgt spid="21"/>
                                        </p:tgtEl>
                                        <p:attrNameLst>
                                          <p:attrName>r</p:attrName>
                                        </p:attrNameLst>
                                      </p:cBhvr>
                                    </p:animRot>
                                  </p:childTnLst>
                                </p:cTn>
                              </p:par>
                              <p:par>
                                <p:cTn id="218" presetID="8" presetClass="emph" presetSubtype="0" fill="hold" nodeType="withEffect">
                                  <p:stCondLst>
                                    <p:cond delay="0"/>
                                  </p:stCondLst>
                                  <p:childTnLst>
                                    <p:animRot by="21600000">
                                      <p:cBhvr>
                                        <p:cTn id="219" dur="3000" fill="hold"/>
                                        <p:tgtEl>
                                          <p:spTgt spid="23"/>
                                        </p:tgtEl>
                                        <p:attrNameLst>
                                          <p:attrName>r</p:attrName>
                                        </p:attrNameLst>
                                      </p:cBhvr>
                                    </p:animRot>
                                  </p:childTnLst>
                                </p:cTn>
                              </p:par>
                              <p:par>
                                <p:cTn id="220" presetID="8" presetClass="emph" presetSubtype="0" fill="hold" nodeType="withEffect">
                                  <p:stCondLst>
                                    <p:cond delay="0"/>
                                  </p:stCondLst>
                                  <p:childTnLst>
                                    <p:animRot by="21600000">
                                      <p:cBhvr>
                                        <p:cTn id="221" dur="3000" fill="hold"/>
                                        <p:tgtEl>
                                          <p:spTgt spid="25"/>
                                        </p:tgtEl>
                                        <p:attrNameLst>
                                          <p:attrName>r</p:attrName>
                                        </p:attrNameLst>
                                      </p:cBhvr>
                                    </p:animRot>
                                  </p:childTnLst>
                                </p:cTn>
                              </p:par>
                              <p:par>
                                <p:cTn id="222" presetID="8" presetClass="emph" presetSubtype="0" fill="hold" nodeType="withEffect">
                                  <p:stCondLst>
                                    <p:cond delay="0"/>
                                  </p:stCondLst>
                                  <p:childTnLst>
                                    <p:animRot by="21600000">
                                      <p:cBhvr>
                                        <p:cTn id="223" dur="3000" fill="hold"/>
                                        <p:tgtEl>
                                          <p:spTgt spid="27"/>
                                        </p:tgtEl>
                                        <p:attrNameLst>
                                          <p:attrName>r</p:attrName>
                                        </p:attrNameLst>
                                      </p:cBhvr>
                                    </p:animRot>
                                  </p:childTnLst>
                                </p:cTn>
                              </p:par>
                              <p:par>
                                <p:cTn id="224" presetID="2" presetClass="exit" presetSubtype="8" fill="hold" nodeType="withEffect">
                                  <p:stCondLst>
                                    <p:cond delay="0"/>
                                  </p:stCondLst>
                                  <p:childTnLst>
                                    <p:anim calcmode="lin" valueType="num">
                                      <p:cBhvr additive="base">
                                        <p:cTn id="225" dur="3000"/>
                                        <p:tgtEl>
                                          <p:spTgt spid="4"/>
                                        </p:tgtEl>
                                        <p:attrNameLst>
                                          <p:attrName>ppt_x</p:attrName>
                                        </p:attrNameLst>
                                      </p:cBhvr>
                                      <p:tavLst>
                                        <p:tav tm="0">
                                          <p:val>
                                            <p:strVal val="ppt_x"/>
                                          </p:val>
                                        </p:tav>
                                        <p:tav tm="100000">
                                          <p:val>
                                            <p:strVal val="0-ppt_w/2"/>
                                          </p:val>
                                        </p:tav>
                                      </p:tavLst>
                                    </p:anim>
                                    <p:anim calcmode="lin" valueType="num">
                                      <p:cBhvr additive="base">
                                        <p:cTn id="226" dur="3000"/>
                                        <p:tgtEl>
                                          <p:spTgt spid="4"/>
                                        </p:tgtEl>
                                        <p:attrNameLst>
                                          <p:attrName>ppt_y</p:attrName>
                                        </p:attrNameLst>
                                      </p:cBhvr>
                                      <p:tavLst>
                                        <p:tav tm="0">
                                          <p:val>
                                            <p:strVal val="ppt_y"/>
                                          </p:val>
                                        </p:tav>
                                        <p:tav tm="100000">
                                          <p:val>
                                            <p:strVal val="ppt_y"/>
                                          </p:val>
                                        </p:tav>
                                      </p:tavLst>
                                    </p:anim>
                                    <p:set>
                                      <p:cBhvr>
                                        <p:cTn id="227" dur="1" fill="hold">
                                          <p:stCondLst>
                                            <p:cond delay="2999"/>
                                          </p:stCondLst>
                                        </p:cTn>
                                        <p:tgtEl>
                                          <p:spTgt spid="4"/>
                                        </p:tgtEl>
                                        <p:attrNameLst>
                                          <p:attrName>style.visibility</p:attrName>
                                        </p:attrNameLst>
                                      </p:cBhvr>
                                      <p:to>
                                        <p:strVal val="hidden"/>
                                      </p:to>
                                    </p:set>
                                  </p:childTnLst>
                                </p:cTn>
                              </p:par>
                              <p:par>
                                <p:cTn id="228" presetID="2" presetClass="exit" presetSubtype="8" fill="hold" nodeType="withEffect">
                                  <p:stCondLst>
                                    <p:cond delay="0"/>
                                  </p:stCondLst>
                                  <p:childTnLst>
                                    <p:anim calcmode="lin" valueType="num">
                                      <p:cBhvr additive="base">
                                        <p:cTn id="229" dur="3000"/>
                                        <p:tgtEl>
                                          <p:spTgt spid="6"/>
                                        </p:tgtEl>
                                        <p:attrNameLst>
                                          <p:attrName>ppt_x</p:attrName>
                                        </p:attrNameLst>
                                      </p:cBhvr>
                                      <p:tavLst>
                                        <p:tav tm="0">
                                          <p:val>
                                            <p:strVal val="ppt_x"/>
                                          </p:val>
                                        </p:tav>
                                        <p:tav tm="100000">
                                          <p:val>
                                            <p:strVal val="0-ppt_w/2"/>
                                          </p:val>
                                        </p:tav>
                                      </p:tavLst>
                                    </p:anim>
                                    <p:anim calcmode="lin" valueType="num">
                                      <p:cBhvr additive="base">
                                        <p:cTn id="230" dur="3000"/>
                                        <p:tgtEl>
                                          <p:spTgt spid="6"/>
                                        </p:tgtEl>
                                        <p:attrNameLst>
                                          <p:attrName>ppt_y</p:attrName>
                                        </p:attrNameLst>
                                      </p:cBhvr>
                                      <p:tavLst>
                                        <p:tav tm="0">
                                          <p:val>
                                            <p:strVal val="ppt_y"/>
                                          </p:val>
                                        </p:tav>
                                        <p:tav tm="100000">
                                          <p:val>
                                            <p:strVal val="ppt_y"/>
                                          </p:val>
                                        </p:tav>
                                      </p:tavLst>
                                    </p:anim>
                                    <p:set>
                                      <p:cBhvr>
                                        <p:cTn id="231" dur="1" fill="hold">
                                          <p:stCondLst>
                                            <p:cond delay="2999"/>
                                          </p:stCondLst>
                                        </p:cTn>
                                        <p:tgtEl>
                                          <p:spTgt spid="6"/>
                                        </p:tgtEl>
                                        <p:attrNameLst>
                                          <p:attrName>style.visibility</p:attrName>
                                        </p:attrNameLst>
                                      </p:cBhvr>
                                      <p:to>
                                        <p:strVal val="hidden"/>
                                      </p:to>
                                    </p:set>
                                  </p:childTnLst>
                                </p:cTn>
                              </p:par>
                              <p:par>
                                <p:cTn id="232" presetID="2" presetClass="exit" presetSubtype="8" fill="hold" nodeType="withEffect">
                                  <p:stCondLst>
                                    <p:cond delay="0"/>
                                  </p:stCondLst>
                                  <p:childTnLst>
                                    <p:anim calcmode="lin" valueType="num">
                                      <p:cBhvr additive="base">
                                        <p:cTn id="233" dur="3000"/>
                                        <p:tgtEl>
                                          <p:spTgt spid="8"/>
                                        </p:tgtEl>
                                        <p:attrNameLst>
                                          <p:attrName>ppt_x</p:attrName>
                                        </p:attrNameLst>
                                      </p:cBhvr>
                                      <p:tavLst>
                                        <p:tav tm="0">
                                          <p:val>
                                            <p:strVal val="ppt_x"/>
                                          </p:val>
                                        </p:tav>
                                        <p:tav tm="100000">
                                          <p:val>
                                            <p:strVal val="0-ppt_w/2"/>
                                          </p:val>
                                        </p:tav>
                                      </p:tavLst>
                                    </p:anim>
                                    <p:anim calcmode="lin" valueType="num">
                                      <p:cBhvr additive="base">
                                        <p:cTn id="234" dur="3000"/>
                                        <p:tgtEl>
                                          <p:spTgt spid="8"/>
                                        </p:tgtEl>
                                        <p:attrNameLst>
                                          <p:attrName>ppt_y</p:attrName>
                                        </p:attrNameLst>
                                      </p:cBhvr>
                                      <p:tavLst>
                                        <p:tav tm="0">
                                          <p:val>
                                            <p:strVal val="ppt_y"/>
                                          </p:val>
                                        </p:tav>
                                        <p:tav tm="100000">
                                          <p:val>
                                            <p:strVal val="ppt_y"/>
                                          </p:val>
                                        </p:tav>
                                      </p:tavLst>
                                    </p:anim>
                                    <p:set>
                                      <p:cBhvr>
                                        <p:cTn id="235" dur="1" fill="hold">
                                          <p:stCondLst>
                                            <p:cond delay="2999"/>
                                          </p:stCondLst>
                                        </p:cTn>
                                        <p:tgtEl>
                                          <p:spTgt spid="8"/>
                                        </p:tgtEl>
                                        <p:attrNameLst>
                                          <p:attrName>style.visibility</p:attrName>
                                        </p:attrNameLst>
                                      </p:cBhvr>
                                      <p:to>
                                        <p:strVal val="hidden"/>
                                      </p:to>
                                    </p:set>
                                  </p:childTnLst>
                                </p:cTn>
                              </p:par>
                              <p:par>
                                <p:cTn id="236" presetID="2" presetClass="exit" presetSubtype="8" fill="hold" nodeType="withEffect">
                                  <p:stCondLst>
                                    <p:cond delay="0"/>
                                  </p:stCondLst>
                                  <p:childTnLst>
                                    <p:anim calcmode="lin" valueType="num">
                                      <p:cBhvr additive="base">
                                        <p:cTn id="237" dur="3000"/>
                                        <p:tgtEl>
                                          <p:spTgt spid="10"/>
                                        </p:tgtEl>
                                        <p:attrNameLst>
                                          <p:attrName>ppt_x</p:attrName>
                                        </p:attrNameLst>
                                      </p:cBhvr>
                                      <p:tavLst>
                                        <p:tav tm="0">
                                          <p:val>
                                            <p:strVal val="ppt_x"/>
                                          </p:val>
                                        </p:tav>
                                        <p:tav tm="100000">
                                          <p:val>
                                            <p:strVal val="0-ppt_w/2"/>
                                          </p:val>
                                        </p:tav>
                                      </p:tavLst>
                                    </p:anim>
                                    <p:anim calcmode="lin" valueType="num">
                                      <p:cBhvr additive="base">
                                        <p:cTn id="238" dur="3000"/>
                                        <p:tgtEl>
                                          <p:spTgt spid="10"/>
                                        </p:tgtEl>
                                        <p:attrNameLst>
                                          <p:attrName>ppt_y</p:attrName>
                                        </p:attrNameLst>
                                      </p:cBhvr>
                                      <p:tavLst>
                                        <p:tav tm="0">
                                          <p:val>
                                            <p:strVal val="ppt_y"/>
                                          </p:val>
                                        </p:tav>
                                        <p:tav tm="100000">
                                          <p:val>
                                            <p:strVal val="ppt_y"/>
                                          </p:val>
                                        </p:tav>
                                      </p:tavLst>
                                    </p:anim>
                                    <p:set>
                                      <p:cBhvr>
                                        <p:cTn id="239" dur="1" fill="hold">
                                          <p:stCondLst>
                                            <p:cond delay="2999"/>
                                          </p:stCondLst>
                                        </p:cTn>
                                        <p:tgtEl>
                                          <p:spTgt spid="10"/>
                                        </p:tgtEl>
                                        <p:attrNameLst>
                                          <p:attrName>style.visibility</p:attrName>
                                        </p:attrNameLst>
                                      </p:cBhvr>
                                      <p:to>
                                        <p:strVal val="hidden"/>
                                      </p:to>
                                    </p:set>
                                  </p:childTnLst>
                                </p:cTn>
                              </p:par>
                              <p:par>
                                <p:cTn id="240" presetID="2" presetClass="exit" presetSubtype="8" fill="hold" nodeType="withEffect">
                                  <p:stCondLst>
                                    <p:cond delay="0"/>
                                  </p:stCondLst>
                                  <p:childTnLst>
                                    <p:anim calcmode="lin" valueType="num">
                                      <p:cBhvr additive="base">
                                        <p:cTn id="241" dur="3000"/>
                                        <p:tgtEl>
                                          <p:spTgt spid="12"/>
                                        </p:tgtEl>
                                        <p:attrNameLst>
                                          <p:attrName>ppt_x</p:attrName>
                                        </p:attrNameLst>
                                      </p:cBhvr>
                                      <p:tavLst>
                                        <p:tav tm="0">
                                          <p:val>
                                            <p:strVal val="ppt_x"/>
                                          </p:val>
                                        </p:tav>
                                        <p:tav tm="100000">
                                          <p:val>
                                            <p:strVal val="0-ppt_w/2"/>
                                          </p:val>
                                        </p:tav>
                                      </p:tavLst>
                                    </p:anim>
                                    <p:anim calcmode="lin" valueType="num">
                                      <p:cBhvr additive="base">
                                        <p:cTn id="242" dur="3000"/>
                                        <p:tgtEl>
                                          <p:spTgt spid="12"/>
                                        </p:tgtEl>
                                        <p:attrNameLst>
                                          <p:attrName>ppt_y</p:attrName>
                                        </p:attrNameLst>
                                      </p:cBhvr>
                                      <p:tavLst>
                                        <p:tav tm="0">
                                          <p:val>
                                            <p:strVal val="ppt_y"/>
                                          </p:val>
                                        </p:tav>
                                        <p:tav tm="100000">
                                          <p:val>
                                            <p:strVal val="ppt_y"/>
                                          </p:val>
                                        </p:tav>
                                      </p:tavLst>
                                    </p:anim>
                                    <p:set>
                                      <p:cBhvr>
                                        <p:cTn id="243" dur="1" fill="hold">
                                          <p:stCondLst>
                                            <p:cond delay="2999"/>
                                          </p:stCondLst>
                                        </p:cTn>
                                        <p:tgtEl>
                                          <p:spTgt spid="12"/>
                                        </p:tgtEl>
                                        <p:attrNameLst>
                                          <p:attrName>style.visibility</p:attrName>
                                        </p:attrNameLst>
                                      </p:cBhvr>
                                      <p:to>
                                        <p:strVal val="hidden"/>
                                      </p:to>
                                    </p:set>
                                  </p:childTnLst>
                                </p:cTn>
                              </p:par>
                              <p:par>
                                <p:cTn id="244" presetID="2" presetClass="exit" presetSubtype="8" fill="hold" nodeType="withEffect">
                                  <p:stCondLst>
                                    <p:cond delay="0"/>
                                  </p:stCondLst>
                                  <p:childTnLst>
                                    <p:anim calcmode="lin" valueType="num">
                                      <p:cBhvr additive="base">
                                        <p:cTn id="245" dur="3000"/>
                                        <p:tgtEl>
                                          <p:spTgt spid="14"/>
                                        </p:tgtEl>
                                        <p:attrNameLst>
                                          <p:attrName>ppt_x</p:attrName>
                                        </p:attrNameLst>
                                      </p:cBhvr>
                                      <p:tavLst>
                                        <p:tav tm="0">
                                          <p:val>
                                            <p:strVal val="ppt_x"/>
                                          </p:val>
                                        </p:tav>
                                        <p:tav tm="100000">
                                          <p:val>
                                            <p:strVal val="0-ppt_w/2"/>
                                          </p:val>
                                        </p:tav>
                                      </p:tavLst>
                                    </p:anim>
                                    <p:anim calcmode="lin" valueType="num">
                                      <p:cBhvr additive="base">
                                        <p:cTn id="246" dur="3000"/>
                                        <p:tgtEl>
                                          <p:spTgt spid="14"/>
                                        </p:tgtEl>
                                        <p:attrNameLst>
                                          <p:attrName>ppt_y</p:attrName>
                                        </p:attrNameLst>
                                      </p:cBhvr>
                                      <p:tavLst>
                                        <p:tav tm="0">
                                          <p:val>
                                            <p:strVal val="ppt_y"/>
                                          </p:val>
                                        </p:tav>
                                        <p:tav tm="100000">
                                          <p:val>
                                            <p:strVal val="ppt_y"/>
                                          </p:val>
                                        </p:tav>
                                      </p:tavLst>
                                    </p:anim>
                                    <p:set>
                                      <p:cBhvr>
                                        <p:cTn id="247" dur="1" fill="hold">
                                          <p:stCondLst>
                                            <p:cond delay="2999"/>
                                          </p:stCondLst>
                                        </p:cTn>
                                        <p:tgtEl>
                                          <p:spTgt spid="14"/>
                                        </p:tgtEl>
                                        <p:attrNameLst>
                                          <p:attrName>style.visibility</p:attrName>
                                        </p:attrNameLst>
                                      </p:cBhvr>
                                      <p:to>
                                        <p:strVal val="hidden"/>
                                      </p:to>
                                    </p:set>
                                  </p:childTnLst>
                                </p:cTn>
                              </p:par>
                              <p:par>
                                <p:cTn id="248" presetID="2" presetClass="exit" presetSubtype="8" fill="hold" nodeType="withEffect">
                                  <p:stCondLst>
                                    <p:cond delay="0"/>
                                  </p:stCondLst>
                                  <p:childTnLst>
                                    <p:anim calcmode="lin" valueType="num">
                                      <p:cBhvr additive="base">
                                        <p:cTn id="249" dur="3000"/>
                                        <p:tgtEl>
                                          <p:spTgt spid="16"/>
                                        </p:tgtEl>
                                        <p:attrNameLst>
                                          <p:attrName>ppt_x</p:attrName>
                                        </p:attrNameLst>
                                      </p:cBhvr>
                                      <p:tavLst>
                                        <p:tav tm="0">
                                          <p:val>
                                            <p:strVal val="ppt_x"/>
                                          </p:val>
                                        </p:tav>
                                        <p:tav tm="100000">
                                          <p:val>
                                            <p:strVal val="0-ppt_w/2"/>
                                          </p:val>
                                        </p:tav>
                                      </p:tavLst>
                                    </p:anim>
                                    <p:anim calcmode="lin" valueType="num">
                                      <p:cBhvr additive="base">
                                        <p:cTn id="250" dur="3000"/>
                                        <p:tgtEl>
                                          <p:spTgt spid="16"/>
                                        </p:tgtEl>
                                        <p:attrNameLst>
                                          <p:attrName>ppt_y</p:attrName>
                                        </p:attrNameLst>
                                      </p:cBhvr>
                                      <p:tavLst>
                                        <p:tav tm="0">
                                          <p:val>
                                            <p:strVal val="ppt_y"/>
                                          </p:val>
                                        </p:tav>
                                        <p:tav tm="100000">
                                          <p:val>
                                            <p:strVal val="ppt_y"/>
                                          </p:val>
                                        </p:tav>
                                      </p:tavLst>
                                    </p:anim>
                                    <p:set>
                                      <p:cBhvr>
                                        <p:cTn id="251" dur="1" fill="hold">
                                          <p:stCondLst>
                                            <p:cond delay="2999"/>
                                          </p:stCondLst>
                                        </p:cTn>
                                        <p:tgtEl>
                                          <p:spTgt spid="16"/>
                                        </p:tgtEl>
                                        <p:attrNameLst>
                                          <p:attrName>style.visibility</p:attrName>
                                        </p:attrNameLst>
                                      </p:cBhvr>
                                      <p:to>
                                        <p:strVal val="hidden"/>
                                      </p:to>
                                    </p:set>
                                  </p:childTnLst>
                                </p:cTn>
                              </p:par>
                              <p:par>
                                <p:cTn id="252" presetID="2" presetClass="exit" presetSubtype="8" fill="hold" nodeType="withEffect">
                                  <p:stCondLst>
                                    <p:cond delay="0"/>
                                  </p:stCondLst>
                                  <p:childTnLst>
                                    <p:anim calcmode="lin" valueType="num">
                                      <p:cBhvr additive="base">
                                        <p:cTn id="253" dur="3000"/>
                                        <p:tgtEl>
                                          <p:spTgt spid="18"/>
                                        </p:tgtEl>
                                        <p:attrNameLst>
                                          <p:attrName>ppt_x</p:attrName>
                                        </p:attrNameLst>
                                      </p:cBhvr>
                                      <p:tavLst>
                                        <p:tav tm="0">
                                          <p:val>
                                            <p:strVal val="ppt_x"/>
                                          </p:val>
                                        </p:tav>
                                        <p:tav tm="100000">
                                          <p:val>
                                            <p:strVal val="0-ppt_w/2"/>
                                          </p:val>
                                        </p:tav>
                                      </p:tavLst>
                                    </p:anim>
                                    <p:anim calcmode="lin" valueType="num">
                                      <p:cBhvr additive="base">
                                        <p:cTn id="254" dur="3000"/>
                                        <p:tgtEl>
                                          <p:spTgt spid="18"/>
                                        </p:tgtEl>
                                        <p:attrNameLst>
                                          <p:attrName>ppt_y</p:attrName>
                                        </p:attrNameLst>
                                      </p:cBhvr>
                                      <p:tavLst>
                                        <p:tav tm="0">
                                          <p:val>
                                            <p:strVal val="ppt_y"/>
                                          </p:val>
                                        </p:tav>
                                        <p:tav tm="100000">
                                          <p:val>
                                            <p:strVal val="ppt_y"/>
                                          </p:val>
                                        </p:tav>
                                      </p:tavLst>
                                    </p:anim>
                                    <p:set>
                                      <p:cBhvr>
                                        <p:cTn id="255" dur="1" fill="hold">
                                          <p:stCondLst>
                                            <p:cond delay="2999"/>
                                          </p:stCondLst>
                                        </p:cTn>
                                        <p:tgtEl>
                                          <p:spTgt spid="18"/>
                                        </p:tgtEl>
                                        <p:attrNameLst>
                                          <p:attrName>style.visibility</p:attrName>
                                        </p:attrNameLst>
                                      </p:cBhvr>
                                      <p:to>
                                        <p:strVal val="hidden"/>
                                      </p:to>
                                    </p:set>
                                  </p:childTnLst>
                                </p:cTn>
                              </p:par>
                              <p:par>
                                <p:cTn id="256" presetID="2" presetClass="exit" presetSubtype="8" fill="hold" nodeType="withEffect">
                                  <p:stCondLst>
                                    <p:cond delay="0"/>
                                  </p:stCondLst>
                                  <p:childTnLst>
                                    <p:anim calcmode="lin" valueType="num">
                                      <p:cBhvr additive="base">
                                        <p:cTn id="257" dur="3000"/>
                                        <p:tgtEl>
                                          <p:spTgt spid="20"/>
                                        </p:tgtEl>
                                        <p:attrNameLst>
                                          <p:attrName>ppt_x</p:attrName>
                                        </p:attrNameLst>
                                      </p:cBhvr>
                                      <p:tavLst>
                                        <p:tav tm="0">
                                          <p:val>
                                            <p:strVal val="ppt_x"/>
                                          </p:val>
                                        </p:tav>
                                        <p:tav tm="100000">
                                          <p:val>
                                            <p:strVal val="0-ppt_w/2"/>
                                          </p:val>
                                        </p:tav>
                                      </p:tavLst>
                                    </p:anim>
                                    <p:anim calcmode="lin" valueType="num">
                                      <p:cBhvr additive="base">
                                        <p:cTn id="258" dur="3000"/>
                                        <p:tgtEl>
                                          <p:spTgt spid="20"/>
                                        </p:tgtEl>
                                        <p:attrNameLst>
                                          <p:attrName>ppt_y</p:attrName>
                                        </p:attrNameLst>
                                      </p:cBhvr>
                                      <p:tavLst>
                                        <p:tav tm="0">
                                          <p:val>
                                            <p:strVal val="ppt_y"/>
                                          </p:val>
                                        </p:tav>
                                        <p:tav tm="100000">
                                          <p:val>
                                            <p:strVal val="ppt_y"/>
                                          </p:val>
                                        </p:tav>
                                      </p:tavLst>
                                    </p:anim>
                                    <p:set>
                                      <p:cBhvr>
                                        <p:cTn id="259" dur="1" fill="hold">
                                          <p:stCondLst>
                                            <p:cond delay="2999"/>
                                          </p:stCondLst>
                                        </p:cTn>
                                        <p:tgtEl>
                                          <p:spTgt spid="20"/>
                                        </p:tgtEl>
                                        <p:attrNameLst>
                                          <p:attrName>style.visibility</p:attrName>
                                        </p:attrNameLst>
                                      </p:cBhvr>
                                      <p:to>
                                        <p:strVal val="hidden"/>
                                      </p:to>
                                    </p:set>
                                  </p:childTnLst>
                                </p:cTn>
                              </p:par>
                              <p:par>
                                <p:cTn id="260" presetID="2" presetClass="exit" presetSubtype="8" fill="hold" nodeType="withEffect">
                                  <p:stCondLst>
                                    <p:cond delay="0"/>
                                  </p:stCondLst>
                                  <p:childTnLst>
                                    <p:anim calcmode="lin" valueType="num">
                                      <p:cBhvr additive="base">
                                        <p:cTn id="261" dur="3000"/>
                                        <p:tgtEl>
                                          <p:spTgt spid="22"/>
                                        </p:tgtEl>
                                        <p:attrNameLst>
                                          <p:attrName>ppt_x</p:attrName>
                                        </p:attrNameLst>
                                      </p:cBhvr>
                                      <p:tavLst>
                                        <p:tav tm="0">
                                          <p:val>
                                            <p:strVal val="ppt_x"/>
                                          </p:val>
                                        </p:tav>
                                        <p:tav tm="100000">
                                          <p:val>
                                            <p:strVal val="0-ppt_w/2"/>
                                          </p:val>
                                        </p:tav>
                                      </p:tavLst>
                                    </p:anim>
                                    <p:anim calcmode="lin" valueType="num">
                                      <p:cBhvr additive="base">
                                        <p:cTn id="262" dur="3000"/>
                                        <p:tgtEl>
                                          <p:spTgt spid="22"/>
                                        </p:tgtEl>
                                        <p:attrNameLst>
                                          <p:attrName>ppt_y</p:attrName>
                                        </p:attrNameLst>
                                      </p:cBhvr>
                                      <p:tavLst>
                                        <p:tav tm="0">
                                          <p:val>
                                            <p:strVal val="ppt_y"/>
                                          </p:val>
                                        </p:tav>
                                        <p:tav tm="100000">
                                          <p:val>
                                            <p:strVal val="ppt_y"/>
                                          </p:val>
                                        </p:tav>
                                      </p:tavLst>
                                    </p:anim>
                                    <p:set>
                                      <p:cBhvr>
                                        <p:cTn id="263" dur="1" fill="hold">
                                          <p:stCondLst>
                                            <p:cond delay="2999"/>
                                          </p:stCondLst>
                                        </p:cTn>
                                        <p:tgtEl>
                                          <p:spTgt spid="22"/>
                                        </p:tgtEl>
                                        <p:attrNameLst>
                                          <p:attrName>style.visibility</p:attrName>
                                        </p:attrNameLst>
                                      </p:cBhvr>
                                      <p:to>
                                        <p:strVal val="hidden"/>
                                      </p:to>
                                    </p:set>
                                  </p:childTnLst>
                                </p:cTn>
                              </p:par>
                              <p:par>
                                <p:cTn id="264" presetID="2" presetClass="exit" presetSubtype="8" fill="hold" nodeType="withEffect">
                                  <p:stCondLst>
                                    <p:cond delay="0"/>
                                  </p:stCondLst>
                                  <p:childTnLst>
                                    <p:anim calcmode="lin" valueType="num">
                                      <p:cBhvr additive="base">
                                        <p:cTn id="265" dur="3000"/>
                                        <p:tgtEl>
                                          <p:spTgt spid="24"/>
                                        </p:tgtEl>
                                        <p:attrNameLst>
                                          <p:attrName>ppt_x</p:attrName>
                                        </p:attrNameLst>
                                      </p:cBhvr>
                                      <p:tavLst>
                                        <p:tav tm="0">
                                          <p:val>
                                            <p:strVal val="ppt_x"/>
                                          </p:val>
                                        </p:tav>
                                        <p:tav tm="100000">
                                          <p:val>
                                            <p:strVal val="0-ppt_w/2"/>
                                          </p:val>
                                        </p:tav>
                                      </p:tavLst>
                                    </p:anim>
                                    <p:anim calcmode="lin" valueType="num">
                                      <p:cBhvr additive="base">
                                        <p:cTn id="266" dur="3000"/>
                                        <p:tgtEl>
                                          <p:spTgt spid="24"/>
                                        </p:tgtEl>
                                        <p:attrNameLst>
                                          <p:attrName>ppt_y</p:attrName>
                                        </p:attrNameLst>
                                      </p:cBhvr>
                                      <p:tavLst>
                                        <p:tav tm="0">
                                          <p:val>
                                            <p:strVal val="ppt_y"/>
                                          </p:val>
                                        </p:tav>
                                        <p:tav tm="100000">
                                          <p:val>
                                            <p:strVal val="ppt_y"/>
                                          </p:val>
                                        </p:tav>
                                      </p:tavLst>
                                    </p:anim>
                                    <p:set>
                                      <p:cBhvr>
                                        <p:cTn id="267" dur="1" fill="hold">
                                          <p:stCondLst>
                                            <p:cond delay="2999"/>
                                          </p:stCondLst>
                                        </p:cTn>
                                        <p:tgtEl>
                                          <p:spTgt spid="24"/>
                                        </p:tgtEl>
                                        <p:attrNameLst>
                                          <p:attrName>style.visibility</p:attrName>
                                        </p:attrNameLst>
                                      </p:cBhvr>
                                      <p:to>
                                        <p:strVal val="hidden"/>
                                      </p:to>
                                    </p:set>
                                  </p:childTnLst>
                                </p:cTn>
                              </p:par>
                              <p:par>
                                <p:cTn id="268" presetID="2" presetClass="exit" presetSubtype="8" fill="hold" nodeType="withEffect">
                                  <p:stCondLst>
                                    <p:cond delay="0"/>
                                  </p:stCondLst>
                                  <p:childTnLst>
                                    <p:anim calcmode="lin" valueType="num">
                                      <p:cBhvr additive="base">
                                        <p:cTn id="269" dur="3000"/>
                                        <p:tgtEl>
                                          <p:spTgt spid="26"/>
                                        </p:tgtEl>
                                        <p:attrNameLst>
                                          <p:attrName>ppt_x</p:attrName>
                                        </p:attrNameLst>
                                      </p:cBhvr>
                                      <p:tavLst>
                                        <p:tav tm="0">
                                          <p:val>
                                            <p:strVal val="ppt_x"/>
                                          </p:val>
                                        </p:tav>
                                        <p:tav tm="100000">
                                          <p:val>
                                            <p:strVal val="0-ppt_w/2"/>
                                          </p:val>
                                        </p:tav>
                                      </p:tavLst>
                                    </p:anim>
                                    <p:anim calcmode="lin" valueType="num">
                                      <p:cBhvr additive="base">
                                        <p:cTn id="270" dur="3000"/>
                                        <p:tgtEl>
                                          <p:spTgt spid="26"/>
                                        </p:tgtEl>
                                        <p:attrNameLst>
                                          <p:attrName>ppt_y</p:attrName>
                                        </p:attrNameLst>
                                      </p:cBhvr>
                                      <p:tavLst>
                                        <p:tav tm="0">
                                          <p:val>
                                            <p:strVal val="ppt_y"/>
                                          </p:val>
                                        </p:tav>
                                        <p:tav tm="100000">
                                          <p:val>
                                            <p:strVal val="ppt_y"/>
                                          </p:val>
                                        </p:tav>
                                      </p:tavLst>
                                    </p:anim>
                                    <p:set>
                                      <p:cBhvr>
                                        <p:cTn id="271" dur="1" fill="hold">
                                          <p:stCondLst>
                                            <p:cond delay="2999"/>
                                          </p:stCondLst>
                                        </p:cTn>
                                        <p:tgtEl>
                                          <p:spTgt spid="26"/>
                                        </p:tgtEl>
                                        <p:attrNameLst>
                                          <p:attrName>style.visibility</p:attrName>
                                        </p:attrNameLst>
                                      </p:cBhvr>
                                      <p:to>
                                        <p:strVal val="hidden"/>
                                      </p:to>
                                    </p:set>
                                  </p:childTnLst>
                                </p:cTn>
                              </p:par>
                              <p:par>
                                <p:cTn id="272" presetID="8" presetClass="emph" presetSubtype="0" fill="hold" nodeType="withEffect">
                                  <p:stCondLst>
                                    <p:cond delay="0"/>
                                  </p:stCondLst>
                                  <p:childTnLst>
                                    <p:animRot by="-21600000">
                                      <p:cBhvr>
                                        <p:cTn id="273" dur="3000" fill="hold"/>
                                        <p:tgtEl>
                                          <p:spTgt spid="4"/>
                                        </p:tgtEl>
                                        <p:attrNameLst>
                                          <p:attrName>r</p:attrName>
                                        </p:attrNameLst>
                                      </p:cBhvr>
                                    </p:animRot>
                                  </p:childTnLst>
                                </p:cTn>
                              </p:par>
                              <p:par>
                                <p:cTn id="274" presetID="8" presetClass="emph" presetSubtype="0" fill="hold" nodeType="withEffect">
                                  <p:stCondLst>
                                    <p:cond delay="0"/>
                                  </p:stCondLst>
                                  <p:childTnLst>
                                    <p:animRot by="-21600000">
                                      <p:cBhvr>
                                        <p:cTn id="275" dur="3000" fill="hold"/>
                                        <p:tgtEl>
                                          <p:spTgt spid="6"/>
                                        </p:tgtEl>
                                        <p:attrNameLst>
                                          <p:attrName>r</p:attrName>
                                        </p:attrNameLst>
                                      </p:cBhvr>
                                    </p:animRot>
                                  </p:childTnLst>
                                </p:cTn>
                              </p:par>
                              <p:par>
                                <p:cTn id="276" presetID="8" presetClass="emph" presetSubtype="0" fill="hold" nodeType="withEffect">
                                  <p:stCondLst>
                                    <p:cond delay="0"/>
                                  </p:stCondLst>
                                  <p:childTnLst>
                                    <p:animRot by="-21600000">
                                      <p:cBhvr>
                                        <p:cTn id="277" dur="3000" fill="hold"/>
                                        <p:tgtEl>
                                          <p:spTgt spid="8"/>
                                        </p:tgtEl>
                                        <p:attrNameLst>
                                          <p:attrName>r</p:attrName>
                                        </p:attrNameLst>
                                      </p:cBhvr>
                                    </p:animRot>
                                  </p:childTnLst>
                                </p:cTn>
                              </p:par>
                              <p:par>
                                <p:cTn id="278" presetID="8" presetClass="emph" presetSubtype="0" fill="hold" nodeType="withEffect">
                                  <p:stCondLst>
                                    <p:cond delay="0"/>
                                  </p:stCondLst>
                                  <p:childTnLst>
                                    <p:animRot by="-21600000">
                                      <p:cBhvr>
                                        <p:cTn id="279" dur="3000" fill="hold"/>
                                        <p:tgtEl>
                                          <p:spTgt spid="10"/>
                                        </p:tgtEl>
                                        <p:attrNameLst>
                                          <p:attrName>r</p:attrName>
                                        </p:attrNameLst>
                                      </p:cBhvr>
                                    </p:animRot>
                                  </p:childTnLst>
                                </p:cTn>
                              </p:par>
                              <p:par>
                                <p:cTn id="280" presetID="8" presetClass="emph" presetSubtype="0" fill="hold" nodeType="withEffect">
                                  <p:stCondLst>
                                    <p:cond delay="0"/>
                                  </p:stCondLst>
                                  <p:childTnLst>
                                    <p:animRot by="-21600000">
                                      <p:cBhvr>
                                        <p:cTn id="281" dur="3000" fill="hold"/>
                                        <p:tgtEl>
                                          <p:spTgt spid="12"/>
                                        </p:tgtEl>
                                        <p:attrNameLst>
                                          <p:attrName>r</p:attrName>
                                        </p:attrNameLst>
                                      </p:cBhvr>
                                    </p:animRot>
                                  </p:childTnLst>
                                </p:cTn>
                              </p:par>
                              <p:par>
                                <p:cTn id="282" presetID="8" presetClass="emph" presetSubtype="0" fill="hold" nodeType="withEffect">
                                  <p:stCondLst>
                                    <p:cond delay="0"/>
                                  </p:stCondLst>
                                  <p:childTnLst>
                                    <p:animRot by="-21600000">
                                      <p:cBhvr>
                                        <p:cTn id="283" dur="3000" fill="hold"/>
                                        <p:tgtEl>
                                          <p:spTgt spid="14"/>
                                        </p:tgtEl>
                                        <p:attrNameLst>
                                          <p:attrName>r</p:attrName>
                                        </p:attrNameLst>
                                      </p:cBhvr>
                                    </p:animRot>
                                  </p:childTnLst>
                                </p:cTn>
                              </p:par>
                              <p:par>
                                <p:cTn id="284" presetID="8" presetClass="emph" presetSubtype="0" fill="hold" nodeType="withEffect">
                                  <p:stCondLst>
                                    <p:cond delay="0"/>
                                  </p:stCondLst>
                                  <p:childTnLst>
                                    <p:animRot by="-21600000">
                                      <p:cBhvr>
                                        <p:cTn id="285" dur="3000" fill="hold"/>
                                        <p:tgtEl>
                                          <p:spTgt spid="16"/>
                                        </p:tgtEl>
                                        <p:attrNameLst>
                                          <p:attrName>r</p:attrName>
                                        </p:attrNameLst>
                                      </p:cBhvr>
                                    </p:animRot>
                                  </p:childTnLst>
                                </p:cTn>
                              </p:par>
                              <p:par>
                                <p:cTn id="286" presetID="8" presetClass="emph" presetSubtype="0" fill="hold" nodeType="withEffect">
                                  <p:stCondLst>
                                    <p:cond delay="0"/>
                                  </p:stCondLst>
                                  <p:childTnLst>
                                    <p:animRot by="-21600000">
                                      <p:cBhvr>
                                        <p:cTn id="287" dur="3000" fill="hold"/>
                                        <p:tgtEl>
                                          <p:spTgt spid="18"/>
                                        </p:tgtEl>
                                        <p:attrNameLst>
                                          <p:attrName>r</p:attrName>
                                        </p:attrNameLst>
                                      </p:cBhvr>
                                    </p:animRot>
                                  </p:childTnLst>
                                </p:cTn>
                              </p:par>
                              <p:par>
                                <p:cTn id="288" presetID="8" presetClass="emph" presetSubtype="0" fill="hold" nodeType="withEffect">
                                  <p:stCondLst>
                                    <p:cond delay="0"/>
                                  </p:stCondLst>
                                  <p:childTnLst>
                                    <p:animRot by="-21600000">
                                      <p:cBhvr>
                                        <p:cTn id="289" dur="3000" fill="hold"/>
                                        <p:tgtEl>
                                          <p:spTgt spid="20"/>
                                        </p:tgtEl>
                                        <p:attrNameLst>
                                          <p:attrName>r</p:attrName>
                                        </p:attrNameLst>
                                      </p:cBhvr>
                                    </p:animRot>
                                  </p:childTnLst>
                                </p:cTn>
                              </p:par>
                              <p:par>
                                <p:cTn id="290" presetID="8" presetClass="emph" presetSubtype="0" fill="hold" nodeType="withEffect">
                                  <p:stCondLst>
                                    <p:cond delay="0"/>
                                  </p:stCondLst>
                                  <p:childTnLst>
                                    <p:animRot by="-21600000">
                                      <p:cBhvr>
                                        <p:cTn id="291" dur="3000" fill="hold"/>
                                        <p:tgtEl>
                                          <p:spTgt spid="22"/>
                                        </p:tgtEl>
                                        <p:attrNameLst>
                                          <p:attrName>r</p:attrName>
                                        </p:attrNameLst>
                                      </p:cBhvr>
                                    </p:animRot>
                                  </p:childTnLst>
                                </p:cTn>
                              </p:par>
                              <p:par>
                                <p:cTn id="292" presetID="8" presetClass="emph" presetSubtype="0" fill="hold" nodeType="withEffect">
                                  <p:stCondLst>
                                    <p:cond delay="0"/>
                                  </p:stCondLst>
                                  <p:childTnLst>
                                    <p:animRot by="-21600000">
                                      <p:cBhvr>
                                        <p:cTn id="293" dur="3000" fill="hold"/>
                                        <p:tgtEl>
                                          <p:spTgt spid="24"/>
                                        </p:tgtEl>
                                        <p:attrNameLst>
                                          <p:attrName>r</p:attrName>
                                        </p:attrNameLst>
                                      </p:cBhvr>
                                    </p:animRot>
                                  </p:childTnLst>
                                </p:cTn>
                              </p:par>
                              <p:par>
                                <p:cTn id="294" presetID="8" presetClass="emph" presetSubtype="0" fill="hold" nodeType="withEffect">
                                  <p:stCondLst>
                                    <p:cond delay="0"/>
                                  </p:stCondLst>
                                  <p:childTnLst>
                                    <p:animRot by="-21600000">
                                      <p:cBhvr>
                                        <p:cTn id="295" dur="3000" fill="hold"/>
                                        <p:tgtEl>
                                          <p:spTgt spid="26"/>
                                        </p:tgtEl>
                                        <p:attrNameLst>
                                          <p:attrName>r</p:attrName>
                                        </p:attrNameLst>
                                      </p:cBhvr>
                                    </p:animRot>
                                  </p:childTnLst>
                                </p:cTn>
                              </p:par>
                              <p:par>
                                <p:cTn id="296" presetID="17" presetClass="entr" presetSubtype="10"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3000" fill="hold"/>
                                        <p:tgtEl>
                                          <p:spTgt spid="2"/>
                                        </p:tgtEl>
                                        <p:attrNameLst>
                                          <p:attrName>ppt_w</p:attrName>
                                        </p:attrNameLst>
                                      </p:cBhvr>
                                      <p:tavLst>
                                        <p:tav tm="0">
                                          <p:val>
                                            <p:fltVal val="0"/>
                                          </p:val>
                                        </p:tav>
                                        <p:tav tm="100000">
                                          <p:val>
                                            <p:strVal val="#ppt_w"/>
                                          </p:val>
                                        </p:tav>
                                      </p:tavLst>
                                    </p:anim>
                                    <p:anim calcmode="lin" valueType="num">
                                      <p:cBhvr>
                                        <p:cTn id="299"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ce3ef3421790cd93c5659ab23555224.jpg"/>
          <p:cNvPicPr>
            <a:picLocks noChangeAspect="1"/>
          </p:cNvPicPr>
          <p:nvPr/>
        </p:nvPicPr>
        <p:blipFill>
          <a:blip r:embed="rId2"/>
          <a:stretch>
            <a:fillRect/>
          </a:stretch>
        </p:blipFill>
        <p:spPr>
          <a:xfrm>
            <a:off x="0" y="82997"/>
            <a:ext cx="9144000" cy="4977506"/>
          </a:xfrm>
          <a:prstGeom prst="rect">
            <a:avLst/>
          </a:prstGeom>
        </p:spPr>
      </p:pic>
      <p:sp>
        <p:nvSpPr>
          <p:cNvPr id="3" name="2 CuadroTexto"/>
          <p:cNvSpPr txBox="1"/>
          <p:nvPr/>
        </p:nvSpPr>
        <p:spPr>
          <a:xfrm>
            <a:off x="4000496" y="857238"/>
            <a:ext cx="2928958" cy="2585323"/>
          </a:xfrm>
          <a:prstGeom prst="rect">
            <a:avLst/>
          </a:prstGeom>
          <a:noFill/>
        </p:spPr>
        <p:txBody>
          <a:bodyPr wrap="square" rtlCol="0">
            <a:spAutoFit/>
          </a:bodyPr>
          <a:lstStyle/>
          <a:p>
            <a:r>
              <a:rPr lang="es-PE" dirty="0" smtClean="0"/>
              <a:t>Los atardeceres en primavera son verdaderamente impresionantes. El cielo se tiñe de tonos cálidos y suaves mientras el sol se pone en el horizonte. Es un momento perfecto para reflexionar sobre la belleza de la naturaleza y la gratitud por la vida.</a:t>
            </a:r>
          </a:p>
          <a:p>
            <a:endParaRPr lang="es-PE" dirty="0"/>
          </a:p>
        </p:txBody>
      </p:sp>
      <p:sp>
        <p:nvSpPr>
          <p:cNvPr id="4" name="3 Rectángulo"/>
          <p:cNvSpPr/>
          <p:nvPr/>
        </p:nvSpPr>
        <p:spPr>
          <a:xfrm>
            <a:off x="0" y="0"/>
            <a:ext cx="357158" cy="5143500"/>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8786842" y="0"/>
            <a:ext cx="357158" cy="5143500"/>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033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tthyt.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2bfb04ad814c4995f0c537c68db5cd0b-multicolor-swirls-circle-logo-by-vexels.png"/>
          <p:cNvPicPr>
            <a:picLocks noChangeAspect="1"/>
          </p:cNvPicPr>
          <p:nvPr/>
        </p:nvPicPr>
        <p:blipFill>
          <a:blip r:embed="rId3" cstate="print">
            <a:duotone>
              <a:schemeClr val="accent6">
                <a:shade val="45000"/>
                <a:satMod val="135000"/>
              </a:schemeClr>
              <a:prstClr val="white"/>
            </a:duotone>
          </a:blip>
          <a:stretch>
            <a:fillRect/>
          </a:stretch>
        </p:blipFill>
        <p:spPr>
          <a:xfrm>
            <a:off x="285720" y="0"/>
            <a:ext cx="857237" cy="857237"/>
          </a:xfrm>
          <a:prstGeom prst="rect">
            <a:avLst/>
          </a:prstGeom>
          <a:effectLst>
            <a:reflection blurRad="6350" stA="50000" endA="300" endPos="90000" dir="5400000" sy="-100000" algn="bl" rotWithShape="0"/>
          </a:effectLst>
        </p:spPr>
      </p:pic>
      <p:pic>
        <p:nvPicPr>
          <p:cNvPr id="4" name="3 Imagen" descr="2bfb04ad814c4995f0c537c68db5cd0b-multicolor-swirls-circle-logo-by-vexels.png"/>
          <p:cNvPicPr>
            <a:picLocks noChangeAspect="1"/>
          </p:cNvPicPr>
          <p:nvPr/>
        </p:nvPicPr>
        <p:blipFill>
          <a:blip r:embed="rId3" cstate="print">
            <a:duotone>
              <a:schemeClr val="accent6">
                <a:shade val="45000"/>
                <a:satMod val="135000"/>
              </a:schemeClr>
              <a:prstClr val="white"/>
            </a:duotone>
          </a:blip>
          <a:stretch>
            <a:fillRect/>
          </a:stretch>
        </p:blipFill>
        <p:spPr>
          <a:xfrm>
            <a:off x="1071506" y="428609"/>
            <a:ext cx="857237" cy="857237"/>
          </a:xfrm>
          <a:prstGeom prst="rect">
            <a:avLst/>
          </a:prstGeom>
          <a:effectLst>
            <a:reflection blurRad="6350" stA="50000" endA="300" endPos="90000" dir="5400000" sy="-100000" algn="bl" rotWithShape="0"/>
          </a:effectLst>
        </p:spPr>
      </p:pic>
      <p:pic>
        <p:nvPicPr>
          <p:cNvPr id="5" name="4 Imagen" descr="2bfb04ad814c4995f0c537c68db5cd0b-multicolor-swirls-circle-logo-by-vexels.png"/>
          <p:cNvPicPr>
            <a:picLocks noChangeAspect="1"/>
          </p:cNvPicPr>
          <p:nvPr/>
        </p:nvPicPr>
        <p:blipFill>
          <a:blip r:embed="rId3" cstate="print">
            <a:duotone>
              <a:schemeClr val="accent6">
                <a:shade val="45000"/>
                <a:satMod val="135000"/>
              </a:schemeClr>
              <a:prstClr val="white"/>
            </a:duotone>
          </a:blip>
          <a:stretch>
            <a:fillRect/>
          </a:stretch>
        </p:blipFill>
        <p:spPr>
          <a:xfrm>
            <a:off x="1428696" y="1071551"/>
            <a:ext cx="857237" cy="857237"/>
          </a:xfrm>
          <a:prstGeom prst="rect">
            <a:avLst/>
          </a:prstGeom>
          <a:effectLst>
            <a:reflection blurRad="6350" stA="50000" endA="300" endPos="90000" dir="5400000" sy="-100000" algn="bl" rotWithShape="0"/>
          </a:effectLst>
        </p:spPr>
      </p:pic>
      <p:pic>
        <p:nvPicPr>
          <p:cNvPr id="6" name="5 Imagen" descr="2bfb04ad814c4995f0c537c68db5cd0b-multicolor-swirls-circle-logo-by-vexels.png"/>
          <p:cNvPicPr>
            <a:picLocks noChangeAspect="1"/>
          </p:cNvPicPr>
          <p:nvPr/>
        </p:nvPicPr>
        <p:blipFill>
          <a:blip r:embed="rId3" cstate="print">
            <a:duotone>
              <a:schemeClr val="accent6">
                <a:shade val="45000"/>
                <a:satMod val="135000"/>
              </a:schemeClr>
              <a:prstClr val="white"/>
            </a:duotone>
          </a:blip>
          <a:stretch>
            <a:fillRect/>
          </a:stretch>
        </p:blipFill>
        <p:spPr>
          <a:xfrm>
            <a:off x="1714448" y="1785931"/>
            <a:ext cx="857237" cy="857237"/>
          </a:xfrm>
          <a:prstGeom prst="rect">
            <a:avLst/>
          </a:prstGeom>
          <a:effectLst>
            <a:reflection blurRad="6350" stA="50000" endA="300" endPos="90000" dir="5400000" sy="-100000" algn="bl" rotWithShape="0"/>
          </a:effectLst>
        </p:spPr>
      </p:pic>
      <p:pic>
        <p:nvPicPr>
          <p:cNvPr id="7" name="6 Imagen" descr="2bfb04ad814c4995f0c537c68db5cd0b-multicolor-swirls-circle-logo-by-vexels.png"/>
          <p:cNvPicPr>
            <a:picLocks noChangeAspect="1"/>
          </p:cNvPicPr>
          <p:nvPr/>
        </p:nvPicPr>
        <p:blipFill>
          <a:blip r:embed="rId3" cstate="print">
            <a:duotone>
              <a:schemeClr val="accent6">
                <a:shade val="45000"/>
                <a:satMod val="135000"/>
              </a:schemeClr>
              <a:prstClr val="white"/>
            </a:duotone>
          </a:blip>
          <a:stretch>
            <a:fillRect/>
          </a:stretch>
        </p:blipFill>
        <p:spPr>
          <a:xfrm>
            <a:off x="1571572" y="2643187"/>
            <a:ext cx="857237" cy="857237"/>
          </a:xfrm>
          <a:prstGeom prst="rect">
            <a:avLst/>
          </a:prstGeom>
          <a:effectLst>
            <a:reflection blurRad="6350" stA="50000" endA="300" endPos="90000" dir="5400000" sy="-100000" algn="bl" rotWithShape="0"/>
          </a:effectLst>
        </p:spPr>
      </p:pic>
      <p:pic>
        <p:nvPicPr>
          <p:cNvPr id="8" name="7 Imagen" descr="2bfb04ad814c4995f0c537c68db5cd0b-multicolor-swirls-circle-logo-by-vexels.png"/>
          <p:cNvPicPr>
            <a:picLocks noChangeAspect="1"/>
          </p:cNvPicPr>
          <p:nvPr/>
        </p:nvPicPr>
        <p:blipFill>
          <a:blip r:embed="rId3" cstate="print">
            <a:duotone>
              <a:schemeClr val="accent6">
                <a:shade val="45000"/>
                <a:satMod val="135000"/>
              </a:schemeClr>
              <a:prstClr val="white"/>
            </a:duotone>
          </a:blip>
          <a:stretch>
            <a:fillRect/>
          </a:stretch>
        </p:blipFill>
        <p:spPr>
          <a:xfrm>
            <a:off x="1142944" y="3429005"/>
            <a:ext cx="857237" cy="857237"/>
          </a:xfrm>
          <a:prstGeom prst="rect">
            <a:avLst/>
          </a:prstGeom>
          <a:effectLst>
            <a:reflection blurRad="6350" stA="50000" endA="300" endPos="90000" dir="5400000" sy="-100000" algn="bl" rotWithShape="0"/>
          </a:effectLst>
        </p:spPr>
      </p:pic>
      <p:pic>
        <p:nvPicPr>
          <p:cNvPr id="9" name="8 Imagen" descr="2bfb04ad814c4995f0c537c68db5cd0b-multicolor-swirls-circle-logo-by-vexels.png"/>
          <p:cNvPicPr>
            <a:picLocks noChangeAspect="1"/>
          </p:cNvPicPr>
          <p:nvPr/>
        </p:nvPicPr>
        <p:blipFill>
          <a:blip r:embed="rId3" cstate="print">
            <a:duotone>
              <a:schemeClr val="accent6">
                <a:shade val="45000"/>
                <a:satMod val="135000"/>
              </a:schemeClr>
              <a:prstClr val="white"/>
            </a:duotone>
          </a:blip>
          <a:stretch>
            <a:fillRect/>
          </a:stretch>
        </p:blipFill>
        <p:spPr>
          <a:xfrm>
            <a:off x="500034" y="4143386"/>
            <a:ext cx="857237" cy="857237"/>
          </a:xfrm>
          <a:prstGeom prst="rect">
            <a:avLst/>
          </a:prstGeom>
          <a:effectLst>
            <a:reflection blurRad="6350" stA="50000" endA="300" endPos="90000" dir="5400000" sy="-100000" algn="bl" rotWithShape="0"/>
          </a:effectLst>
        </p:spPr>
      </p:pic>
      <p:pic>
        <p:nvPicPr>
          <p:cNvPr id="10" name="9 Imagen" descr="2bfb04ad814c4995f0c537c68db5cd0b-multicolor-swirls-circle-logo-by-vexels.png"/>
          <p:cNvPicPr>
            <a:picLocks noChangeAspect="1"/>
          </p:cNvPicPr>
          <p:nvPr/>
        </p:nvPicPr>
        <p:blipFill>
          <a:blip r:embed="rId3" cstate="print">
            <a:duotone>
              <a:schemeClr val="accent6">
                <a:shade val="45000"/>
                <a:satMod val="135000"/>
              </a:schemeClr>
              <a:prstClr val="white"/>
            </a:duotone>
            <a:lum bright="-40000"/>
          </a:blip>
          <a:stretch>
            <a:fillRect/>
          </a:stretch>
        </p:blipFill>
        <p:spPr>
          <a:xfrm>
            <a:off x="3786183" y="1"/>
            <a:ext cx="857237" cy="857237"/>
          </a:xfrm>
          <a:prstGeom prst="rect">
            <a:avLst/>
          </a:prstGeom>
          <a:effectLst>
            <a:reflection blurRad="6350" stA="50000" endA="300" endPos="90000" dir="5400000" sy="-100000" algn="bl" rotWithShape="0"/>
          </a:effectLst>
        </p:spPr>
      </p:pic>
      <p:pic>
        <p:nvPicPr>
          <p:cNvPr id="11" name="10 Imagen" descr="2bfb04ad814c4995f0c537c68db5cd0b-multicolor-swirls-circle-logo-by-vexels.png"/>
          <p:cNvPicPr>
            <a:picLocks noChangeAspect="1"/>
          </p:cNvPicPr>
          <p:nvPr/>
        </p:nvPicPr>
        <p:blipFill>
          <a:blip r:embed="rId3" cstate="print">
            <a:duotone>
              <a:schemeClr val="accent6">
                <a:shade val="45000"/>
                <a:satMod val="135000"/>
              </a:schemeClr>
              <a:prstClr val="white"/>
            </a:duotone>
            <a:lum bright="-40000"/>
          </a:blip>
          <a:stretch>
            <a:fillRect/>
          </a:stretch>
        </p:blipFill>
        <p:spPr>
          <a:xfrm>
            <a:off x="4357654" y="571486"/>
            <a:ext cx="857237" cy="857237"/>
          </a:xfrm>
          <a:prstGeom prst="rect">
            <a:avLst/>
          </a:prstGeom>
          <a:effectLst>
            <a:reflection blurRad="6350" stA="50000" endA="300" endPos="90000" dir="5400000" sy="-100000" algn="bl" rotWithShape="0"/>
          </a:effectLst>
        </p:spPr>
      </p:pic>
      <p:pic>
        <p:nvPicPr>
          <p:cNvPr id="12" name="11 Imagen" descr="2bfb04ad814c4995f0c537c68db5cd0b-multicolor-swirls-circle-logo-by-vexels.png"/>
          <p:cNvPicPr>
            <a:picLocks noChangeAspect="1"/>
          </p:cNvPicPr>
          <p:nvPr/>
        </p:nvPicPr>
        <p:blipFill>
          <a:blip r:embed="rId3" cstate="print">
            <a:duotone>
              <a:schemeClr val="accent6">
                <a:shade val="45000"/>
                <a:satMod val="135000"/>
              </a:schemeClr>
              <a:prstClr val="white"/>
            </a:duotone>
            <a:lum bright="-40000"/>
          </a:blip>
          <a:stretch>
            <a:fillRect/>
          </a:stretch>
        </p:blipFill>
        <p:spPr>
          <a:xfrm>
            <a:off x="4714844" y="1214428"/>
            <a:ext cx="857237" cy="857237"/>
          </a:xfrm>
          <a:prstGeom prst="rect">
            <a:avLst/>
          </a:prstGeom>
          <a:effectLst>
            <a:reflection blurRad="6350" stA="50000" endA="300" endPos="90000" dir="5400000" sy="-100000" algn="bl" rotWithShape="0"/>
          </a:effectLst>
        </p:spPr>
      </p:pic>
      <p:pic>
        <p:nvPicPr>
          <p:cNvPr id="13" name="12 Imagen" descr="2bfb04ad814c4995f0c537c68db5cd0b-multicolor-swirls-circle-logo-by-vexels.png"/>
          <p:cNvPicPr>
            <a:picLocks noChangeAspect="1"/>
          </p:cNvPicPr>
          <p:nvPr/>
        </p:nvPicPr>
        <p:blipFill>
          <a:blip r:embed="rId3" cstate="print">
            <a:duotone>
              <a:schemeClr val="accent6">
                <a:shade val="45000"/>
                <a:satMod val="135000"/>
              </a:schemeClr>
              <a:prstClr val="white"/>
            </a:duotone>
            <a:lum bright="-40000"/>
          </a:blip>
          <a:stretch>
            <a:fillRect/>
          </a:stretch>
        </p:blipFill>
        <p:spPr>
          <a:xfrm>
            <a:off x="5000596" y="1928808"/>
            <a:ext cx="857237" cy="857237"/>
          </a:xfrm>
          <a:prstGeom prst="rect">
            <a:avLst/>
          </a:prstGeom>
          <a:effectLst>
            <a:reflection blurRad="6350" stA="50000" endA="300" endPos="90000" dir="5400000" sy="-100000" algn="bl" rotWithShape="0"/>
          </a:effectLst>
        </p:spPr>
      </p:pic>
      <p:pic>
        <p:nvPicPr>
          <p:cNvPr id="14" name="13 Imagen" descr="2bfb04ad814c4995f0c537c68db5cd0b-multicolor-swirls-circle-logo-by-vexels.png"/>
          <p:cNvPicPr>
            <a:picLocks noChangeAspect="1"/>
          </p:cNvPicPr>
          <p:nvPr/>
        </p:nvPicPr>
        <p:blipFill>
          <a:blip r:embed="rId3" cstate="print">
            <a:duotone>
              <a:schemeClr val="accent6">
                <a:shade val="45000"/>
                <a:satMod val="135000"/>
              </a:schemeClr>
              <a:prstClr val="white"/>
            </a:duotone>
            <a:lum bright="-40000"/>
          </a:blip>
          <a:stretch>
            <a:fillRect/>
          </a:stretch>
        </p:blipFill>
        <p:spPr>
          <a:xfrm>
            <a:off x="4857720" y="2786064"/>
            <a:ext cx="857237" cy="857237"/>
          </a:xfrm>
          <a:prstGeom prst="rect">
            <a:avLst/>
          </a:prstGeom>
          <a:effectLst>
            <a:reflection blurRad="6350" stA="50000" endA="300" endPos="90000" dir="5400000" sy="-100000" algn="bl" rotWithShape="0"/>
          </a:effectLst>
        </p:spPr>
      </p:pic>
      <p:pic>
        <p:nvPicPr>
          <p:cNvPr id="15" name="14 Imagen" descr="2bfb04ad814c4995f0c537c68db5cd0b-multicolor-swirls-circle-logo-by-vexels.png"/>
          <p:cNvPicPr>
            <a:picLocks noChangeAspect="1"/>
          </p:cNvPicPr>
          <p:nvPr/>
        </p:nvPicPr>
        <p:blipFill>
          <a:blip r:embed="rId3" cstate="print">
            <a:duotone>
              <a:schemeClr val="accent6">
                <a:shade val="45000"/>
                <a:satMod val="135000"/>
              </a:schemeClr>
              <a:prstClr val="white"/>
            </a:duotone>
            <a:lum bright="-40000"/>
          </a:blip>
          <a:stretch>
            <a:fillRect/>
          </a:stretch>
        </p:blipFill>
        <p:spPr>
          <a:xfrm>
            <a:off x="4429092" y="3571882"/>
            <a:ext cx="857237" cy="857237"/>
          </a:xfrm>
          <a:prstGeom prst="rect">
            <a:avLst/>
          </a:prstGeom>
          <a:effectLst>
            <a:reflection blurRad="6350" stA="50000" endA="300" endPos="90000" dir="5400000" sy="-100000" algn="bl" rotWithShape="0"/>
          </a:effectLst>
        </p:spPr>
      </p:pic>
      <p:pic>
        <p:nvPicPr>
          <p:cNvPr id="16" name="15 Imagen" descr="2bfb04ad814c4995f0c537c68db5cd0b-multicolor-swirls-circle-logo-by-vexels.png"/>
          <p:cNvPicPr>
            <a:picLocks noChangeAspect="1"/>
          </p:cNvPicPr>
          <p:nvPr/>
        </p:nvPicPr>
        <p:blipFill>
          <a:blip r:embed="rId3" cstate="print">
            <a:duotone>
              <a:schemeClr val="accent6">
                <a:shade val="45000"/>
                <a:satMod val="135000"/>
              </a:schemeClr>
              <a:prstClr val="white"/>
            </a:duotone>
            <a:lum bright="-40000"/>
          </a:blip>
          <a:stretch>
            <a:fillRect/>
          </a:stretch>
        </p:blipFill>
        <p:spPr>
          <a:xfrm>
            <a:off x="3786182" y="4286263"/>
            <a:ext cx="857237" cy="857237"/>
          </a:xfrm>
          <a:prstGeom prst="rect">
            <a:avLst/>
          </a:prstGeom>
          <a:effectLst>
            <a:reflection blurRad="6350" stA="50000" endA="300" endPos="90000" dir="5400000" sy="-100000" algn="bl" rotWithShape="0"/>
          </a:effectLst>
        </p:spPr>
      </p:pic>
      <p:pic>
        <p:nvPicPr>
          <p:cNvPr id="17" name="16 Imagen" descr="2bfb04ad814c4995f0c537c68db5cd0b-multicolor-swirls-circle-logo-by-vexels.png"/>
          <p:cNvPicPr>
            <a:picLocks noChangeAspect="1"/>
          </p:cNvPicPr>
          <p:nvPr/>
        </p:nvPicPr>
        <p:blipFill>
          <a:blip r:embed="rId3" cstate="print">
            <a:duotone>
              <a:schemeClr val="accent6">
                <a:shade val="45000"/>
                <a:satMod val="135000"/>
              </a:schemeClr>
              <a:prstClr val="white"/>
            </a:duotone>
          </a:blip>
          <a:stretch>
            <a:fillRect/>
          </a:stretch>
        </p:blipFill>
        <p:spPr>
          <a:xfrm>
            <a:off x="6643703" y="1"/>
            <a:ext cx="857237" cy="857237"/>
          </a:xfrm>
          <a:prstGeom prst="rect">
            <a:avLst/>
          </a:prstGeom>
          <a:effectLst>
            <a:reflection blurRad="6350" stA="50000" endA="300" endPos="90000" dir="5400000" sy="-100000" algn="bl" rotWithShape="0"/>
          </a:effectLst>
        </p:spPr>
      </p:pic>
      <p:pic>
        <p:nvPicPr>
          <p:cNvPr id="18" name="17 Imagen" descr="2bfb04ad814c4995f0c537c68db5cd0b-multicolor-swirls-circle-logo-by-vexels.png"/>
          <p:cNvPicPr>
            <a:picLocks noChangeAspect="1"/>
          </p:cNvPicPr>
          <p:nvPr/>
        </p:nvPicPr>
        <p:blipFill>
          <a:blip r:embed="rId3" cstate="print">
            <a:duotone>
              <a:schemeClr val="accent6">
                <a:shade val="45000"/>
                <a:satMod val="135000"/>
              </a:schemeClr>
              <a:prstClr val="white"/>
            </a:duotone>
          </a:blip>
          <a:stretch>
            <a:fillRect/>
          </a:stretch>
        </p:blipFill>
        <p:spPr>
          <a:xfrm>
            <a:off x="7215174" y="571486"/>
            <a:ext cx="857237" cy="857237"/>
          </a:xfrm>
          <a:prstGeom prst="rect">
            <a:avLst/>
          </a:prstGeom>
          <a:effectLst>
            <a:reflection blurRad="6350" stA="50000" endA="300" endPos="90000" dir="5400000" sy="-100000" algn="bl" rotWithShape="0"/>
          </a:effectLst>
        </p:spPr>
      </p:pic>
      <p:pic>
        <p:nvPicPr>
          <p:cNvPr id="19" name="18 Imagen" descr="2bfb04ad814c4995f0c537c68db5cd0b-multicolor-swirls-circle-logo-by-vexels.png"/>
          <p:cNvPicPr>
            <a:picLocks noChangeAspect="1"/>
          </p:cNvPicPr>
          <p:nvPr/>
        </p:nvPicPr>
        <p:blipFill>
          <a:blip r:embed="rId3" cstate="print">
            <a:duotone>
              <a:schemeClr val="accent6">
                <a:shade val="45000"/>
                <a:satMod val="135000"/>
              </a:schemeClr>
              <a:prstClr val="white"/>
            </a:duotone>
          </a:blip>
          <a:stretch>
            <a:fillRect/>
          </a:stretch>
        </p:blipFill>
        <p:spPr>
          <a:xfrm>
            <a:off x="7572364" y="1214428"/>
            <a:ext cx="857237" cy="857237"/>
          </a:xfrm>
          <a:prstGeom prst="rect">
            <a:avLst/>
          </a:prstGeom>
          <a:effectLst>
            <a:reflection blurRad="6350" stA="50000" endA="300" endPos="90000" dir="5400000" sy="-100000" algn="bl" rotWithShape="0"/>
          </a:effectLst>
        </p:spPr>
      </p:pic>
      <p:pic>
        <p:nvPicPr>
          <p:cNvPr id="20" name="19 Imagen" descr="2bfb04ad814c4995f0c537c68db5cd0b-multicolor-swirls-circle-logo-by-vexels.png"/>
          <p:cNvPicPr>
            <a:picLocks noChangeAspect="1"/>
          </p:cNvPicPr>
          <p:nvPr/>
        </p:nvPicPr>
        <p:blipFill>
          <a:blip r:embed="rId3" cstate="print">
            <a:duotone>
              <a:schemeClr val="accent6">
                <a:shade val="45000"/>
                <a:satMod val="135000"/>
              </a:schemeClr>
              <a:prstClr val="white"/>
            </a:duotone>
          </a:blip>
          <a:stretch>
            <a:fillRect/>
          </a:stretch>
        </p:blipFill>
        <p:spPr>
          <a:xfrm>
            <a:off x="7858116" y="1928808"/>
            <a:ext cx="857237" cy="857237"/>
          </a:xfrm>
          <a:prstGeom prst="rect">
            <a:avLst/>
          </a:prstGeom>
          <a:effectLst>
            <a:reflection blurRad="6350" stA="50000" endA="300" endPos="90000" dir="5400000" sy="-100000" algn="bl" rotWithShape="0"/>
          </a:effectLst>
        </p:spPr>
      </p:pic>
      <p:pic>
        <p:nvPicPr>
          <p:cNvPr id="21" name="20 Imagen" descr="2bfb04ad814c4995f0c537c68db5cd0b-multicolor-swirls-circle-logo-by-vexels.png"/>
          <p:cNvPicPr>
            <a:picLocks noChangeAspect="1"/>
          </p:cNvPicPr>
          <p:nvPr/>
        </p:nvPicPr>
        <p:blipFill>
          <a:blip r:embed="rId3" cstate="print">
            <a:duotone>
              <a:schemeClr val="accent6">
                <a:shade val="45000"/>
                <a:satMod val="135000"/>
              </a:schemeClr>
              <a:prstClr val="white"/>
            </a:duotone>
          </a:blip>
          <a:stretch>
            <a:fillRect/>
          </a:stretch>
        </p:blipFill>
        <p:spPr>
          <a:xfrm>
            <a:off x="7715240" y="2786064"/>
            <a:ext cx="857237" cy="857237"/>
          </a:xfrm>
          <a:prstGeom prst="rect">
            <a:avLst/>
          </a:prstGeom>
          <a:effectLst>
            <a:reflection blurRad="6350" stA="50000" endA="300" endPos="90000" dir="5400000" sy="-100000" algn="bl" rotWithShape="0"/>
          </a:effectLst>
        </p:spPr>
      </p:pic>
      <p:pic>
        <p:nvPicPr>
          <p:cNvPr id="22" name="21 Imagen" descr="2bfb04ad814c4995f0c537c68db5cd0b-multicolor-swirls-circle-logo-by-vexels.png"/>
          <p:cNvPicPr>
            <a:picLocks noChangeAspect="1"/>
          </p:cNvPicPr>
          <p:nvPr/>
        </p:nvPicPr>
        <p:blipFill>
          <a:blip r:embed="rId3" cstate="print">
            <a:duotone>
              <a:schemeClr val="accent6">
                <a:shade val="45000"/>
                <a:satMod val="135000"/>
              </a:schemeClr>
              <a:prstClr val="white"/>
            </a:duotone>
          </a:blip>
          <a:stretch>
            <a:fillRect/>
          </a:stretch>
        </p:blipFill>
        <p:spPr>
          <a:xfrm>
            <a:off x="7286612" y="3571882"/>
            <a:ext cx="857237" cy="857237"/>
          </a:xfrm>
          <a:prstGeom prst="rect">
            <a:avLst/>
          </a:prstGeom>
          <a:effectLst>
            <a:reflection blurRad="6350" stA="50000" endA="300" endPos="90000" dir="5400000" sy="-100000" algn="bl" rotWithShape="0"/>
          </a:effectLst>
        </p:spPr>
      </p:pic>
      <p:pic>
        <p:nvPicPr>
          <p:cNvPr id="23" name="22 Imagen" descr="2bfb04ad814c4995f0c537c68db5cd0b-multicolor-swirls-circle-logo-by-vexels.png"/>
          <p:cNvPicPr>
            <a:picLocks noChangeAspect="1"/>
          </p:cNvPicPr>
          <p:nvPr/>
        </p:nvPicPr>
        <p:blipFill>
          <a:blip r:embed="rId3" cstate="print">
            <a:duotone>
              <a:schemeClr val="accent6">
                <a:shade val="45000"/>
                <a:satMod val="135000"/>
              </a:schemeClr>
              <a:prstClr val="white"/>
            </a:duotone>
          </a:blip>
          <a:stretch>
            <a:fillRect/>
          </a:stretch>
        </p:blipFill>
        <p:spPr>
          <a:xfrm>
            <a:off x="6643702" y="4286263"/>
            <a:ext cx="857237" cy="857237"/>
          </a:xfrm>
          <a:prstGeom prst="rect">
            <a:avLst/>
          </a:prstGeom>
          <a:effectLst>
            <a:reflection blurRad="6350" stA="50000" endA="300" endPos="90000" dir="5400000" sy="-100000" algn="bl" rotWithShape="0"/>
          </a:effectLst>
        </p:spPr>
      </p:pic>
      <p:pic>
        <p:nvPicPr>
          <p:cNvPr id="24" name="23 Imagen" descr="tthyt.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1+#ppt_w/2"/>
                                          </p:val>
                                        </p:tav>
                                        <p:tav tm="100000">
                                          <p:val>
                                            <p:strVal val="#ppt_x"/>
                                          </p:val>
                                        </p:tav>
                                      </p:tavLst>
                                    </p:anim>
                                    <p:anim calcmode="lin" valueType="num">
                                      <p:cBhvr additive="base">
                                        <p:cTn id="10" dur="3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1+#ppt_w/2"/>
                                          </p:val>
                                        </p:tav>
                                        <p:tav tm="100000">
                                          <p:val>
                                            <p:strVal val="#ppt_x"/>
                                          </p:val>
                                        </p:tav>
                                      </p:tavLst>
                                    </p:anim>
                                    <p:anim calcmode="lin" valueType="num">
                                      <p:cBhvr additive="base">
                                        <p:cTn id="14" dur="3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1+#ppt_w/2"/>
                                          </p:val>
                                        </p:tav>
                                        <p:tav tm="100000">
                                          <p:val>
                                            <p:strVal val="#ppt_x"/>
                                          </p:val>
                                        </p:tav>
                                      </p:tavLst>
                                    </p:anim>
                                    <p:anim calcmode="lin" valueType="num">
                                      <p:cBhvr additive="base">
                                        <p:cTn id="18" dur="3000" fill="hold"/>
                                        <p:tgtEl>
                                          <p:spTgt spid="5"/>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1+#ppt_w/2"/>
                                          </p:val>
                                        </p:tav>
                                        <p:tav tm="100000">
                                          <p:val>
                                            <p:strVal val="#ppt_x"/>
                                          </p:val>
                                        </p:tav>
                                      </p:tavLst>
                                    </p:anim>
                                    <p:anim calcmode="lin" valueType="num">
                                      <p:cBhvr additive="base">
                                        <p:cTn id="22" dur="3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3000" fill="hold"/>
                                        <p:tgtEl>
                                          <p:spTgt spid="7"/>
                                        </p:tgtEl>
                                        <p:attrNameLst>
                                          <p:attrName>ppt_x</p:attrName>
                                        </p:attrNameLst>
                                      </p:cBhvr>
                                      <p:tavLst>
                                        <p:tav tm="0">
                                          <p:val>
                                            <p:strVal val="1+#ppt_w/2"/>
                                          </p:val>
                                        </p:tav>
                                        <p:tav tm="100000">
                                          <p:val>
                                            <p:strVal val="#ppt_x"/>
                                          </p:val>
                                        </p:tav>
                                      </p:tavLst>
                                    </p:anim>
                                    <p:anim calcmode="lin" valueType="num">
                                      <p:cBhvr additive="base">
                                        <p:cTn id="26" dur="3000" fill="hold"/>
                                        <p:tgtEl>
                                          <p:spTgt spid="7"/>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3000" fill="hold"/>
                                        <p:tgtEl>
                                          <p:spTgt spid="8"/>
                                        </p:tgtEl>
                                        <p:attrNameLst>
                                          <p:attrName>ppt_x</p:attrName>
                                        </p:attrNameLst>
                                      </p:cBhvr>
                                      <p:tavLst>
                                        <p:tav tm="0">
                                          <p:val>
                                            <p:strVal val="1+#ppt_w/2"/>
                                          </p:val>
                                        </p:tav>
                                        <p:tav tm="100000">
                                          <p:val>
                                            <p:strVal val="#ppt_x"/>
                                          </p:val>
                                        </p:tav>
                                      </p:tavLst>
                                    </p:anim>
                                    <p:anim calcmode="lin" valueType="num">
                                      <p:cBhvr additive="base">
                                        <p:cTn id="30" dur="3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1+#ppt_w/2"/>
                                          </p:val>
                                        </p:tav>
                                        <p:tav tm="100000">
                                          <p:val>
                                            <p:strVal val="#ppt_x"/>
                                          </p:val>
                                        </p:tav>
                                      </p:tavLst>
                                    </p:anim>
                                    <p:anim calcmode="lin" valueType="num">
                                      <p:cBhvr additive="base">
                                        <p:cTn id="34" dur="3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1+#ppt_w/2"/>
                                          </p:val>
                                        </p:tav>
                                        <p:tav tm="100000">
                                          <p:val>
                                            <p:strVal val="#ppt_x"/>
                                          </p:val>
                                        </p:tav>
                                      </p:tavLst>
                                    </p:anim>
                                    <p:anim calcmode="lin" valueType="num">
                                      <p:cBhvr additive="base">
                                        <p:cTn id="38" dur="3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3000" fill="hold"/>
                                        <p:tgtEl>
                                          <p:spTgt spid="11"/>
                                        </p:tgtEl>
                                        <p:attrNameLst>
                                          <p:attrName>ppt_x</p:attrName>
                                        </p:attrNameLst>
                                      </p:cBhvr>
                                      <p:tavLst>
                                        <p:tav tm="0">
                                          <p:val>
                                            <p:strVal val="1+#ppt_w/2"/>
                                          </p:val>
                                        </p:tav>
                                        <p:tav tm="100000">
                                          <p:val>
                                            <p:strVal val="#ppt_x"/>
                                          </p:val>
                                        </p:tav>
                                      </p:tavLst>
                                    </p:anim>
                                    <p:anim calcmode="lin" valueType="num">
                                      <p:cBhvr additive="base">
                                        <p:cTn id="42" dur="3000" fill="hold"/>
                                        <p:tgtEl>
                                          <p:spTgt spid="11"/>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0" fill="hold"/>
                                        <p:tgtEl>
                                          <p:spTgt spid="12"/>
                                        </p:tgtEl>
                                        <p:attrNameLst>
                                          <p:attrName>ppt_x</p:attrName>
                                        </p:attrNameLst>
                                      </p:cBhvr>
                                      <p:tavLst>
                                        <p:tav tm="0">
                                          <p:val>
                                            <p:strVal val="1+#ppt_w/2"/>
                                          </p:val>
                                        </p:tav>
                                        <p:tav tm="100000">
                                          <p:val>
                                            <p:strVal val="#ppt_x"/>
                                          </p:val>
                                        </p:tav>
                                      </p:tavLst>
                                    </p:anim>
                                    <p:anim calcmode="lin" valueType="num">
                                      <p:cBhvr additive="base">
                                        <p:cTn id="46" dur="3000" fill="hold"/>
                                        <p:tgtEl>
                                          <p:spTgt spid="12"/>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3000" fill="hold"/>
                                        <p:tgtEl>
                                          <p:spTgt spid="13"/>
                                        </p:tgtEl>
                                        <p:attrNameLst>
                                          <p:attrName>ppt_x</p:attrName>
                                        </p:attrNameLst>
                                      </p:cBhvr>
                                      <p:tavLst>
                                        <p:tav tm="0">
                                          <p:val>
                                            <p:strVal val="1+#ppt_w/2"/>
                                          </p:val>
                                        </p:tav>
                                        <p:tav tm="100000">
                                          <p:val>
                                            <p:strVal val="#ppt_x"/>
                                          </p:val>
                                        </p:tav>
                                      </p:tavLst>
                                    </p:anim>
                                    <p:anim calcmode="lin" valueType="num">
                                      <p:cBhvr additive="base">
                                        <p:cTn id="50" dur="3000" fill="hold"/>
                                        <p:tgtEl>
                                          <p:spTgt spid="13"/>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3000" fill="hold"/>
                                        <p:tgtEl>
                                          <p:spTgt spid="14"/>
                                        </p:tgtEl>
                                        <p:attrNameLst>
                                          <p:attrName>ppt_x</p:attrName>
                                        </p:attrNameLst>
                                      </p:cBhvr>
                                      <p:tavLst>
                                        <p:tav tm="0">
                                          <p:val>
                                            <p:strVal val="1+#ppt_w/2"/>
                                          </p:val>
                                        </p:tav>
                                        <p:tav tm="100000">
                                          <p:val>
                                            <p:strVal val="#ppt_x"/>
                                          </p:val>
                                        </p:tav>
                                      </p:tavLst>
                                    </p:anim>
                                    <p:anim calcmode="lin" valueType="num">
                                      <p:cBhvr additive="base">
                                        <p:cTn id="54" dur="3000" fill="hold"/>
                                        <p:tgtEl>
                                          <p:spTgt spid="14"/>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3000" fill="hold"/>
                                        <p:tgtEl>
                                          <p:spTgt spid="15"/>
                                        </p:tgtEl>
                                        <p:attrNameLst>
                                          <p:attrName>ppt_x</p:attrName>
                                        </p:attrNameLst>
                                      </p:cBhvr>
                                      <p:tavLst>
                                        <p:tav tm="0">
                                          <p:val>
                                            <p:strVal val="1+#ppt_w/2"/>
                                          </p:val>
                                        </p:tav>
                                        <p:tav tm="100000">
                                          <p:val>
                                            <p:strVal val="#ppt_x"/>
                                          </p:val>
                                        </p:tav>
                                      </p:tavLst>
                                    </p:anim>
                                    <p:anim calcmode="lin" valueType="num">
                                      <p:cBhvr additive="base">
                                        <p:cTn id="58" dur="3000" fill="hold"/>
                                        <p:tgtEl>
                                          <p:spTgt spid="15"/>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3000" fill="hold"/>
                                        <p:tgtEl>
                                          <p:spTgt spid="16"/>
                                        </p:tgtEl>
                                        <p:attrNameLst>
                                          <p:attrName>ppt_x</p:attrName>
                                        </p:attrNameLst>
                                      </p:cBhvr>
                                      <p:tavLst>
                                        <p:tav tm="0">
                                          <p:val>
                                            <p:strVal val="1+#ppt_w/2"/>
                                          </p:val>
                                        </p:tav>
                                        <p:tav tm="100000">
                                          <p:val>
                                            <p:strVal val="#ppt_x"/>
                                          </p:val>
                                        </p:tav>
                                      </p:tavLst>
                                    </p:anim>
                                    <p:anim calcmode="lin" valueType="num">
                                      <p:cBhvr additive="base">
                                        <p:cTn id="62" dur="3000" fill="hold"/>
                                        <p:tgtEl>
                                          <p:spTgt spid="16"/>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3000" fill="hold"/>
                                        <p:tgtEl>
                                          <p:spTgt spid="17"/>
                                        </p:tgtEl>
                                        <p:attrNameLst>
                                          <p:attrName>ppt_x</p:attrName>
                                        </p:attrNameLst>
                                      </p:cBhvr>
                                      <p:tavLst>
                                        <p:tav tm="0">
                                          <p:val>
                                            <p:strVal val="1+#ppt_w/2"/>
                                          </p:val>
                                        </p:tav>
                                        <p:tav tm="100000">
                                          <p:val>
                                            <p:strVal val="#ppt_x"/>
                                          </p:val>
                                        </p:tav>
                                      </p:tavLst>
                                    </p:anim>
                                    <p:anim calcmode="lin" valueType="num">
                                      <p:cBhvr additive="base">
                                        <p:cTn id="66" dur="3000" fill="hold"/>
                                        <p:tgtEl>
                                          <p:spTgt spid="17"/>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3000" fill="hold"/>
                                        <p:tgtEl>
                                          <p:spTgt spid="18"/>
                                        </p:tgtEl>
                                        <p:attrNameLst>
                                          <p:attrName>ppt_x</p:attrName>
                                        </p:attrNameLst>
                                      </p:cBhvr>
                                      <p:tavLst>
                                        <p:tav tm="0">
                                          <p:val>
                                            <p:strVal val="1+#ppt_w/2"/>
                                          </p:val>
                                        </p:tav>
                                        <p:tav tm="100000">
                                          <p:val>
                                            <p:strVal val="#ppt_x"/>
                                          </p:val>
                                        </p:tav>
                                      </p:tavLst>
                                    </p:anim>
                                    <p:anim calcmode="lin" valueType="num">
                                      <p:cBhvr additive="base">
                                        <p:cTn id="70" dur="3000" fill="hold"/>
                                        <p:tgtEl>
                                          <p:spTgt spid="18"/>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3000" fill="hold"/>
                                        <p:tgtEl>
                                          <p:spTgt spid="19"/>
                                        </p:tgtEl>
                                        <p:attrNameLst>
                                          <p:attrName>ppt_x</p:attrName>
                                        </p:attrNameLst>
                                      </p:cBhvr>
                                      <p:tavLst>
                                        <p:tav tm="0">
                                          <p:val>
                                            <p:strVal val="1+#ppt_w/2"/>
                                          </p:val>
                                        </p:tav>
                                        <p:tav tm="100000">
                                          <p:val>
                                            <p:strVal val="#ppt_x"/>
                                          </p:val>
                                        </p:tav>
                                      </p:tavLst>
                                    </p:anim>
                                    <p:anim calcmode="lin" valueType="num">
                                      <p:cBhvr additive="base">
                                        <p:cTn id="74" dur="3000" fill="hold"/>
                                        <p:tgtEl>
                                          <p:spTgt spid="19"/>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3000" fill="hold"/>
                                        <p:tgtEl>
                                          <p:spTgt spid="20"/>
                                        </p:tgtEl>
                                        <p:attrNameLst>
                                          <p:attrName>ppt_x</p:attrName>
                                        </p:attrNameLst>
                                      </p:cBhvr>
                                      <p:tavLst>
                                        <p:tav tm="0">
                                          <p:val>
                                            <p:strVal val="1+#ppt_w/2"/>
                                          </p:val>
                                        </p:tav>
                                        <p:tav tm="100000">
                                          <p:val>
                                            <p:strVal val="#ppt_x"/>
                                          </p:val>
                                        </p:tav>
                                      </p:tavLst>
                                    </p:anim>
                                    <p:anim calcmode="lin" valueType="num">
                                      <p:cBhvr additive="base">
                                        <p:cTn id="78" dur="3000" fill="hold"/>
                                        <p:tgtEl>
                                          <p:spTgt spid="20"/>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3000" fill="hold"/>
                                        <p:tgtEl>
                                          <p:spTgt spid="21"/>
                                        </p:tgtEl>
                                        <p:attrNameLst>
                                          <p:attrName>ppt_x</p:attrName>
                                        </p:attrNameLst>
                                      </p:cBhvr>
                                      <p:tavLst>
                                        <p:tav tm="0">
                                          <p:val>
                                            <p:strVal val="1+#ppt_w/2"/>
                                          </p:val>
                                        </p:tav>
                                        <p:tav tm="100000">
                                          <p:val>
                                            <p:strVal val="#ppt_x"/>
                                          </p:val>
                                        </p:tav>
                                      </p:tavLst>
                                    </p:anim>
                                    <p:anim calcmode="lin" valueType="num">
                                      <p:cBhvr additive="base">
                                        <p:cTn id="82" dur="3000" fill="hold"/>
                                        <p:tgtEl>
                                          <p:spTgt spid="21"/>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3000" fill="hold"/>
                                        <p:tgtEl>
                                          <p:spTgt spid="22"/>
                                        </p:tgtEl>
                                        <p:attrNameLst>
                                          <p:attrName>ppt_x</p:attrName>
                                        </p:attrNameLst>
                                      </p:cBhvr>
                                      <p:tavLst>
                                        <p:tav tm="0">
                                          <p:val>
                                            <p:strVal val="1+#ppt_w/2"/>
                                          </p:val>
                                        </p:tav>
                                        <p:tav tm="100000">
                                          <p:val>
                                            <p:strVal val="#ppt_x"/>
                                          </p:val>
                                        </p:tav>
                                      </p:tavLst>
                                    </p:anim>
                                    <p:anim calcmode="lin" valueType="num">
                                      <p:cBhvr additive="base">
                                        <p:cTn id="86" dur="3000" fill="hold"/>
                                        <p:tgtEl>
                                          <p:spTgt spid="22"/>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3000" fill="hold"/>
                                        <p:tgtEl>
                                          <p:spTgt spid="23"/>
                                        </p:tgtEl>
                                        <p:attrNameLst>
                                          <p:attrName>ppt_x</p:attrName>
                                        </p:attrNameLst>
                                      </p:cBhvr>
                                      <p:tavLst>
                                        <p:tav tm="0">
                                          <p:val>
                                            <p:strVal val="1+#ppt_w/2"/>
                                          </p:val>
                                        </p:tav>
                                        <p:tav tm="100000">
                                          <p:val>
                                            <p:strVal val="#ppt_x"/>
                                          </p:val>
                                        </p:tav>
                                      </p:tavLst>
                                    </p:anim>
                                    <p:anim calcmode="lin" valueType="num">
                                      <p:cBhvr additive="base">
                                        <p:cTn id="90" dur="3000" fill="hold"/>
                                        <p:tgtEl>
                                          <p:spTgt spid="23"/>
                                        </p:tgtEl>
                                        <p:attrNameLst>
                                          <p:attrName>ppt_y</p:attrName>
                                        </p:attrNameLst>
                                      </p:cBhvr>
                                      <p:tavLst>
                                        <p:tav tm="0">
                                          <p:val>
                                            <p:strVal val="0-#ppt_h/2"/>
                                          </p:val>
                                        </p:tav>
                                        <p:tav tm="100000">
                                          <p:val>
                                            <p:strVal val="#ppt_y"/>
                                          </p:val>
                                        </p:tav>
                                      </p:tavLst>
                                    </p:anim>
                                  </p:childTnLst>
                                </p:cTn>
                              </p:par>
                              <p:par>
                                <p:cTn id="91" presetID="8" presetClass="emph" presetSubtype="0" autoRev="1" fill="hold" nodeType="withEffect">
                                  <p:stCondLst>
                                    <p:cond delay="0"/>
                                  </p:stCondLst>
                                  <p:childTnLst>
                                    <p:animRot by="21600000">
                                      <p:cBhvr>
                                        <p:cTn id="92" dur="3000" fill="hold"/>
                                        <p:tgtEl>
                                          <p:spTgt spid="3"/>
                                        </p:tgtEl>
                                        <p:attrNameLst>
                                          <p:attrName>r</p:attrName>
                                        </p:attrNameLst>
                                      </p:cBhvr>
                                    </p:animRot>
                                  </p:childTnLst>
                                </p:cTn>
                              </p:par>
                              <p:par>
                                <p:cTn id="93" presetID="8" presetClass="emph" presetSubtype="0" autoRev="1" fill="hold" nodeType="withEffect">
                                  <p:stCondLst>
                                    <p:cond delay="0"/>
                                  </p:stCondLst>
                                  <p:childTnLst>
                                    <p:animRot by="21600000">
                                      <p:cBhvr>
                                        <p:cTn id="94" dur="3000" fill="hold"/>
                                        <p:tgtEl>
                                          <p:spTgt spid="4"/>
                                        </p:tgtEl>
                                        <p:attrNameLst>
                                          <p:attrName>r</p:attrName>
                                        </p:attrNameLst>
                                      </p:cBhvr>
                                    </p:animRot>
                                  </p:childTnLst>
                                </p:cTn>
                              </p:par>
                              <p:par>
                                <p:cTn id="95" presetID="8" presetClass="emph" presetSubtype="0" autoRev="1" fill="hold" nodeType="withEffect">
                                  <p:stCondLst>
                                    <p:cond delay="0"/>
                                  </p:stCondLst>
                                  <p:childTnLst>
                                    <p:animRot by="21600000">
                                      <p:cBhvr>
                                        <p:cTn id="96" dur="3000" fill="hold"/>
                                        <p:tgtEl>
                                          <p:spTgt spid="5"/>
                                        </p:tgtEl>
                                        <p:attrNameLst>
                                          <p:attrName>r</p:attrName>
                                        </p:attrNameLst>
                                      </p:cBhvr>
                                    </p:animRot>
                                  </p:childTnLst>
                                </p:cTn>
                              </p:par>
                              <p:par>
                                <p:cTn id="97" presetID="8" presetClass="emph" presetSubtype="0" autoRev="1" fill="hold" nodeType="withEffect">
                                  <p:stCondLst>
                                    <p:cond delay="0"/>
                                  </p:stCondLst>
                                  <p:childTnLst>
                                    <p:animRot by="21600000">
                                      <p:cBhvr>
                                        <p:cTn id="98" dur="3000" fill="hold"/>
                                        <p:tgtEl>
                                          <p:spTgt spid="6"/>
                                        </p:tgtEl>
                                        <p:attrNameLst>
                                          <p:attrName>r</p:attrName>
                                        </p:attrNameLst>
                                      </p:cBhvr>
                                    </p:animRot>
                                  </p:childTnLst>
                                </p:cTn>
                              </p:par>
                              <p:par>
                                <p:cTn id="99" presetID="8" presetClass="emph" presetSubtype="0" autoRev="1" fill="hold" nodeType="withEffect">
                                  <p:stCondLst>
                                    <p:cond delay="0"/>
                                  </p:stCondLst>
                                  <p:childTnLst>
                                    <p:animRot by="21600000">
                                      <p:cBhvr>
                                        <p:cTn id="100" dur="3000" fill="hold"/>
                                        <p:tgtEl>
                                          <p:spTgt spid="7"/>
                                        </p:tgtEl>
                                        <p:attrNameLst>
                                          <p:attrName>r</p:attrName>
                                        </p:attrNameLst>
                                      </p:cBhvr>
                                    </p:animRot>
                                  </p:childTnLst>
                                </p:cTn>
                              </p:par>
                              <p:par>
                                <p:cTn id="101" presetID="8" presetClass="emph" presetSubtype="0" autoRev="1" fill="hold" nodeType="withEffect">
                                  <p:stCondLst>
                                    <p:cond delay="0"/>
                                  </p:stCondLst>
                                  <p:childTnLst>
                                    <p:animRot by="21600000">
                                      <p:cBhvr>
                                        <p:cTn id="102" dur="3000" fill="hold"/>
                                        <p:tgtEl>
                                          <p:spTgt spid="8"/>
                                        </p:tgtEl>
                                        <p:attrNameLst>
                                          <p:attrName>r</p:attrName>
                                        </p:attrNameLst>
                                      </p:cBhvr>
                                    </p:animRot>
                                  </p:childTnLst>
                                </p:cTn>
                              </p:par>
                              <p:par>
                                <p:cTn id="103" presetID="8" presetClass="emph" presetSubtype="0" autoRev="1" fill="hold" nodeType="withEffect">
                                  <p:stCondLst>
                                    <p:cond delay="0"/>
                                  </p:stCondLst>
                                  <p:childTnLst>
                                    <p:animRot by="21600000">
                                      <p:cBhvr>
                                        <p:cTn id="104" dur="3000" fill="hold"/>
                                        <p:tgtEl>
                                          <p:spTgt spid="9"/>
                                        </p:tgtEl>
                                        <p:attrNameLst>
                                          <p:attrName>r</p:attrName>
                                        </p:attrNameLst>
                                      </p:cBhvr>
                                    </p:animRot>
                                  </p:childTnLst>
                                </p:cTn>
                              </p:par>
                              <p:par>
                                <p:cTn id="105" presetID="8" presetClass="emph" presetSubtype="0" autoRev="1" fill="hold" nodeType="withEffect">
                                  <p:stCondLst>
                                    <p:cond delay="0"/>
                                  </p:stCondLst>
                                  <p:childTnLst>
                                    <p:animRot by="21600000">
                                      <p:cBhvr>
                                        <p:cTn id="106" dur="3000" fill="hold"/>
                                        <p:tgtEl>
                                          <p:spTgt spid="10"/>
                                        </p:tgtEl>
                                        <p:attrNameLst>
                                          <p:attrName>r</p:attrName>
                                        </p:attrNameLst>
                                      </p:cBhvr>
                                    </p:animRot>
                                  </p:childTnLst>
                                </p:cTn>
                              </p:par>
                              <p:par>
                                <p:cTn id="107" presetID="8" presetClass="emph" presetSubtype="0" autoRev="1" fill="hold" nodeType="withEffect">
                                  <p:stCondLst>
                                    <p:cond delay="0"/>
                                  </p:stCondLst>
                                  <p:childTnLst>
                                    <p:animRot by="21600000">
                                      <p:cBhvr>
                                        <p:cTn id="108" dur="3000" fill="hold"/>
                                        <p:tgtEl>
                                          <p:spTgt spid="11"/>
                                        </p:tgtEl>
                                        <p:attrNameLst>
                                          <p:attrName>r</p:attrName>
                                        </p:attrNameLst>
                                      </p:cBhvr>
                                    </p:animRot>
                                  </p:childTnLst>
                                </p:cTn>
                              </p:par>
                              <p:par>
                                <p:cTn id="109" presetID="8" presetClass="emph" presetSubtype="0" autoRev="1" fill="hold" nodeType="withEffect">
                                  <p:stCondLst>
                                    <p:cond delay="0"/>
                                  </p:stCondLst>
                                  <p:childTnLst>
                                    <p:animRot by="21600000">
                                      <p:cBhvr>
                                        <p:cTn id="110" dur="3000" fill="hold"/>
                                        <p:tgtEl>
                                          <p:spTgt spid="12"/>
                                        </p:tgtEl>
                                        <p:attrNameLst>
                                          <p:attrName>r</p:attrName>
                                        </p:attrNameLst>
                                      </p:cBhvr>
                                    </p:animRot>
                                  </p:childTnLst>
                                </p:cTn>
                              </p:par>
                              <p:par>
                                <p:cTn id="111" presetID="8" presetClass="emph" presetSubtype="0" autoRev="1" fill="hold" nodeType="withEffect">
                                  <p:stCondLst>
                                    <p:cond delay="0"/>
                                  </p:stCondLst>
                                  <p:childTnLst>
                                    <p:animRot by="21600000">
                                      <p:cBhvr>
                                        <p:cTn id="112" dur="3000" fill="hold"/>
                                        <p:tgtEl>
                                          <p:spTgt spid="13"/>
                                        </p:tgtEl>
                                        <p:attrNameLst>
                                          <p:attrName>r</p:attrName>
                                        </p:attrNameLst>
                                      </p:cBhvr>
                                    </p:animRot>
                                  </p:childTnLst>
                                </p:cTn>
                              </p:par>
                              <p:par>
                                <p:cTn id="113" presetID="8" presetClass="emph" presetSubtype="0" autoRev="1" fill="hold" nodeType="withEffect">
                                  <p:stCondLst>
                                    <p:cond delay="0"/>
                                  </p:stCondLst>
                                  <p:childTnLst>
                                    <p:animRot by="21600000">
                                      <p:cBhvr>
                                        <p:cTn id="114" dur="3000" fill="hold"/>
                                        <p:tgtEl>
                                          <p:spTgt spid="14"/>
                                        </p:tgtEl>
                                        <p:attrNameLst>
                                          <p:attrName>r</p:attrName>
                                        </p:attrNameLst>
                                      </p:cBhvr>
                                    </p:animRot>
                                  </p:childTnLst>
                                </p:cTn>
                              </p:par>
                              <p:par>
                                <p:cTn id="115" presetID="8" presetClass="emph" presetSubtype="0" autoRev="1" fill="hold" nodeType="withEffect">
                                  <p:stCondLst>
                                    <p:cond delay="0"/>
                                  </p:stCondLst>
                                  <p:childTnLst>
                                    <p:animRot by="21600000">
                                      <p:cBhvr>
                                        <p:cTn id="116" dur="3000" fill="hold"/>
                                        <p:tgtEl>
                                          <p:spTgt spid="15"/>
                                        </p:tgtEl>
                                        <p:attrNameLst>
                                          <p:attrName>r</p:attrName>
                                        </p:attrNameLst>
                                      </p:cBhvr>
                                    </p:animRot>
                                  </p:childTnLst>
                                </p:cTn>
                              </p:par>
                              <p:par>
                                <p:cTn id="117" presetID="8" presetClass="emph" presetSubtype="0" autoRev="1" fill="hold" nodeType="withEffect">
                                  <p:stCondLst>
                                    <p:cond delay="0"/>
                                  </p:stCondLst>
                                  <p:childTnLst>
                                    <p:animRot by="21600000">
                                      <p:cBhvr>
                                        <p:cTn id="118" dur="3000" fill="hold"/>
                                        <p:tgtEl>
                                          <p:spTgt spid="16"/>
                                        </p:tgtEl>
                                        <p:attrNameLst>
                                          <p:attrName>r</p:attrName>
                                        </p:attrNameLst>
                                      </p:cBhvr>
                                    </p:animRot>
                                  </p:childTnLst>
                                </p:cTn>
                              </p:par>
                              <p:par>
                                <p:cTn id="119" presetID="8" presetClass="emph" presetSubtype="0" autoRev="1" fill="hold" nodeType="withEffect">
                                  <p:stCondLst>
                                    <p:cond delay="0"/>
                                  </p:stCondLst>
                                  <p:childTnLst>
                                    <p:animRot by="21600000">
                                      <p:cBhvr>
                                        <p:cTn id="120" dur="3000" fill="hold"/>
                                        <p:tgtEl>
                                          <p:spTgt spid="17"/>
                                        </p:tgtEl>
                                        <p:attrNameLst>
                                          <p:attrName>r</p:attrName>
                                        </p:attrNameLst>
                                      </p:cBhvr>
                                    </p:animRot>
                                  </p:childTnLst>
                                </p:cTn>
                              </p:par>
                              <p:par>
                                <p:cTn id="121" presetID="8" presetClass="emph" presetSubtype="0" autoRev="1" fill="hold" nodeType="withEffect">
                                  <p:stCondLst>
                                    <p:cond delay="0"/>
                                  </p:stCondLst>
                                  <p:childTnLst>
                                    <p:animRot by="21600000">
                                      <p:cBhvr>
                                        <p:cTn id="122" dur="3000" fill="hold"/>
                                        <p:tgtEl>
                                          <p:spTgt spid="18"/>
                                        </p:tgtEl>
                                        <p:attrNameLst>
                                          <p:attrName>r</p:attrName>
                                        </p:attrNameLst>
                                      </p:cBhvr>
                                    </p:animRot>
                                  </p:childTnLst>
                                </p:cTn>
                              </p:par>
                              <p:par>
                                <p:cTn id="123" presetID="8" presetClass="emph" presetSubtype="0" autoRev="1" fill="hold" nodeType="withEffect">
                                  <p:stCondLst>
                                    <p:cond delay="0"/>
                                  </p:stCondLst>
                                  <p:childTnLst>
                                    <p:animRot by="21600000">
                                      <p:cBhvr>
                                        <p:cTn id="124" dur="3000" fill="hold"/>
                                        <p:tgtEl>
                                          <p:spTgt spid="19"/>
                                        </p:tgtEl>
                                        <p:attrNameLst>
                                          <p:attrName>r</p:attrName>
                                        </p:attrNameLst>
                                      </p:cBhvr>
                                    </p:animRot>
                                  </p:childTnLst>
                                </p:cTn>
                              </p:par>
                              <p:par>
                                <p:cTn id="125" presetID="8" presetClass="emph" presetSubtype="0" autoRev="1" fill="hold" nodeType="withEffect">
                                  <p:stCondLst>
                                    <p:cond delay="0"/>
                                  </p:stCondLst>
                                  <p:childTnLst>
                                    <p:animRot by="21600000">
                                      <p:cBhvr>
                                        <p:cTn id="126" dur="3000" fill="hold"/>
                                        <p:tgtEl>
                                          <p:spTgt spid="20"/>
                                        </p:tgtEl>
                                        <p:attrNameLst>
                                          <p:attrName>r</p:attrName>
                                        </p:attrNameLst>
                                      </p:cBhvr>
                                    </p:animRot>
                                  </p:childTnLst>
                                </p:cTn>
                              </p:par>
                              <p:par>
                                <p:cTn id="127" presetID="8" presetClass="emph" presetSubtype="0" autoRev="1" fill="hold" nodeType="withEffect">
                                  <p:stCondLst>
                                    <p:cond delay="0"/>
                                  </p:stCondLst>
                                  <p:childTnLst>
                                    <p:animRot by="21600000">
                                      <p:cBhvr>
                                        <p:cTn id="128" dur="3000" fill="hold"/>
                                        <p:tgtEl>
                                          <p:spTgt spid="21"/>
                                        </p:tgtEl>
                                        <p:attrNameLst>
                                          <p:attrName>r</p:attrName>
                                        </p:attrNameLst>
                                      </p:cBhvr>
                                    </p:animRot>
                                  </p:childTnLst>
                                </p:cTn>
                              </p:par>
                              <p:par>
                                <p:cTn id="129" presetID="8" presetClass="emph" presetSubtype="0" autoRev="1" fill="hold" nodeType="withEffect">
                                  <p:stCondLst>
                                    <p:cond delay="0"/>
                                  </p:stCondLst>
                                  <p:childTnLst>
                                    <p:animRot by="21600000">
                                      <p:cBhvr>
                                        <p:cTn id="130" dur="3000" fill="hold"/>
                                        <p:tgtEl>
                                          <p:spTgt spid="22"/>
                                        </p:tgtEl>
                                        <p:attrNameLst>
                                          <p:attrName>r</p:attrName>
                                        </p:attrNameLst>
                                      </p:cBhvr>
                                    </p:animRot>
                                  </p:childTnLst>
                                </p:cTn>
                              </p:par>
                              <p:par>
                                <p:cTn id="131" presetID="8" presetClass="emph" presetSubtype="0" autoRev="1" fill="hold" nodeType="withEffect">
                                  <p:stCondLst>
                                    <p:cond delay="0"/>
                                  </p:stCondLst>
                                  <p:childTnLst>
                                    <p:animRot by="21600000">
                                      <p:cBhvr>
                                        <p:cTn id="132" dur="3000" fill="hold"/>
                                        <p:tgtEl>
                                          <p:spTgt spid="23"/>
                                        </p:tgtEl>
                                        <p:attrNameLst>
                                          <p:attrName>r</p:attrName>
                                        </p:attrNameLst>
                                      </p:cBhvr>
                                    </p:animRot>
                                  </p:childTnLst>
                                </p:cTn>
                              </p:par>
                              <p:par>
                                <p:cTn id="133" presetID="2" presetClass="exit" presetSubtype="2" fill="hold" nodeType="withEffect">
                                  <p:stCondLst>
                                    <p:cond delay="0"/>
                                  </p:stCondLst>
                                  <p:childTnLst>
                                    <p:anim calcmode="lin" valueType="num">
                                      <p:cBhvr additive="base">
                                        <p:cTn id="134" dur="3000"/>
                                        <p:tgtEl>
                                          <p:spTgt spid="3"/>
                                        </p:tgtEl>
                                        <p:attrNameLst>
                                          <p:attrName>ppt_x</p:attrName>
                                        </p:attrNameLst>
                                      </p:cBhvr>
                                      <p:tavLst>
                                        <p:tav tm="0">
                                          <p:val>
                                            <p:strVal val="ppt_x"/>
                                          </p:val>
                                        </p:tav>
                                        <p:tav tm="100000">
                                          <p:val>
                                            <p:strVal val="1+ppt_w/2"/>
                                          </p:val>
                                        </p:tav>
                                      </p:tavLst>
                                    </p:anim>
                                    <p:anim calcmode="lin" valueType="num">
                                      <p:cBhvr additive="base">
                                        <p:cTn id="135" dur="3000"/>
                                        <p:tgtEl>
                                          <p:spTgt spid="3"/>
                                        </p:tgtEl>
                                        <p:attrNameLst>
                                          <p:attrName>ppt_y</p:attrName>
                                        </p:attrNameLst>
                                      </p:cBhvr>
                                      <p:tavLst>
                                        <p:tav tm="0">
                                          <p:val>
                                            <p:strVal val="ppt_y"/>
                                          </p:val>
                                        </p:tav>
                                        <p:tav tm="100000">
                                          <p:val>
                                            <p:strVal val="ppt_y"/>
                                          </p:val>
                                        </p:tav>
                                      </p:tavLst>
                                    </p:anim>
                                    <p:set>
                                      <p:cBhvr>
                                        <p:cTn id="136" dur="1" fill="hold">
                                          <p:stCondLst>
                                            <p:cond delay="2999"/>
                                          </p:stCondLst>
                                        </p:cTn>
                                        <p:tgtEl>
                                          <p:spTgt spid="3"/>
                                        </p:tgtEl>
                                        <p:attrNameLst>
                                          <p:attrName>style.visibility</p:attrName>
                                        </p:attrNameLst>
                                      </p:cBhvr>
                                      <p:to>
                                        <p:strVal val="hidden"/>
                                      </p:to>
                                    </p:set>
                                  </p:childTnLst>
                                </p:cTn>
                              </p:par>
                              <p:par>
                                <p:cTn id="137" presetID="2" presetClass="exit" presetSubtype="2" fill="hold" nodeType="withEffect">
                                  <p:stCondLst>
                                    <p:cond delay="0"/>
                                  </p:stCondLst>
                                  <p:childTnLst>
                                    <p:anim calcmode="lin" valueType="num">
                                      <p:cBhvr additive="base">
                                        <p:cTn id="138" dur="3000"/>
                                        <p:tgtEl>
                                          <p:spTgt spid="4"/>
                                        </p:tgtEl>
                                        <p:attrNameLst>
                                          <p:attrName>ppt_x</p:attrName>
                                        </p:attrNameLst>
                                      </p:cBhvr>
                                      <p:tavLst>
                                        <p:tav tm="0">
                                          <p:val>
                                            <p:strVal val="ppt_x"/>
                                          </p:val>
                                        </p:tav>
                                        <p:tav tm="100000">
                                          <p:val>
                                            <p:strVal val="1+ppt_w/2"/>
                                          </p:val>
                                        </p:tav>
                                      </p:tavLst>
                                    </p:anim>
                                    <p:anim calcmode="lin" valueType="num">
                                      <p:cBhvr additive="base">
                                        <p:cTn id="139" dur="3000"/>
                                        <p:tgtEl>
                                          <p:spTgt spid="4"/>
                                        </p:tgtEl>
                                        <p:attrNameLst>
                                          <p:attrName>ppt_y</p:attrName>
                                        </p:attrNameLst>
                                      </p:cBhvr>
                                      <p:tavLst>
                                        <p:tav tm="0">
                                          <p:val>
                                            <p:strVal val="ppt_y"/>
                                          </p:val>
                                        </p:tav>
                                        <p:tav tm="100000">
                                          <p:val>
                                            <p:strVal val="ppt_y"/>
                                          </p:val>
                                        </p:tav>
                                      </p:tavLst>
                                    </p:anim>
                                    <p:set>
                                      <p:cBhvr>
                                        <p:cTn id="140" dur="1" fill="hold">
                                          <p:stCondLst>
                                            <p:cond delay="2999"/>
                                          </p:stCondLst>
                                        </p:cTn>
                                        <p:tgtEl>
                                          <p:spTgt spid="4"/>
                                        </p:tgtEl>
                                        <p:attrNameLst>
                                          <p:attrName>style.visibility</p:attrName>
                                        </p:attrNameLst>
                                      </p:cBhvr>
                                      <p:to>
                                        <p:strVal val="hidden"/>
                                      </p:to>
                                    </p:set>
                                  </p:childTnLst>
                                </p:cTn>
                              </p:par>
                              <p:par>
                                <p:cTn id="141" presetID="2" presetClass="exit" presetSubtype="2" fill="hold" nodeType="withEffect">
                                  <p:stCondLst>
                                    <p:cond delay="0"/>
                                  </p:stCondLst>
                                  <p:childTnLst>
                                    <p:anim calcmode="lin" valueType="num">
                                      <p:cBhvr additive="base">
                                        <p:cTn id="142" dur="3000"/>
                                        <p:tgtEl>
                                          <p:spTgt spid="5"/>
                                        </p:tgtEl>
                                        <p:attrNameLst>
                                          <p:attrName>ppt_x</p:attrName>
                                        </p:attrNameLst>
                                      </p:cBhvr>
                                      <p:tavLst>
                                        <p:tav tm="0">
                                          <p:val>
                                            <p:strVal val="ppt_x"/>
                                          </p:val>
                                        </p:tav>
                                        <p:tav tm="100000">
                                          <p:val>
                                            <p:strVal val="1+ppt_w/2"/>
                                          </p:val>
                                        </p:tav>
                                      </p:tavLst>
                                    </p:anim>
                                    <p:anim calcmode="lin" valueType="num">
                                      <p:cBhvr additive="base">
                                        <p:cTn id="143" dur="3000"/>
                                        <p:tgtEl>
                                          <p:spTgt spid="5"/>
                                        </p:tgtEl>
                                        <p:attrNameLst>
                                          <p:attrName>ppt_y</p:attrName>
                                        </p:attrNameLst>
                                      </p:cBhvr>
                                      <p:tavLst>
                                        <p:tav tm="0">
                                          <p:val>
                                            <p:strVal val="ppt_y"/>
                                          </p:val>
                                        </p:tav>
                                        <p:tav tm="100000">
                                          <p:val>
                                            <p:strVal val="ppt_y"/>
                                          </p:val>
                                        </p:tav>
                                      </p:tavLst>
                                    </p:anim>
                                    <p:set>
                                      <p:cBhvr>
                                        <p:cTn id="144" dur="1" fill="hold">
                                          <p:stCondLst>
                                            <p:cond delay="2999"/>
                                          </p:stCondLst>
                                        </p:cTn>
                                        <p:tgtEl>
                                          <p:spTgt spid="5"/>
                                        </p:tgtEl>
                                        <p:attrNameLst>
                                          <p:attrName>style.visibility</p:attrName>
                                        </p:attrNameLst>
                                      </p:cBhvr>
                                      <p:to>
                                        <p:strVal val="hidden"/>
                                      </p:to>
                                    </p:set>
                                  </p:childTnLst>
                                </p:cTn>
                              </p:par>
                              <p:par>
                                <p:cTn id="145" presetID="2" presetClass="exit" presetSubtype="2" fill="hold" nodeType="withEffect">
                                  <p:stCondLst>
                                    <p:cond delay="0"/>
                                  </p:stCondLst>
                                  <p:childTnLst>
                                    <p:anim calcmode="lin" valueType="num">
                                      <p:cBhvr additive="base">
                                        <p:cTn id="146" dur="3000"/>
                                        <p:tgtEl>
                                          <p:spTgt spid="6"/>
                                        </p:tgtEl>
                                        <p:attrNameLst>
                                          <p:attrName>ppt_x</p:attrName>
                                        </p:attrNameLst>
                                      </p:cBhvr>
                                      <p:tavLst>
                                        <p:tav tm="0">
                                          <p:val>
                                            <p:strVal val="ppt_x"/>
                                          </p:val>
                                        </p:tav>
                                        <p:tav tm="100000">
                                          <p:val>
                                            <p:strVal val="1+ppt_w/2"/>
                                          </p:val>
                                        </p:tav>
                                      </p:tavLst>
                                    </p:anim>
                                    <p:anim calcmode="lin" valueType="num">
                                      <p:cBhvr additive="base">
                                        <p:cTn id="147" dur="3000"/>
                                        <p:tgtEl>
                                          <p:spTgt spid="6"/>
                                        </p:tgtEl>
                                        <p:attrNameLst>
                                          <p:attrName>ppt_y</p:attrName>
                                        </p:attrNameLst>
                                      </p:cBhvr>
                                      <p:tavLst>
                                        <p:tav tm="0">
                                          <p:val>
                                            <p:strVal val="ppt_y"/>
                                          </p:val>
                                        </p:tav>
                                        <p:tav tm="100000">
                                          <p:val>
                                            <p:strVal val="ppt_y"/>
                                          </p:val>
                                        </p:tav>
                                      </p:tavLst>
                                    </p:anim>
                                    <p:set>
                                      <p:cBhvr>
                                        <p:cTn id="148" dur="1" fill="hold">
                                          <p:stCondLst>
                                            <p:cond delay="2999"/>
                                          </p:stCondLst>
                                        </p:cTn>
                                        <p:tgtEl>
                                          <p:spTgt spid="6"/>
                                        </p:tgtEl>
                                        <p:attrNameLst>
                                          <p:attrName>style.visibility</p:attrName>
                                        </p:attrNameLst>
                                      </p:cBhvr>
                                      <p:to>
                                        <p:strVal val="hidden"/>
                                      </p:to>
                                    </p:set>
                                  </p:childTnLst>
                                </p:cTn>
                              </p:par>
                              <p:par>
                                <p:cTn id="149" presetID="2" presetClass="exit" presetSubtype="2" fill="hold" nodeType="withEffect">
                                  <p:stCondLst>
                                    <p:cond delay="0"/>
                                  </p:stCondLst>
                                  <p:childTnLst>
                                    <p:anim calcmode="lin" valueType="num">
                                      <p:cBhvr additive="base">
                                        <p:cTn id="150" dur="3000"/>
                                        <p:tgtEl>
                                          <p:spTgt spid="7"/>
                                        </p:tgtEl>
                                        <p:attrNameLst>
                                          <p:attrName>ppt_x</p:attrName>
                                        </p:attrNameLst>
                                      </p:cBhvr>
                                      <p:tavLst>
                                        <p:tav tm="0">
                                          <p:val>
                                            <p:strVal val="ppt_x"/>
                                          </p:val>
                                        </p:tav>
                                        <p:tav tm="100000">
                                          <p:val>
                                            <p:strVal val="1+ppt_w/2"/>
                                          </p:val>
                                        </p:tav>
                                      </p:tavLst>
                                    </p:anim>
                                    <p:anim calcmode="lin" valueType="num">
                                      <p:cBhvr additive="base">
                                        <p:cTn id="151" dur="3000"/>
                                        <p:tgtEl>
                                          <p:spTgt spid="7"/>
                                        </p:tgtEl>
                                        <p:attrNameLst>
                                          <p:attrName>ppt_y</p:attrName>
                                        </p:attrNameLst>
                                      </p:cBhvr>
                                      <p:tavLst>
                                        <p:tav tm="0">
                                          <p:val>
                                            <p:strVal val="ppt_y"/>
                                          </p:val>
                                        </p:tav>
                                        <p:tav tm="100000">
                                          <p:val>
                                            <p:strVal val="ppt_y"/>
                                          </p:val>
                                        </p:tav>
                                      </p:tavLst>
                                    </p:anim>
                                    <p:set>
                                      <p:cBhvr>
                                        <p:cTn id="152" dur="1" fill="hold">
                                          <p:stCondLst>
                                            <p:cond delay="2999"/>
                                          </p:stCondLst>
                                        </p:cTn>
                                        <p:tgtEl>
                                          <p:spTgt spid="7"/>
                                        </p:tgtEl>
                                        <p:attrNameLst>
                                          <p:attrName>style.visibility</p:attrName>
                                        </p:attrNameLst>
                                      </p:cBhvr>
                                      <p:to>
                                        <p:strVal val="hidden"/>
                                      </p:to>
                                    </p:set>
                                  </p:childTnLst>
                                </p:cTn>
                              </p:par>
                              <p:par>
                                <p:cTn id="153" presetID="2" presetClass="exit" presetSubtype="2" fill="hold" nodeType="withEffect">
                                  <p:stCondLst>
                                    <p:cond delay="0"/>
                                  </p:stCondLst>
                                  <p:childTnLst>
                                    <p:anim calcmode="lin" valueType="num">
                                      <p:cBhvr additive="base">
                                        <p:cTn id="154" dur="3000"/>
                                        <p:tgtEl>
                                          <p:spTgt spid="8"/>
                                        </p:tgtEl>
                                        <p:attrNameLst>
                                          <p:attrName>ppt_x</p:attrName>
                                        </p:attrNameLst>
                                      </p:cBhvr>
                                      <p:tavLst>
                                        <p:tav tm="0">
                                          <p:val>
                                            <p:strVal val="ppt_x"/>
                                          </p:val>
                                        </p:tav>
                                        <p:tav tm="100000">
                                          <p:val>
                                            <p:strVal val="1+ppt_w/2"/>
                                          </p:val>
                                        </p:tav>
                                      </p:tavLst>
                                    </p:anim>
                                    <p:anim calcmode="lin" valueType="num">
                                      <p:cBhvr additive="base">
                                        <p:cTn id="155" dur="3000"/>
                                        <p:tgtEl>
                                          <p:spTgt spid="8"/>
                                        </p:tgtEl>
                                        <p:attrNameLst>
                                          <p:attrName>ppt_y</p:attrName>
                                        </p:attrNameLst>
                                      </p:cBhvr>
                                      <p:tavLst>
                                        <p:tav tm="0">
                                          <p:val>
                                            <p:strVal val="ppt_y"/>
                                          </p:val>
                                        </p:tav>
                                        <p:tav tm="100000">
                                          <p:val>
                                            <p:strVal val="ppt_y"/>
                                          </p:val>
                                        </p:tav>
                                      </p:tavLst>
                                    </p:anim>
                                    <p:set>
                                      <p:cBhvr>
                                        <p:cTn id="156" dur="1" fill="hold">
                                          <p:stCondLst>
                                            <p:cond delay="2999"/>
                                          </p:stCondLst>
                                        </p:cTn>
                                        <p:tgtEl>
                                          <p:spTgt spid="8"/>
                                        </p:tgtEl>
                                        <p:attrNameLst>
                                          <p:attrName>style.visibility</p:attrName>
                                        </p:attrNameLst>
                                      </p:cBhvr>
                                      <p:to>
                                        <p:strVal val="hidden"/>
                                      </p:to>
                                    </p:set>
                                  </p:childTnLst>
                                </p:cTn>
                              </p:par>
                              <p:par>
                                <p:cTn id="157" presetID="2" presetClass="exit" presetSubtype="2" fill="hold" nodeType="withEffect">
                                  <p:stCondLst>
                                    <p:cond delay="0"/>
                                  </p:stCondLst>
                                  <p:childTnLst>
                                    <p:anim calcmode="lin" valueType="num">
                                      <p:cBhvr additive="base">
                                        <p:cTn id="158" dur="3000"/>
                                        <p:tgtEl>
                                          <p:spTgt spid="9"/>
                                        </p:tgtEl>
                                        <p:attrNameLst>
                                          <p:attrName>ppt_x</p:attrName>
                                        </p:attrNameLst>
                                      </p:cBhvr>
                                      <p:tavLst>
                                        <p:tav tm="0">
                                          <p:val>
                                            <p:strVal val="ppt_x"/>
                                          </p:val>
                                        </p:tav>
                                        <p:tav tm="100000">
                                          <p:val>
                                            <p:strVal val="1+ppt_w/2"/>
                                          </p:val>
                                        </p:tav>
                                      </p:tavLst>
                                    </p:anim>
                                    <p:anim calcmode="lin" valueType="num">
                                      <p:cBhvr additive="base">
                                        <p:cTn id="159" dur="3000"/>
                                        <p:tgtEl>
                                          <p:spTgt spid="9"/>
                                        </p:tgtEl>
                                        <p:attrNameLst>
                                          <p:attrName>ppt_y</p:attrName>
                                        </p:attrNameLst>
                                      </p:cBhvr>
                                      <p:tavLst>
                                        <p:tav tm="0">
                                          <p:val>
                                            <p:strVal val="ppt_y"/>
                                          </p:val>
                                        </p:tav>
                                        <p:tav tm="100000">
                                          <p:val>
                                            <p:strVal val="ppt_y"/>
                                          </p:val>
                                        </p:tav>
                                      </p:tavLst>
                                    </p:anim>
                                    <p:set>
                                      <p:cBhvr>
                                        <p:cTn id="160" dur="1" fill="hold">
                                          <p:stCondLst>
                                            <p:cond delay="2999"/>
                                          </p:stCondLst>
                                        </p:cTn>
                                        <p:tgtEl>
                                          <p:spTgt spid="9"/>
                                        </p:tgtEl>
                                        <p:attrNameLst>
                                          <p:attrName>style.visibility</p:attrName>
                                        </p:attrNameLst>
                                      </p:cBhvr>
                                      <p:to>
                                        <p:strVal val="hidden"/>
                                      </p:to>
                                    </p:set>
                                  </p:childTnLst>
                                </p:cTn>
                              </p:par>
                              <p:par>
                                <p:cTn id="161" presetID="2" presetClass="exit" presetSubtype="2" fill="hold" nodeType="withEffect">
                                  <p:stCondLst>
                                    <p:cond delay="0"/>
                                  </p:stCondLst>
                                  <p:childTnLst>
                                    <p:anim calcmode="lin" valueType="num">
                                      <p:cBhvr additive="base">
                                        <p:cTn id="162" dur="3000"/>
                                        <p:tgtEl>
                                          <p:spTgt spid="10"/>
                                        </p:tgtEl>
                                        <p:attrNameLst>
                                          <p:attrName>ppt_x</p:attrName>
                                        </p:attrNameLst>
                                      </p:cBhvr>
                                      <p:tavLst>
                                        <p:tav tm="0">
                                          <p:val>
                                            <p:strVal val="ppt_x"/>
                                          </p:val>
                                        </p:tav>
                                        <p:tav tm="100000">
                                          <p:val>
                                            <p:strVal val="1+ppt_w/2"/>
                                          </p:val>
                                        </p:tav>
                                      </p:tavLst>
                                    </p:anim>
                                    <p:anim calcmode="lin" valueType="num">
                                      <p:cBhvr additive="base">
                                        <p:cTn id="163" dur="3000"/>
                                        <p:tgtEl>
                                          <p:spTgt spid="10"/>
                                        </p:tgtEl>
                                        <p:attrNameLst>
                                          <p:attrName>ppt_y</p:attrName>
                                        </p:attrNameLst>
                                      </p:cBhvr>
                                      <p:tavLst>
                                        <p:tav tm="0">
                                          <p:val>
                                            <p:strVal val="ppt_y"/>
                                          </p:val>
                                        </p:tav>
                                        <p:tav tm="100000">
                                          <p:val>
                                            <p:strVal val="ppt_y"/>
                                          </p:val>
                                        </p:tav>
                                      </p:tavLst>
                                    </p:anim>
                                    <p:set>
                                      <p:cBhvr>
                                        <p:cTn id="164" dur="1" fill="hold">
                                          <p:stCondLst>
                                            <p:cond delay="2999"/>
                                          </p:stCondLst>
                                        </p:cTn>
                                        <p:tgtEl>
                                          <p:spTgt spid="10"/>
                                        </p:tgtEl>
                                        <p:attrNameLst>
                                          <p:attrName>style.visibility</p:attrName>
                                        </p:attrNameLst>
                                      </p:cBhvr>
                                      <p:to>
                                        <p:strVal val="hidden"/>
                                      </p:to>
                                    </p:set>
                                  </p:childTnLst>
                                </p:cTn>
                              </p:par>
                              <p:par>
                                <p:cTn id="165" presetID="2" presetClass="exit" presetSubtype="2" fill="hold" nodeType="withEffect">
                                  <p:stCondLst>
                                    <p:cond delay="0"/>
                                  </p:stCondLst>
                                  <p:childTnLst>
                                    <p:anim calcmode="lin" valueType="num">
                                      <p:cBhvr additive="base">
                                        <p:cTn id="166" dur="3000"/>
                                        <p:tgtEl>
                                          <p:spTgt spid="11"/>
                                        </p:tgtEl>
                                        <p:attrNameLst>
                                          <p:attrName>ppt_x</p:attrName>
                                        </p:attrNameLst>
                                      </p:cBhvr>
                                      <p:tavLst>
                                        <p:tav tm="0">
                                          <p:val>
                                            <p:strVal val="ppt_x"/>
                                          </p:val>
                                        </p:tav>
                                        <p:tav tm="100000">
                                          <p:val>
                                            <p:strVal val="1+ppt_w/2"/>
                                          </p:val>
                                        </p:tav>
                                      </p:tavLst>
                                    </p:anim>
                                    <p:anim calcmode="lin" valueType="num">
                                      <p:cBhvr additive="base">
                                        <p:cTn id="167" dur="3000"/>
                                        <p:tgtEl>
                                          <p:spTgt spid="11"/>
                                        </p:tgtEl>
                                        <p:attrNameLst>
                                          <p:attrName>ppt_y</p:attrName>
                                        </p:attrNameLst>
                                      </p:cBhvr>
                                      <p:tavLst>
                                        <p:tav tm="0">
                                          <p:val>
                                            <p:strVal val="ppt_y"/>
                                          </p:val>
                                        </p:tav>
                                        <p:tav tm="100000">
                                          <p:val>
                                            <p:strVal val="ppt_y"/>
                                          </p:val>
                                        </p:tav>
                                      </p:tavLst>
                                    </p:anim>
                                    <p:set>
                                      <p:cBhvr>
                                        <p:cTn id="168" dur="1" fill="hold">
                                          <p:stCondLst>
                                            <p:cond delay="2999"/>
                                          </p:stCondLst>
                                        </p:cTn>
                                        <p:tgtEl>
                                          <p:spTgt spid="11"/>
                                        </p:tgtEl>
                                        <p:attrNameLst>
                                          <p:attrName>style.visibility</p:attrName>
                                        </p:attrNameLst>
                                      </p:cBhvr>
                                      <p:to>
                                        <p:strVal val="hidden"/>
                                      </p:to>
                                    </p:set>
                                  </p:childTnLst>
                                </p:cTn>
                              </p:par>
                              <p:par>
                                <p:cTn id="169" presetID="2" presetClass="exit" presetSubtype="2" fill="hold" nodeType="withEffect">
                                  <p:stCondLst>
                                    <p:cond delay="0"/>
                                  </p:stCondLst>
                                  <p:childTnLst>
                                    <p:anim calcmode="lin" valueType="num">
                                      <p:cBhvr additive="base">
                                        <p:cTn id="170" dur="3000"/>
                                        <p:tgtEl>
                                          <p:spTgt spid="12"/>
                                        </p:tgtEl>
                                        <p:attrNameLst>
                                          <p:attrName>ppt_x</p:attrName>
                                        </p:attrNameLst>
                                      </p:cBhvr>
                                      <p:tavLst>
                                        <p:tav tm="0">
                                          <p:val>
                                            <p:strVal val="ppt_x"/>
                                          </p:val>
                                        </p:tav>
                                        <p:tav tm="100000">
                                          <p:val>
                                            <p:strVal val="1+ppt_w/2"/>
                                          </p:val>
                                        </p:tav>
                                      </p:tavLst>
                                    </p:anim>
                                    <p:anim calcmode="lin" valueType="num">
                                      <p:cBhvr additive="base">
                                        <p:cTn id="171" dur="3000"/>
                                        <p:tgtEl>
                                          <p:spTgt spid="12"/>
                                        </p:tgtEl>
                                        <p:attrNameLst>
                                          <p:attrName>ppt_y</p:attrName>
                                        </p:attrNameLst>
                                      </p:cBhvr>
                                      <p:tavLst>
                                        <p:tav tm="0">
                                          <p:val>
                                            <p:strVal val="ppt_y"/>
                                          </p:val>
                                        </p:tav>
                                        <p:tav tm="100000">
                                          <p:val>
                                            <p:strVal val="ppt_y"/>
                                          </p:val>
                                        </p:tav>
                                      </p:tavLst>
                                    </p:anim>
                                    <p:set>
                                      <p:cBhvr>
                                        <p:cTn id="172" dur="1" fill="hold">
                                          <p:stCondLst>
                                            <p:cond delay="2999"/>
                                          </p:stCondLst>
                                        </p:cTn>
                                        <p:tgtEl>
                                          <p:spTgt spid="12"/>
                                        </p:tgtEl>
                                        <p:attrNameLst>
                                          <p:attrName>style.visibility</p:attrName>
                                        </p:attrNameLst>
                                      </p:cBhvr>
                                      <p:to>
                                        <p:strVal val="hidden"/>
                                      </p:to>
                                    </p:set>
                                  </p:childTnLst>
                                </p:cTn>
                              </p:par>
                              <p:par>
                                <p:cTn id="173" presetID="2" presetClass="exit" presetSubtype="2" fill="hold" nodeType="withEffect">
                                  <p:stCondLst>
                                    <p:cond delay="0"/>
                                  </p:stCondLst>
                                  <p:childTnLst>
                                    <p:anim calcmode="lin" valueType="num">
                                      <p:cBhvr additive="base">
                                        <p:cTn id="174" dur="3000"/>
                                        <p:tgtEl>
                                          <p:spTgt spid="13"/>
                                        </p:tgtEl>
                                        <p:attrNameLst>
                                          <p:attrName>ppt_x</p:attrName>
                                        </p:attrNameLst>
                                      </p:cBhvr>
                                      <p:tavLst>
                                        <p:tav tm="0">
                                          <p:val>
                                            <p:strVal val="ppt_x"/>
                                          </p:val>
                                        </p:tav>
                                        <p:tav tm="100000">
                                          <p:val>
                                            <p:strVal val="1+ppt_w/2"/>
                                          </p:val>
                                        </p:tav>
                                      </p:tavLst>
                                    </p:anim>
                                    <p:anim calcmode="lin" valueType="num">
                                      <p:cBhvr additive="base">
                                        <p:cTn id="175" dur="3000"/>
                                        <p:tgtEl>
                                          <p:spTgt spid="13"/>
                                        </p:tgtEl>
                                        <p:attrNameLst>
                                          <p:attrName>ppt_y</p:attrName>
                                        </p:attrNameLst>
                                      </p:cBhvr>
                                      <p:tavLst>
                                        <p:tav tm="0">
                                          <p:val>
                                            <p:strVal val="ppt_y"/>
                                          </p:val>
                                        </p:tav>
                                        <p:tav tm="100000">
                                          <p:val>
                                            <p:strVal val="ppt_y"/>
                                          </p:val>
                                        </p:tav>
                                      </p:tavLst>
                                    </p:anim>
                                    <p:set>
                                      <p:cBhvr>
                                        <p:cTn id="176" dur="1" fill="hold">
                                          <p:stCondLst>
                                            <p:cond delay="2999"/>
                                          </p:stCondLst>
                                        </p:cTn>
                                        <p:tgtEl>
                                          <p:spTgt spid="13"/>
                                        </p:tgtEl>
                                        <p:attrNameLst>
                                          <p:attrName>style.visibility</p:attrName>
                                        </p:attrNameLst>
                                      </p:cBhvr>
                                      <p:to>
                                        <p:strVal val="hidden"/>
                                      </p:to>
                                    </p:set>
                                  </p:childTnLst>
                                </p:cTn>
                              </p:par>
                              <p:par>
                                <p:cTn id="177" presetID="2" presetClass="exit" presetSubtype="2" fill="hold" nodeType="withEffect">
                                  <p:stCondLst>
                                    <p:cond delay="0"/>
                                  </p:stCondLst>
                                  <p:childTnLst>
                                    <p:anim calcmode="lin" valueType="num">
                                      <p:cBhvr additive="base">
                                        <p:cTn id="178" dur="3000"/>
                                        <p:tgtEl>
                                          <p:spTgt spid="14"/>
                                        </p:tgtEl>
                                        <p:attrNameLst>
                                          <p:attrName>ppt_x</p:attrName>
                                        </p:attrNameLst>
                                      </p:cBhvr>
                                      <p:tavLst>
                                        <p:tav tm="0">
                                          <p:val>
                                            <p:strVal val="ppt_x"/>
                                          </p:val>
                                        </p:tav>
                                        <p:tav tm="100000">
                                          <p:val>
                                            <p:strVal val="1+ppt_w/2"/>
                                          </p:val>
                                        </p:tav>
                                      </p:tavLst>
                                    </p:anim>
                                    <p:anim calcmode="lin" valueType="num">
                                      <p:cBhvr additive="base">
                                        <p:cTn id="179" dur="3000"/>
                                        <p:tgtEl>
                                          <p:spTgt spid="14"/>
                                        </p:tgtEl>
                                        <p:attrNameLst>
                                          <p:attrName>ppt_y</p:attrName>
                                        </p:attrNameLst>
                                      </p:cBhvr>
                                      <p:tavLst>
                                        <p:tav tm="0">
                                          <p:val>
                                            <p:strVal val="ppt_y"/>
                                          </p:val>
                                        </p:tav>
                                        <p:tav tm="100000">
                                          <p:val>
                                            <p:strVal val="ppt_y"/>
                                          </p:val>
                                        </p:tav>
                                      </p:tavLst>
                                    </p:anim>
                                    <p:set>
                                      <p:cBhvr>
                                        <p:cTn id="180" dur="1" fill="hold">
                                          <p:stCondLst>
                                            <p:cond delay="2999"/>
                                          </p:stCondLst>
                                        </p:cTn>
                                        <p:tgtEl>
                                          <p:spTgt spid="14"/>
                                        </p:tgtEl>
                                        <p:attrNameLst>
                                          <p:attrName>style.visibility</p:attrName>
                                        </p:attrNameLst>
                                      </p:cBhvr>
                                      <p:to>
                                        <p:strVal val="hidden"/>
                                      </p:to>
                                    </p:set>
                                  </p:childTnLst>
                                </p:cTn>
                              </p:par>
                              <p:par>
                                <p:cTn id="181" presetID="2" presetClass="exit" presetSubtype="2" fill="hold" nodeType="withEffect">
                                  <p:stCondLst>
                                    <p:cond delay="0"/>
                                  </p:stCondLst>
                                  <p:childTnLst>
                                    <p:anim calcmode="lin" valueType="num">
                                      <p:cBhvr additive="base">
                                        <p:cTn id="182" dur="3000"/>
                                        <p:tgtEl>
                                          <p:spTgt spid="15"/>
                                        </p:tgtEl>
                                        <p:attrNameLst>
                                          <p:attrName>ppt_x</p:attrName>
                                        </p:attrNameLst>
                                      </p:cBhvr>
                                      <p:tavLst>
                                        <p:tav tm="0">
                                          <p:val>
                                            <p:strVal val="ppt_x"/>
                                          </p:val>
                                        </p:tav>
                                        <p:tav tm="100000">
                                          <p:val>
                                            <p:strVal val="1+ppt_w/2"/>
                                          </p:val>
                                        </p:tav>
                                      </p:tavLst>
                                    </p:anim>
                                    <p:anim calcmode="lin" valueType="num">
                                      <p:cBhvr additive="base">
                                        <p:cTn id="183" dur="3000"/>
                                        <p:tgtEl>
                                          <p:spTgt spid="15"/>
                                        </p:tgtEl>
                                        <p:attrNameLst>
                                          <p:attrName>ppt_y</p:attrName>
                                        </p:attrNameLst>
                                      </p:cBhvr>
                                      <p:tavLst>
                                        <p:tav tm="0">
                                          <p:val>
                                            <p:strVal val="ppt_y"/>
                                          </p:val>
                                        </p:tav>
                                        <p:tav tm="100000">
                                          <p:val>
                                            <p:strVal val="ppt_y"/>
                                          </p:val>
                                        </p:tav>
                                      </p:tavLst>
                                    </p:anim>
                                    <p:set>
                                      <p:cBhvr>
                                        <p:cTn id="184" dur="1" fill="hold">
                                          <p:stCondLst>
                                            <p:cond delay="2999"/>
                                          </p:stCondLst>
                                        </p:cTn>
                                        <p:tgtEl>
                                          <p:spTgt spid="15"/>
                                        </p:tgtEl>
                                        <p:attrNameLst>
                                          <p:attrName>style.visibility</p:attrName>
                                        </p:attrNameLst>
                                      </p:cBhvr>
                                      <p:to>
                                        <p:strVal val="hidden"/>
                                      </p:to>
                                    </p:set>
                                  </p:childTnLst>
                                </p:cTn>
                              </p:par>
                              <p:par>
                                <p:cTn id="185" presetID="2" presetClass="exit" presetSubtype="2" fill="hold" nodeType="withEffect">
                                  <p:stCondLst>
                                    <p:cond delay="0"/>
                                  </p:stCondLst>
                                  <p:childTnLst>
                                    <p:anim calcmode="lin" valueType="num">
                                      <p:cBhvr additive="base">
                                        <p:cTn id="186" dur="3000"/>
                                        <p:tgtEl>
                                          <p:spTgt spid="16"/>
                                        </p:tgtEl>
                                        <p:attrNameLst>
                                          <p:attrName>ppt_x</p:attrName>
                                        </p:attrNameLst>
                                      </p:cBhvr>
                                      <p:tavLst>
                                        <p:tav tm="0">
                                          <p:val>
                                            <p:strVal val="ppt_x"/>
                                          </p:val>
                                        </p:tav>
                                        <p:tav tm="100000">
                                          <p:val>
                                            <p:strVal val="1+ppt_w/2"/>
                                          </p:val>
                                        </p:tav>
                                      </p:tavLst>
                                    </p:anim>
                                    <p:anim calcmode="lin" valueType="num">
                                      <p:cBhvr additive="base">
                                        <p:cTn id="187" dur="3000"/>
                                        <p:tgtEl>
                                          <p:spTgt spid="16"/>
                                        </p:tgtEl>
                                        <p:attrNameLst>
                                          <p:attrName>ppt_y</p:attrName>
                                        </p:attrNameLst>
                                      </p:cBhvr>
                                      <p:tavLst>
                                        <p:tav tm="0">
                                          <p:val>
                                            <p:strVal val="ppt_y"/>
                                          </p:val>
                                        </p:tav>
                                        <p:tav tm="100000">
                                          <p:val>
                                            <p:strVal val="ppt_y"/>
                                          </p:val>
                                        </p:tav>
                                      </p:tavLst>
                                    </p:anim>
                                    <p:set>
                                      <p:cBhvr>
                                        <p:cTn id="188" dur="1" fill="hold">
                                          <p:stCondLst>
                                            <p:cond delay="2999"/>
                                          </p:stCondLst>
                                        </p:cTn>
                                        <p:tgtEl>
                                          <p:spTgt spid="16"/>
                                        </p:tgtEl>
                                        <p:attrNameLst>
                                          <p:attrName>style.visibility</p:attrName>
                                        </p:attrNameLst>
                                      </p:cBhvr>
                                      <p:to>
                                        <p:strVal val="hidden"/>
                                      </p:to>
                                    </p:set>
                                  </p:childTnLst>
                                </p:cTn>
                              </p:par>
                              <p:par>
                                <p:cTn id="189" presetID="2" presetClass="exit" presetSubtype="2" fill="hold" nodeType="withEffect">
                                  <p:stCondLst>
                                    <p:cond delay="0"/>
                                  </p:stCondLst>
                                  <p:childTnLst>
                                    <p:anim calcmode="lin" valueType="num">
                                      <p:cBhvr additive="base">
                                        <p:cTn id="190" dur="3000"/>
                                        <p:tgtEl>
                                          <p:spTgt spid="17"/>
                                        </p:tgtEl>
                                        <p:attrNameLst>
                                          <p:attrName>ppt_x</p:attrName>
                                        </p:attrNameLst>
                                      </p:cBhvr>
                                      <p:tavLst>
                                        <p:tav tm="0">
                                          <p:val>
                                            <p:strVal val="ppt_x"/>
                                          </p:val>
                                        </p:tav>
                                        <p:tav tm="100000">
                                          <p:val>
                                            <p:strVal val="1+ppt_w/2"/>
                                          </p:val>
                                        </p:tav>
                                      </p:tavLst>
                                    </p:anim>
                                    <p:anim calcmode="lin" valueType="num">
                                      <p:cBhvr additive="base">
                                        <p:cTn id="191" dur="3000"/>
                                        <p:tgtEl>
                                          <p:spTgt spid="17"/>
                                        </p:tgtEl>
                                        <p:attrNameLst>
                                          <p:attrName>ppt_y</p:attrName>
                                        </p:attrNameLst>
                                      </p:cBhvr>
                                      <p:tavLst>
                                        <p:tav tm="0">
                                          <p:val>
                                            <p:strVal val="ppt_y"/>
                                          </p:val>
                                        </p:tav>
                                        <p:tav tm="100000">
                                          <p:val>
                                            <p:strVal val="ppt_y"/>
                                          </p:val>
                                        </p:tav>
                                      </p:tavLst>
                                    </p:anim>
                                    <p:set>
                                      <p:cBhvr>
                                        <p:cTn id="192" dur="1" fill="hold">
                                          <p:stCondLst>
                                            <p:cond delay="2999"/>
                                          </p:stCondLst>
                                        </p:cTn>
                                        <p:tgtEl>
                                          <p:spTgt spid="17"/>
                                        </p:tgtEl>
                                        <p:attrNameLst>
                                          <p:attrName>style.visibility</p:attrName>
                                        </p:attrNameLst>
                                      </p:cBhvr>
                                      <p:to>
                                        <p:strVal val="hidden"/>
                                      </p:to>
                                    </p:set>
                                  </p:childTnLst>
                                </p:cTn>
                              </p:par>
                              <p:par>
                                <p:cTn id="193" presetID="2" presetClass="exit" presetSubtype="2" fill="hold" nodeType="withEffect">
                                  <p:stCondLst>
                                    <p:cond delay="0"/>
                                  </p:stCondLst>
                                  <p:childTnLst>
                                    <p:anim calcmode="lin" valueType="num">
                                      <p:cBhvr additive="base">
                                        <p:cTn id="194" dur="3000"/>
                                        <p:tgtEl>
                                          <p:spTgt spid="18"/>
                                        </p:tgtEl>
                                        <p:attrNameLst>
                                          <p:attrName>ppt_x</p:attrName>
                                        </p:attrNameLst>
                                      </p:cBhvr>
                                      <p:tavLst>
                                        <p:tav tm="0">
                                          <p:val>
                                            <p:strVal val="ppt_x"/>
                                          </p:val>
                                        </p:tav>
                                        <p:tav tm="100000">
                                          <p:val>
                                            <p:strVal val="1+ppt_w/2"/>
                                          </p:val>
                                        </p:tav>
                                      </p:tavLst>
                                    </p:anim>
                                    <p:anim calcmode="lin" valueType="num">
                                      <p:cBhvr additive="base">
                                        <p:cTn id="195" dur="3000"/>
                                        <p:tgtEl>
                                          <p:spTgt spid="18"/>
                                        </p:tgtEl>
                                        <p:attrNameLst>
                                          <p:attrName>ppt_y</p:attrName>
                                        </p:attrNameLst>
                                      </p:cBhvr>
                                      <p:tavLst>
                                        <p:tav tm="0">
                                          <p:val>
                                            <p:strVal val="ppt_y"/>
                                          </p:val>
                                        </p:tav>
                                        <p:tav tm="100000">
                                          <p:val>
                                            <p:strVal val="ppt_y"/>
                                          </p:val>
                                        </p:tav>
                                      </p:tavLst>
                                    </p:anim>
                                    <p:set>
                                      <p:cBhvr>
                                        <p:cTn id="196" dur="1" fill="hold">
                                          <p:stCondLst>
                                            <p:cond delay="2999"/>
                                          </p:stCondLst>
                                        </p:cTn>
                                        <p:tgtEl>
                                          <p:spTgt spid="18"/>
                                        </p:tgtEl>
                                        <p:attrNameLst>
                                          <p:attrName>style.visibility</p:attrName>
                                        </p:attrNameLst>
                                      </p:cBhvr>
                                      <p:to>
                                        <p:strVal val="hidden"/>
                                      </p:to>
                                    </p:set>
                                  </p:childTnLst>
                                </p:cTn>
                              </p:par>
                              <p:par>
                                <p:cTn id="197" presetID="2" presetClass="exit" presetSubtype="2" fill="hold" nodeType="withEffect">
                                  <p:stCondLst>
                                    <p:cond delay="0"/>
                                  </p:stCondLst>
                                  <p:childTnLst>
                                    <p:anim calcmode="lin" valueType="num">
                                      <p:cBhvr additive="base">
                                        <p:cTn id="198" dur="3000"/>
                                        <p:tgtEl>
                                          <p:spTgt spid="19"/>
                                        </p:tgtEl>
                                        <p:attrNameLst>
                                          <p:attrName>ppt_x</p:attrName>
                                        </p:attrNameLst>
                                      </p:cBhvr>
                                      <p:tavLst>
                                        <p:tav tm="0">
                                          <p:val>
                                            <p:strVal val="ppt_x"/>
                                          </p:val>
                                        </p:tav>
                                        <p:tav tm="100000">
                                          <p:val>
                                            <p:strVal val="1+ppt_w/2"/>
                                          </p:val>
                                        </p:tav>
                                      </p:tavLst>
                                    </p:anim>
                                    <p:anim calcmode="lin" valueType="num">
                                      <p:cBhvr additive="base">
                                        <p:cTn id="199" dur="3000"/>
                                        <p:tgtEl>
                                          <p:spTgt spid="19"/>
                                        </p:tgtEl>
                                        <p:attrNameLst>
                                          <p:attrName>ppt_y</p:attrName>
                                        </p:attrNameLst>
                                      </p:cBhvr>
                                      <p:tavLst>
                                        <p:tav tm="0">
                                          <p:val>
                                            <p:strVal val="ppt_y"/>
                                          </p:val>
                                        </p:tav>
                                        <p:tav tm="100000">
                                          <p:val>
                                            <p:strVal val="ppt_y"/>
                                          </p:val>
                                        </p:tav>
                                      </p:tavLst>
                                    </p:anim>
                                    <p:set>
                                      <p:cBhvr>
                                        <p:cTn id="200" dur="1" fill="hold">
                                          <p:stCondLst>
                                            <p:cond delay="2999"/>
                                          </p:stCondLst>
                                        </p:cTn>
                                        <p:tgtEl>
                                          <p:spTgt spid="19"/>
                                        </p:tgtEl>
                                        <p:attrNameLst>
                                          <p:attrName>style.visibility</p:attrName>
                                        </p:attrNameLst>
                                      </p:cBhvr>
                                      <p:to>
                                        <p:strVal val="hidden"/>
                                      </p:to>
                                    </p:set>
                                  </p:childTnLst>
                                </p:cTn>
                              </p:par>
                              <p:par>
                                <p:cTn id="201" presetID="2" presetClass="exit" presetSubtype="2" fill="hold" nodeType="withEffect">
                                  <p:stCondLst>
                                    <p:cond delay="0"/>
                                  </p:stCondLst>
                                  <p:childTnLst>
                                    <p:anim calcmode="lin" valueType="num">
                                      <p:cBhvr additive="base">
                                        <p:cTn id="202" dur="3000"/>
                                        <p:tgtEl>
                                          <p:spTgt spid="20"/>
                                        </p:tgtEl>
                                        <p:attrNameLst>
                                          <p:attrName>ppt_x</p:attrName>
                                        </p:attrNameLst>
                                      </p:cBhvr>
                                      <p:tavLst>
                                        <p:tav tm="0">
                                          <p:val>
                                            <p:strVal val="ppt_x"/>
                                          </p:val>
                                        </p:tav>
                                        <p:tav tm="100000">
                                          <p:val>
                                            <p:strVal val="1+ppt_w/2"/>
                                          </p:val>
                                        </p:tav>
                                      </p:tavLst>
                                    </p:anim>
                                    <p:anim calcmode="lin" valueType="num">
                                      <p:cBhvr additive="base">
                                        <p:cTn id="203" dur="3000"/>
                                        <p:tgtEl>
                                          <p:spTgt spid="20"/>
                                        </p:tgtEl>
                                        <p:attrNameLst>
                                          <p:attrName>ppt_y</p:attrName>
                                        </p:attrNameLst>
                                      </p:cBhvr>
                                      <p:tavLst>
                                        <p:tav tm="0">
                                          <p:val>
                                            <p:strVal val="ppt_y"/>
                                          </p:val>
                                        </p:tav>
                                        <p:tav tm="100000">
                                          <p:val>
                                            <p:strVal val="ppt_y"/>
                                          </p:val>
                                        </p:tav>
                                      </p:tavLst>
                                    </p:anim>
                                    <p:set>
                                      <p:cBhvr>
                                        <p:cTn id="204" dur="1" fill="hold">
                                          <p:stCondLst>
                                            <p:cond delay="2999"/>
                                          </p:stCondLst>
                                        </p:cTn>
                                        <p:tgtEl>
                                          <p:spTgt spid="20"/>
                                        </p:tgtEl>
                                        <p:attrNameLst>
                                          <p:attrName>style.visibility</p:attrName>
                                        </p:attrNameLst>
                                      </p:cBhvr>
                                      <p:to>
                                        <p:strVal val="hidden"/>
                                      </p:to>
                                    </p:set>
                                  </p:childTnLst>
                                </p:cTn>
                              </p:par>
                              <p:par>
                                <p:cTn id="205" presetID="2" presetClass="exit" presetSubtype="2" fill="hold" nodeType="withEffect">
                                  <p:stCondLst>
                                    <p:cond delay="0"/>
                                  </p:stCondLst>
                                  <p:childTnLst>
                                    <p:anim calcmode="lin" valueType="num">
                                      <p:cBhvr additive="base">
                                        <p:cTn id="206" dur="3000"/>
                                        <p:tgtEl>
                                          <p:spTgt spid="21"/>
                                        </p:tgtEl>
                                        <p:attrNameLst>
                                          <p:attrName>ppt_x</p:attrName>
                                        </p:attrNameLst>
                                      </p:cBhvr>
                                      <p:tavLst>
                                        <p:tav tm="0">
                                          <p:val>
                                            <p:strVal val="ppt_x"/>
                                          </p:val>
                                        </p:tav>
                                        <p:tav tm="100000">
                                          <p:val>
                                            <p:strVal val="1+ppt_w/2"/>
                                          </p:val>
                                        </p:tav>
                                      </p:tavLst>
                                    </p:anim>
                                    <p:anim calcmode="lin" valueType="num">
                                      <p:cBhvr additive="base">
                                        <p:cTn id="207" dur="3000"/>
                                        <p:tgtEl>
                                          <p:spTgt spid="21"/>
                                        </p:tgtEl>
                                        <p:attrNameLst>
                                          <p:attrName>ppt_y</p:attrName>
                                        </p:attrNameLst>
                                      </p:cBhvr>
                                      <p:tavLst>
                                        <p:tav tm="0">
                                          <p:val>
                                            <p:strVal val="ppt_y"/>
                                          </p:val>
                                        </p:tav>
                                        <p:tav tm="100000">
                                          <p:val>
                                            <p:strVal val="ppt_y"/>
                                          </p:val>
                                        </p:tav>
                                      </p:tavLst>
                                    </p:anim>
                                    <p:set>
                                      <p:cBhvr>
                                        <p:cTn id="208" dur="1" fill="hold">
                                          <p:stCondLst>
                                            <p:cond delay="2999"/>
                                          </p:stCondLst>
                                        </p:cTn>
                                        <p:tgtEl>
                                          <p:spTgt spid="21"/>
                                        </p:tgtEl>
                                        <p:attrNameLst>
                                          <p:attrName>style.visibility</p:attrName>
                                        </p:attrNameLst>
                                      </p:cBhvr>
                                      <p:to>
                                        <p:strVal val="hidden"/>
                                      </p:to>
                                    </p:set>
                                  </p:childTnLst>
                                </p:cTn>
                              </p:par>
                              <p:par>
                                <p:cTn id="209" presetID="2" presetClass="exit" presetSubtype="2" fill="hold" nodeType="withEffect">
                                  <p:stCondLst>
                                    <p:cond delay="0"/>
                                  </p:stCondLst>
                                  <p:childTnLst>
                                    <p:anim calcmode="lin" valueType="num">
                                      <p:cBhvr additive="base">
                                        <p:cTn id="210" dur="3000"/>
                                        <p:tgtEl>
                                          <p:spTgt spid="22"/>
                                        </p:tgtEl>
                                        <p:attrNameLst>
                                          <p:attrName>ppt_x</p:attrName>
                                        </p:attrNameLst>
                                      </p:cBhvr>
                                      <p:tavLst>
                                        <p:tav tm="0">
                                          <p:val>
                                            <p:strVal val="ppt_x"/>
                                          </p:val>
                                        </p:tav>
                                        <p:tav tm="100000">
                                          <p:val>
                                            <p:strVal val="1+ppt_w/2"/>
                                          </p:val>
                                        </p:tav>
                                      </p:tavLst>
                                    </p:anim>
                                    <p:anim calcmode="lin" valueType="num">
                                      <p:cBhvr additive="base">
                                        <p:cTn id="211" dur="3000"/>
                                        <p:tgtEl>
                                          <p:spTgt spid="22"/>
                                        </p:tgtEl>
                                        <p:attrNameLst>
                                          <p:attrName>ppt_y</p:attrName>
                                        </p:attrNameLst>
                                      </p:cBhvr>
                                      <p:tavLst>
                                        <p:tav tm="0">
                                          <p:val>
                                            <p:strVal val="ppt_y"/>
                                          </p:val>
                                        </p:tav>
                                        <p:tav tm="100000">
                                          <p:val>
                                            <p:strVal val="ppt_y"/>
                                          </p:val>
                                        </p:tav>
                                      </p:tavLst>
                                    </p:anim>
                                    <p:set>
                                      <p:cBhvr>
                                        <p:cTn id="212" dur="1" fill="hold">
                                          <p:stCondLst>
                                            <p:cond delay="2999"/>
                                          </p:stCondLst>
                                        </p:cTn>
                                        <p:tgtEl>
                                          <p:spTgt spid="22"/>
                                        </p:tgtEl>
                                        <p:attrNameLst>
                                          <p:attrName>style.visibility</p:attrName>
                                        </p:attrNameLst>
                                      </p:cBhvr>
                                      <p:to>
                                        <p:strVal val="hidden"/>
                                      </p:to>
                                    </p:set>
                                  </p:childTnLst>
                                </p:cTn>
                              </p:par>
                              <p:par>
                                <p:cTn id="213" presetID="2" presetClass="exit" presetSubtype="2" fill="hold" nodeType="withEffect">
                                  <p:stCondLst>
                                    <p:cond delay="0"/>
                                  </p:stCondLst>
                                  <p:childTnLst>
                                    <p:anim calcmode="lin" valueType="num">
                                      <p:cBhvr additive="base">
                                        <p:cTn id="214" dur="3000"/>
                                        <p:tgtEl>
                                          <p:spTgt spid="23"/>
                                        </p:tgtEl>
                                        <p:attrNameLst>
                                          <p:attrName>ppt_x</p:attrName>
                                        </p:attrNameLst>
                                      </p:cBhvr>
                                      <p:tavLst>
                                        <p:tav tm="0">
                                          <p:val>
                                            <p:strVal val="ppt_x"/>
                                          </p:val>
                                        </p:tav>
                                        <p:tav tm="100000">
                                          <p:val>
                                            <p:strVal val="1+ppt_w/2"/>
                                          </p:val>
                                        </p:tav>
                                      </p:tavLst>
                                    </p:anim>
                                    <p:anim calcmode="lin" valueType="num">
                                      <p:cBhvr additive="base">
                                        <p:cTn id="215" dur="3000"/>
                                        <p:tgtEl>
                                          <p:spTgt spid="23"/>
                                        </p:tgtEl>
                                        <p:attrNameLst>
                                          <p:attrName>ppt_y</p:attrName>
                                        </p:attrNameLst>
                                      </p:cBhvr>
                                      <p:tavLst>
                                        <p:tav tm="0">
                                          <p:val>
                                            <p:strVal val="ppt_y"/>
                                          </p:val>
                                        </p:tav>
                                        <p:tav tm="100000">
                                          <p:val>
                                            <p:strVal val="ppt_y"/>
                                          </p:val>
                                        </p:tav>
                                      </p:tavLst>
                                    </p:anim>
                                    <p:set>
                                      <p:cBhvr>
                                        <p:cTn id="216" dur="1" fill="hold">
                                          <p:stCondLst>
                                            <p:cond delay="2999"/>
                                          </p:stCondLst>
                                        </p:cTn>
                                        <p:tgtEl>
                                          <p:spTgt spid="23"/>
                                        </p:tgtEl>
                                        <p:attrNameLst>
                                          <p:attrName>style.visibility</p:attrName>
                                        </p:attrNameLst>
                                      </p:cBhvr>
                                      <p:to>
                                        <p:strVal val="hidden"/>
                                      </p:to>
                                    </p:set>
                                  </p:childTnLst>
                                </p:cTn>
                              </p:par>
                              <p:par>
                                <p:cTn id="217" presetID="8" presetClass="emph" presetSubtype="0" autoRev="1" fill="hold" nodeType="withEffect">
                                  <p:stCondLst>
                                    <p:cond delay="0"/>
                                  </p:stCondLst>
                                  <p:childTnLst>
                                    <p:animRot by="-21600000">
                                      <p:cBhvr>
                                        <p:cTn id="218" dur="3000" fill="hold"/>
                                        <p:tgtEl>
                                          <p:spTgt spid="3"/>
                                        </p:tgtEl>
                                        <p:attrNameLst>
                                          <p:attrName>r</p:attrName>
                                        </p:attrNameLst>
                                      </p:cBhvr>
                                    </p:animRot>
                                  </p:childTnLst>
                                </p:cTn>
                              </p:par>
                              <p:par>
                                <p:cTn id="219" presetID="8" presetClass="emph" presetSubtype="0" autoRev="1" fill="hold" nodeType="withEffect">
                                  <p:stCondLst>
                                    <p:cond delay="0"/>
                                  </p:stCondLst>
                                  <p:childTnLst>
                                    <p:animRot by="-21600000">
                                      <p:cBhvr>
                                        <p:cTn id="220" dur="3000" fill="hold"/>
                                        <p:tgtEl>
                                          <p:spTgt spid="4"/>
                                        </p:tgtEl>
                                        <p:attrNameLst>
                                          <p:attrName>r</p:attrName>
                                        </p:attrNameLst>
                                      </p:cBhvr>
                                    </p:animRot>
                                  </p:childTnLst>
                                </p:cTn>
                              </p:par>
                              <p:par>
                                <p:cTn id="221" presetID="8" presetClass="emph" presetSubtype="0" autoRev="1" fill="hold" nodeType="withEffect">
                                  <p:stCondLst>
                                    <p:cond delay="0"/>
                                  </p:stCondLst>
                                  <p:childTnLst>
                                    <p:animRot by="-21600000">
                                      <p:cBhvr>
                                        <p:cTn id="222" dur="3000" fill="hold"/>
                                        <p:tgtEl>
                                          <p:spTgt spid="5"/>
                                        </p:tgtEl>
                                        <p:attrNameLst>
                                          <p:attrName>r</p:attrName>
                                        </p:attrNameLst>
                                      </p:cBhvr>
                                    </p:animRot>
                                  </p:childTnLst>
                                </p:cTn>
                              </p:par>
                              <p:par>
                                <p:cTn id="223" presetID="8" presetClass="emph" presetSubtype="0" autoRev="1" fill="hold" nodeType="withEffect">
                                  <p:stCondLst>
                                    <p:cond delay="0"/>
                                  </p:stCondLst>
                                  <p:childTnLst>
                                    <p:animRot by="-21600000">
                                      <p:cBhvr>
                                        <p:cTn id="224" dur="3000" fill="hold"/>
                                        <p:tgtEl>
                                          <p:spTgt spid="6"/>
                                        </p:tgtEl>
                                        <p:attrNameLst>
                                          <p:attrName>r</p:attrName>
                                        </p:attrNameLst>
                                      </p:cBhvr>
                                    </p:animRot>
                                  </p:childTnLst>
                                </p:cTn>
                              </p:par>
                              <p:par>
                                <p:cTn id="225" presetID="8" presetClass="emph" presetSubtype="0" autoRev="1" fill="hold" nodeType="withEffect">
                                  <p:stCondLst>
                                    <p:cond delay="0"/>
                                  </p:stCondLst>
                                  <p:childTnLst>
                                    <p:animRot by="-21600000">
                                      <p:cBhvr>
                                        <p:cTn id="226" dur="3000" fill="hold"/>
                                        <p:tgtEl>
                                          <p:spTgt spid="7"/>
                                        </p:tgtEl>
                                        <p:attrNameLst>
                                          <p:attrName>r</p:attrName>
                                        </p:attrNameLst>
                                      </p:cBhvr>
                                    </p:animRot>
                                  </p:childTnLst>
                                </p:cTn>
                              </p:par>
                              <p:par>
                                <p:cTn id="227" presetID="8" presetClass="emph" presetSubtype="0" autoRev="1" fill="hold" nodeType="withEffect">
                                  <p:stCondLst>
                                    <p:cond delay="0"/>
                                  </p:stCondLst>
                                  <p:childTnLst>
                                    <p:animRot by="-21600000">
                                      <p:cBhvr>
                                        <p:cTn id="228" dur="3000" fill="hold"/>
                                        <p:tgtEl>
                                          <p:spTgt spid="8"/>
                                        </p:tgtEl>
                                        <p:attrNameLst>
                                          <p:attrName>r</p:attrName>
                                        </p:attrNameLst>
                                      </p:cBhvr>
                                    </p:animRot>
                                  </p:childTnLst>
                                </p:cTn>
                              </p:par>
                              <p:par>
                                <p:cTn id="229" presetID="8" presetClass="emph" presetSubtype="0" autoRev="1" fill="hold" nodeType="withEffect">
                                  <p:stCondLst>
                                    <p:cond delay="0"/>
                                  </p:stCondLst>
                                  <p:childTnLst>
                                    <p:animRot by="-21600000">
                                      <p:cBhvr>
                                        <p:cTn id="230" dur="3000" fill="hold"/>
                                        <p:tgtEl>
                                          <p:spTgt spid="9"/>
                                        </p:tgtEl>
                                        <p:attrNameLst>
                                          <p:attrName>r</p:attrName>
                                        </p:attrNameLst>
                                      </p:cBhvr>
                                    </p:animRot>
                                  </p:childTnLst>
                                </p:cTn>
                              </p:par>
                              <p:par>
                                <p:cTn id="231" presetID="8" presetClass="emph" presetSubtype="0" autoRev="1" fill="hold" nodeType="withEffect">
                                  <p:stCondLst>
                                    <p:cond delay="0"/>
                                  </p:stCondLst>
                                  <p:childTnLst>
                                    <p:animRot by="-21600000">
                                      <p:cBhvr>
                                        <p:cTn id="232" dur="3000" fill="hold"/>
                                        <p:tgtEl>
                                          <p:spTgt spid="10"/>
                                        </p:tgtEl>
                                        <p:attrNameLst>
                                          <p:attrName>r</p:attrName>
                                        </p:attrNameLst>
                                      </p:cBhvr>
                                    </p:animRot>
                                  </p:childTnLst>
                                </p:cTn>
                              </p:par>
                              <p:par>
                                <p:cTn id="233" presetID="8" presetClass="emph" presetSubtype="0" autoRev="1" fill="hold" nodeType="withEffect">
                                  <p:stCondLst>
                                    <p:cond delay="0"/>
                                  </p:stCondLst>
                                  <p:childTnLst>
                                    <p:animRot by="-21600000">
                                      <p:cBhvr>
                                        <p:cTn id="234" dur="3000" fill="hold"/>
                                        <p:tgtEl>
                                          <p:spTgt spid="11"/>
                                        </p:tgtEl>
                                        <p:attrNameLst>
                                          <p:attrName>r</p:attrName>
                                        </p:attrNameLst>
                                      </p:cBhvr>
                                    </p:animRot>
                                  </p:childTnLst>
                                </p:cTn>
                              </p:par>
                              <p:par>
                                <p:cTn id="235" presetID="8" presetClass="emph" presetSubtype="0" autoRev="1" fill="hold" nodeType="withEffect">
                                  <p:stCondLst>
                                    <p:cond delay="0"/>
                                  </p:stCondLst>
                                  <p:childTnLst>
                                    <p:animRot by="-21600000">
                                      <p:cBhvr>
                                        <p:cTn id="236" dur="3000" fill="hold"/>
                                        <p:tgtEl>
                                          <p:spTgt spid="12"/>
                                        </p:tgtEl>
                                        <p:attrNameLst>
                                          <p:attrName>r</p:attrName>
                                        </p:attrNameLst>
                                      </p:cBhvr>
                                    </p:animRot>
                                  </p:childTnLst>
                                </p:cTn>
                              </p:par>
                              <p:par>
                                <p:cTn id="237" presetID="8" presetClass="emph" presetSubtype="0" autoRev="1" fill="hold" nodeType="withEffect">
                                  <p:stCondLst>
                                    <p:cond delay="0"/>
                                  </p:stCondLst>
                                  <p:childTnLst>
                                    <p:animRot by="-21600000">
                                      <p:cBhvr>
                                        <p:cTn id="238" dur="3000" fill="hold"/>
                                        <p:tgtEl>
                                          <p:spTgt spid="13"/>
                                        </p:tgtEl>
                                        <p:attrNameLst>
                                          <p:attrName>r</p:attrName>
                                        </p:attrNameLst>
                                      </p:cBhvr>
                                    </p:animRot>
                                  </p:childTnLst>
                                </p:cTn>
                              </p:par>
                              <p:par>
                                <p:cTn id="239" presetID="8" presetClass="emph" presetSubtype="0" autoRev="1" fill="hold" nodeType="withEffect">
                                  <p:stCondLst>
                                    <p:cond delay="0"/>
                                  </p:stCondLst>
                                  <p:childTnLst>
                                    <p:animRot by="-21600000">
                                      <p:cBhvr>
                                        <p:cTn id="240" dur="3000" fill="hold"/>
                                        <p:tgtEl>
                                          <p:spTgt spid="14"/>
                                        </p:tgtEl>
                                        <p:attrNameLst>
                                          <p:attrName>r</p:attrName>
                                        </p:attrNameLst>
                                      </p:cBhvr>
                                    </p:animRot>
                                  </p:childTnLst>
                                </p:cTn>
                              </p:par>
                              <p:par>
                                <p:cTn id="241" presetID="8" presetClass="emph" presetSubtype="0" autoRev="1" fill="hold" nodeType="withEffect">
                                  <p:stCondLst>
                                    <p:cond delay="0"/>
                                  </p:stCondLst>
                                  <p:childTnLst>
                                    <p:animRot by="-21600000">
                                      <p:cBhvr>
                                        <p:cTn id="242" dur="3000" fill="hold"/>
                                        <p:tgtEl>
                                          <p:spTgt spid="15"/>
                                        </p:tgtEl>
                                        <p:attrNameLst>
                                          <p:attrName>r</p:attrName>
                                        </p:attrNameLst>
                                      </p:cBhvr>
                                    </p:animRot>
                                  </p:childTnLst>
                                </p:cTn>
                              </p:par>
                              <p:par>
                                <p:cTn id="243" presetID="8" presetClass="emph" presetSubtype="0" autoRev="1" fill="hold" nodeType="withEffect">
                                  <p:stCondLst>
                                    <p:cond delay="0"/>
                                  </p:stCondLst>
                                  <p:childTnLst>
                                    <p:animRot by="-21600000">
                                      <p:cBhvr>
                                        <p:cTn id="244" dur="3000" fill="hold"/>
                                        <p:tgtEl>
                                          <p:spTgt spid="16"/>
                                        </p:tgtEl>
                                        <p:attrNameLst>
                                          <p:attrName>r</p:attrName>
                                        </p:attrNameLst>
                                      </p:cBhvr>
                                    </p:animRot>
                                  </p:childTnLst>
                                </p:cTn>
                              </p:par>
                              <p:par>
                                <p:cTn id="245" presetID="8" presetClass="emph" presetSubtype="0" autoRev="1" fill="hold" nodeType="withEffect">
                                  <p:stCondLst>
                                    <p:cond delay="0"/>
                                  </p:stCondLst>
                                  <p:childTnLst>
                                    <p:animRot by="-21600000">
                                      <p:cBhvr>
                                        <p:cTn id="246" dur="3000" fill="hold"/>
                                        <p:tgtEl>
                                          <p:spTgt spid="17"/>
                                        </p:tgtEl>
                                        <p:attrNameLst>
                                          <p:attrName>r</p:attrName>
                                        </p:attrNameLst>
                                      </p:cBhvr>
                                    </p:animRot>
                                  </p:childTnLst>
                                </p:cTn>
                              </p:par>
                              <p:par>
                                <p:cTn id="247" presetID="8" presetClass="emph" presetSubtype="0" autoRev="1" fill="hold" nodeType="withEffect">
                                  <p:stCondLst>
                                    <p:cond delay="0"/>
                                  </p:stCondLst>
                                  <p:childTnLst>
                                    <p:animRot by="-21600000">
                                      <p:cBhvr>
                                        <p:cTn id="248" dur="3000" fill="hold"/>
                                        <p:tgtEl>
                                          <p:spTgt spid="18"/>
                                        </p:tgtEl>
                                        <p:attrNameLst>
                                          <p:attrName>r</p:attrName>
                                        </p:attrNameLst>
                                      </p:cBhvr>
                                    </p:animRot>
                                  </p:childTnLst>
                                </p:cTn>
                              </p:par>
                              <p:par>
                                <p:cTn id="249" presetID="8" presetClass="emph" presetSubtype="0" autoRev="1" fill="hold" nodeType="withEffect">
                                  <p:stCondLst>
                                    <p:cond delay="0"/>
                                  </p:stCondLst>
                                  <p:childTnLst>
                                    <p:animRot by="-21600000">
                                      <p:cBhvr>
                                        <p:cTn id="250" dur="3000" fill="hold"/>
                                        <p:tgtEl>
                                          <p:spTgt spid="19"/>
                                        </p:tgtEl>
                                        <p:attrNameLst>
                                          <p:attrName>r</p:attrName>
                                        </p:attrNameLst>
                                      </p:cBhvr>
                                    </p:animRot>
                                  </p:childTnLst>
                                </p:cTn>
                              </p:par>
                              <p:par>
                                <p:cTn id="251" presetID="8" presetClass="emph" presetSubtype="0" autoRev="1" fill="hold" nodeType="withEffect">
                                  <p:stCondLst>
                                    <p:cond delay="0"/>
                                  </p:stCondLst>
                                  <p:childTnLst>
                                    <p:animRot by="-21600000">
                                      <p:cBhvr>
                                        <p:cTn id="252" dur="3000" fill="hold"/>
                                        <p:tgtEl>
                                          <p:spTgt spid="20"/>
                                        </p:tgtEl>
                                        <p:attrNameLst>
                                          <p:attrName>r</p:attrName>
                                        </p:attrNameLst>
                                      </p:cBhvr>
                                    </p:animRot>
                                  </p:childTnLst>
                                </p:cTn>
                              </p:par>
                              <p:par>
                                <p:cTn id="253" presetID="8" presetClass="emph" presetSubtype="0" autoRev="1" fill="hold" nodeType="withEffect">
                                  <p:stCondLst>
                                    <p:cond delay="0"/>
                                  </p:stCondLst>
                                  <p:childTnLst>
                                    <p:animRot by="-21600000">
                                      <p:cBhvr>
                                        <p:cTn id="254" dur="3000" fill="hold"/>
                                        <p:tgtEl>
                                          <p:spTgt spid="21"/>
                                        </p:tgtEl>
                                        <p:attrNameLst>
                                          <p:attrName>r</p:attrName>
                                        </p:attrNameLst>
                                      </p:cBhvr>
                                    </p:animRot>
                                  </p:childTnLst>
                                </p:cTn>
                              </p:par>
                              <p:par>
                                <p:cTn id="255" presetID="8" presetClass="emph" presetSubtype="0" autoRev="1" fill="hold" nodeType="withEffect">
                                  <p:stCondLst>
                                    <p:cond delay="0"/>
                                  </p:stCondLst>
                                  <p:childTnLst>
                                    <p:animRot by="-21600000">
                                      <p:cBhvr>
                                        <p:cTn id="256" dur="3000" fill="hold"/>
                                        <p:tgtEl>
                                          <p:spTgt spid="22"/>
                                        </p:tgtEl>
                                        <p:attrNameLst>
                                          <p:attrName>r</p:attrName>
                                        </p:attrNameLst>
                                      </p:cBhvr>
                                    </p:animRot>
                                  </p:childTnLst>
                                </p:cTn>
                              </p:par>
                              <p:par>
                                <p:cTn id="257" presetID="8" presetClass="emph" presetSubtype="0" autoRev="1" fill="hold" nodeType="withEffect">
                                  <p:stCondLst>
                                    <p:cond delay="0"/>
                                  </p:stCondLst>
                                  <p:childTnLst>
                                    <p:animRot by="-21600000">
                                      <p:cBhvr>
                                        <p:cTn id="258" dur="3000" fill="hold"/>
                                        <p:tgtEl>
                                          <p:spTgt spid="23"/>
                                        </p:tgtEl>
                                        <p:attrNameLst>
                                          <p:attrName>r</p:attrName>
                                        </p:attrNameLst>
                                      </p:cBhvr>
                                    </p:animRot>
                                  </p:childTnLst>
                                </p:cTn>
                              </p:par>
                              <p:par>
                                <p:cTn id="259" presetID="17" presetClass="entr" presetSubtype="8" fill="hold" nodeType="withEffect">
                                  <p:stCondLst>
                                    <p:cond delay="0"/>
                                  </p:stCondLst>
                                  <p:childTnLst>
                                    <p:set>
                                      <p:cBhvr>
                                        <p:cTn id="260" dur="1" fill="hold">
                                          <p:stCondLst>
                                            <p:cond delay="0"/>
                                          </p:stCondLst>
                                        </p:cTn>
                                        <p:tgtEl>
                                          <p:spTgt spid="2"/>
                                        </p:tgtEl>
                                        <p:attrNameLst>
                                          <p:attrName>style.visibility</p:attrName>
                                        </p:attrNameLst>
                                      </p:cBhvr>
                                      <p:to>
                                        <p:strVal val="visible"/>
                                      </p:to>
                                    </p:set>
                                    <p:anim calcmode="lin" valueType="num">
                                      <p:cBhvr>
                                        <p:cTn id="261" dur="3000" fill="hold"/>
                                        <p:tgtEl>
                                          <p:spTgt spid="2"/>
                                        </p:tgtEl>
                                        <p:attrNameLst>
                                          <p:attrName>ppt_x</p:attrName>
                                        </p:attrNameLst>
                                      </p:cBhvr>
                                      <p:tavLst>
                                        <p:tav tm="0">
                                          <p:val>
                                            <p:strVal val="#ppt_x-#ppt_w/2"/>
                                          </p:val>
                                        </p:tav>
                                        <p:tav tm="100000">
                                          <p:val>
                                            <p:strVal val="#ppt_x"/>
                                          </p:val>
                                        </p:tav>
                                      </p:tavLst>
                                    </p:anim>
                                    <p:anim calcmode="lin" valueType="num">
                                      <p:cBhvr>
                                        <p:cTn id="262" dur="3000" fill="hold"/>
                                        <p:tgtEl>
                                          <p:spTgt spid="2"/>
                                        </p:tgtEl>
                                        <p:attrNameLst>
                                          <p:attrName>ppt_y</p:attrName>
                                        </p:attrNameLst>
                                      </p:cBhvr>
                                      <p:tavLst>
                                        <p:tav tm="0">
                                          <p:val>
                                            <p:strVal val="#ppt_y"/>
                                          </p:val>
                                        </p:tav>
                                        <p:tav tm="100000">
                                          <p:val>
                                            <p:strVal val="#ppt_y"/>
                                          </p:val>
                                        </p:tav>
                                      </p:tavLst>
                                    </p:anim>
                                    <p:anim calcmode="lin" valueType="num">
                                      <p:cBhvr>
                                        <p:cTn id="263" dur="3000" fill="hold"/>
                                        <p:tgtEl>
                                          <p:spTgt spid="2"/>
                                        </p:tgtEl>
                                        <p:attrNameLst>
                                          <p:attrName>ppt_w</p:attrName>
                                        </p:attrNameLst>
                                      </p:cBhvr>
                                      <p:tavLst>
                                        <p:tav tm="0">
                                          <p:val>
                                            <p:fltVal val="0"/>
                                          </p:val>
                                        </p:tav>
                                        <p:tav tm="100000">
                                          <p:val>
                                            <p:strVal val="#ppt_w"/>
                                          </p:val>
                                        </p:tav>
                                      </p:tavLst>
                                    </p:anim>
                                    <p:anim calcmode="lin" valueType="num">
                                      <p:cBhvr>
                                        <p:cTn id="264" dur="3000" fill="hold"/>
                                        <p:tgtEl>
                                          <p:spTgt spid="2"/>
                                        </p:tgtEl>
                                        <p:attrNameLst>
                                          <p:attrName>ppt_h</p:attrName>
                                        </p:attrNameLst>
                                      </p:cBhvr>
                                      <p:tavLst>
                                        <p:tav tm="0">
                                          <p:val>
                                            <p:strVal val="#ppt_h"/>
                                          </p:val>
                                        </p:tav>
                                        <p:tav tm="100000">
                                          <p:val>
                                            <p:strVal val="#ppt_h"/>
                                          </p:val>
                                        </p:tav>
                                      </p:tavLst>
                                    </p:anim>
                                  </p:childTnLst>
                                </p:cTn>
                              </p:par>
                              <p:par>
                                <p:cTn id="265" presetID="3" presetClass="entr" presetSubtype="5" fill="hold" nodeType="withEffect">
                                  <p:stCondLst>
                                    <p:cond delay="0"/>
                                  </p:stCondLst>
                                  <p:childTnLst>
                                    <p:set>
                                      <p:cBhvr>
                                        <p:cTn id="266" dur="1" fill="hold">
                                          <p:stCondLst>
                                            <p:cond delay="0"/>
                                          </p:stCondLst>
                                        </p:cTn>
                                        <p:tgtEl>
                                          <p:spTgt spid="2"/>
                                        </p:tgtEl>
                                        <p:attrNameLst>
                                          <p:attrName>style.visibility</p:attrName>
                                        </p:attrNameLst>
                                      </p:cBhvr>
                                      <p:to>
                                        <p:strVal val="visible"/>
                                      </p:to>
                                    </p:set>
                                    <p:animEffect transition="in" filter="blinds(vertical)">
                                      <p:cBhvr>
                                        <p:cTn id="26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17999">
              <a:srgbClr val="99CCFF"/>
            </a:gs>
            <a:gs pos="36000">
              <a:srgbClr val="9966FF"/>
            </a:gs>
            <a:gs pos="61000">
              <a:srgbClr val="CC99FF"/>
            </a:gs>
            <a:gs pos="82001">
              <a:srgbClr val="99CCFF"/>
            </a:gs>
            <a:gs pos="100000">
              <a:srgbClr val="CCCCF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tyumh.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irculo_cromatico_color.png"/>
          <p:cNvPicPr>
            <a:picLocks noChangeAspect="1"/>
          </p:cNvPicPr>
          <p:nvPr/>
        </p:nvPicPr>
        <p:blipFill>
          <a:blip r:embed="rId3">
            <a:duotone>
              <a:schemeClr val="accent4">
                <a:shade val="45000"/>
                <a:satMod val="135000"/>
              </a:schemeClr>
              <a:prstClr val="white"/>
            </a:duotone>
            <a:lum bright="-30000" contrast="40000"/>
          </a:blip>
          <a:stretch>
            <a:fillRect/>
          </a:stretch>
        </p:blipFill>
        <p:spPr>
          <a:xfrm>
            <a:off x="3181350" y="1143000"/>
            <a:ext cx="2781300" cy="2857500"/>
          </a:xfrm>
          <a:prstGeom prst="rect">
            <a:avLst/>
          </a:prstGeom>
        </p:spPr>
      </p:pic>
      <p:pic>
        <p:nvPicPr>
          <p:cNvPr id="4" name="3 Imagen" descr="circulo_cromatico_color.png"/>
          <p:cNvPicPr>
            <a:picLocks noChangeAspect="1"/>
          </p:cNvPicPr>
          <p:nvPr/>
        </p:nvPicPr>
        <p:blipFill>
          <a:blip r:embed="rId3">
            <a:duotone>
              <a:schemeClr val="accent4">
                <a:shade val="45000"/>
                <a:satMod val="135000"/>
              </a:schemeClr>
              <a:prstClr val="white"/>
            </a:duotone>
            <a:lum bright="-30000" contrast="40000"/>
          </a:blip>
          <a:stretch>
            <a:fillRect/>
          </a:stretch>
        </p:blipFill>
        <p:spPr>
          <a:xfrm rot="18744975">
            <a:off x="3082370" y="1038136"/>
            <a:ext cx="3018510" cy="3101209"/>
          </a:xfrm>
          <a:prstGeom prst="rect">
            <a:avLst/>
          </a:prstGeom>
        </p:spPr>
      </p:pic>
      <p:pic>
        <p:nvPicPr>
          <p:cNvPr id="5" name="4 Imagen" descr="tyumh.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544" fill="hold" nodeType="withEffect">
                                  <p:stCondLst>
                                    <p:cond delay="0"/>
                                  </p:stCondLst>
                                  <p:childTnLst>
                                    <p:anim calcmode="lin" valueType="num">
                                      <p:cBhvr>
                                        <p:cTn id="8" dur="3000"/>
                                        <p:tgtEl>
                                          <p:spTgt spid="3"/>
                                        </p:tgtEl>
                                        <p:attrNameLst>
                                          <p:attrName>ppt_w</p:attrName>
                                        </p:attrNameLst>
                                      </p:cBhvr>
                                      <p:tavLst>
                                        <p:tav tm="0">
                                          <p:val>
                                            <p:strVal val="ppt_w"/>
                                          </p:val>
                                        </p:tav>
                                        <p:tav tm="100000">
                                          <p:val>
                                            <p:fltVal val="0"/>
                                          </p:val>
                                        </p:tav>
                                      </p:tavLst>
                                    </p:anim>
                                    <p:anim calcmode="lin" valueType="num">
                                      <p:cBhvr>
                                        <p:cTn id="9" dur="3000"/>
                                        <p:tgtEl>
                                          <p:spTgt spid="3"/>
                                        </p:tgtEl>
                                        <p:attrNameLst>
                                          <p:attrName>ppt_h</p:attrName>
                                        </p:attrNameLst>
                                      </p:cBhvr>
                                      <p:tavLst>
                                        <p:tav tm="0">
                                          <p:val>
                                            <p:strVal val="ppt_h"/>
                                          </p:val>
                                        </p:tav>
                                        <p:tav tm="100000">
                                          <p:val>
                                            <p:fltVal val="0"/>
                                          </p:val>
                                        </p:tav>
                                      </p:tavLst>
                                    </p:anim>
                                    <p:anim calcmode="lin" valueType="num">
                                      <p:cBhvr>
                                        <p:cTn id="10" dur="3000"/>
                                        <p:tgtEl>
                                          <p:spTgt spid="3"/>
                                        </p:tgtEl>
                                        <p:attrNameLst>
                                          <p:attrName>ppt_x</p:attrName>
                                        </p:attrNameLst>
                                      </p:cBhvr>
                                      <p:tavLst>
                                        <p:tav tm="0">
                                          <p:val>
                                            <p:strVal val="ppt_x"/>
                                          </p:val>
                                        </p:tav>
                                        <p:tav tm="100000">
                                          <p:val>
                                            <p:fltVal val="0.5"/>
                                          </p:val>
                                        </p:tav>
                                      </p:tavLst>
                                    </p:anim>
                                    <p:anim calcmode="lin" valueType="num">
                                      <p:cBhvr>
                                        <p:cTn id="11" dur="3000"/>
                                        <p:tgtEl>
                                          <p:spTgt spid="3"/>
                                        </p:tgtEl>
                                        <p:attrNameLst>
                                          <p:attrName>ppt_y</p:attrName>
                                        </p:attrNameLst>
                                      </p:cBhvr>
                                      <p:tavLst>
                                        <p:tav tm="0">
                                          <p:val>
                                            <p:strVal val="ppt_y"/>
                                          </p:val>
                                        </p:tav>
                                        <p:tav tm="100000">
                                          <p:val>
                                            <p:fltVal val="0.5"/>
                                          </p:val>
                                        </p:tav>
                                      </p:tavLst>
                                    </p:anim>
                                    <p:set>
                                      <p:cBhvr>
                                        <p:cTn id="12" dur="1" fill="hold">
                                          <p:stCondLst>
                                            <p:cond delay="2999"/>
                                          </p:stCondLst>
                                        </p:cTn>
                                        <p:tgtEl>
                                          <p:spTgt spid="3"/>
                                        </p:tgtEl>
                                        <p:attrNameLst>
                                          <p:attrName>style.visibility</p:attrName>
                                        </p:attrNameLst>
                                      </p:cBhvr>
                                      <p:to>
                                        <p:strVal val="hidden"/>
                                      </p:to>
                                    </p:set>
                                  </p:childTnLst>
                                </p:cTn>
                              </p:par>
                              <p:par>
                                <p:cTn id="13" presetID="23" presetClass="exit" presetSubtype="544" fill="hold" nodeType="withEffect">
                                  <p:stCondLst>
                                    <p:cond delay="0"/>
                                  </p:stCondLst>
                                  <p:childTnLst>
                                    <p:anim calcmode="lin" valueType="num">
                                      <p:cBhvr>
                                        <p:cTn id="14" dur="3000"/>
                                        <p:tgtEl>
                                          <p:spTgt spid="4"/>
                                        </p:tgtEl>
                                        <p:attrNameLst>
                                          <p:attrName>ppt_w</p:attrName>
                                        </p:attrNameLst>
                                      </p:cBhvr>
                                      <p:tavLst>
                                        <p:tav tm="0">
                                          <p:val>
                                            <p:strVal val="ppt_w"/>
                                          </p:val>
                                        </p:tav>
                                        <p:tav tm="100000">
                                          <p:val>
                                            <p:fltVal val="0"/>
                                          </p:val>
                                        </p:tav>
                                      </p:tavLst>
                                    </p:anim>
                                    <p:anim calcmode="lin" valueType="num">
                                      <p:cBhvr>
                                        <p:cTn id="15" dur="3000"/>
                                        <p:tgtEl>
                                          <p:spTgt spid="4"/>
                                        </p:tgtEl>
                                        <p:attrNameLst>
                                          <p:attrName>ppt_h</p:attrName>
                                        </p:attrNameLst>
                                      </p:cBhvr>
                                      <p:tavLst>
                                        <p:tav tm="0">
                                          <p:val>
                                            <p:strVal val="ppt_h"/>
                                          </p:val>
                                        </p:tav>
                                        <p:tav tm="100000">
                                          <p:val>
                                            <p:fltVal val="0"/>
                                          </p:val>
                                        </p:tav>
                                      </p:tavLst>
                                    </p:anim>
                                    <p:anim calcmode="lin" valueType="num">
                                      <p:cBhvr>
                                        <p:cTn id="16" dur="3000"/>
                                        <p:tgtEl>
                                          <p:spTgt spid="4"/>
                                        </p:tgtEl>
                                        <p:attrNameLst>
                                          <p:attrName>ppt_x</p:attrName>
                                        </p:attrNameLst>
                                      </p:cBhvr>
                                      <p:tavLst>
                                        <p:tav tm="0">
                                          <p:val>
                                            <p:strVal val="ppt_x"/>
                                          </p:val>
                                        </p:tav>
                                        <p:tav tm="100000">
                                          <p:val>
                                            <p:fltVal val="0.5"/>
                                          </p:val>
                                        </p:tav>
                                      </p:tavLst>
                                    </p:anim>
                                    <p:anim calcmode="lin" valueType="num">
                                      <p:cBhvr>
                                        <p:cTn id="17" dur="3000"/>
                                        <p:tgtEl>
                                          <p:spTgt spid="4"/>
                                        </p:tgtEl>
                                        <p:attrNameLst>
                                          <p:attrName>ppt_y</p:attrName>
                                        </p:attrNameLst>
                                      </p:cBhvr>
                                      <p:tavLst>
                                        <p:tav tm="0">
                                          <p:val>
                                            <p:strVal val="ppt_y"/>
                                          </p:val>
                                        </p:tav>
                                        <p:tav tm="100000">
                                          <p:val>
                                            <p:fltVal val="0.5"/>
                                          </p:val>
                                        </p:tav>
                                      </p:tavLst>
                                    </p:anim>
                                    <p:set>
                                      <p:cBhvr>
                                        <p:cTn id="18" dur="1" fill="hold">
                                          <p:stCondLst>
                                            <p:cond delay="2999"/>
                                          </p:stCondLst>
                                        </p:cTn>
                                        <p:tgtEl>
                                          <p:spTgt spid="4"/>
                                        </p:tgtEl>
                                        <p:attrNameLst>
                                          <p:attrName>style.visibility</p:attrName>
                                        </p:attrNameLst>
                                      </p:cBhvr>
                                      <p:to>
                                        <p:strVal val="hidden"/>
                                      </p:to>
                                    </p:set>
                                  </p:childTnLst>
                                </p:cTn>
                              </p:par>
                              <p:par>
                                <p:cTn id="19" presetID="8" presetClass="emph" presetSubtype="0" autoRev="1" fill="hold" nodeType="withEffect">
                                  <p:stCondLst>
                                    <p:cond delay="0"/>
                                  </p:stCondLst>
                                  <p:childTnLst>
                                    <p:animRot by="21600000">
                                      <p:cBhvr>
                                        <p:cTn id="20" dur="3000" fill="hold"/>
                                        <p:tgtEl>
                                          <p:spTgt spid="4"/>
                                        </p:tgtEl>
                                        <p:attrNameLst>
                                          <p:attrName>r</p:attrName>
                                        </p:attrNameLst>
                                      </p:cBhvr>
                                    </p:animRot>
                                  </p:childTnLst>
                                </p:cTn>
                              </p:par>
                              <p:par>
                                <p:cTn id="21" presetID="8" presetClass="emph" presetSubtype="0" autoRev="1" fill="hold" nodeType="withEffect">
                                  <p:stCondLst>
                                    <p:cond delay="0"/>
                                  </p:stCondLst>
                                  <p:childTnLst>
                                    <p:animRot by="-21600000">
                                      <p:cBhvr>
                                        <p:cTn id="22" dur="3000" fill="hold"/>
                                        <p:tgtEl>
                                          <p:spTgt spid="3"/>
                                        </p:tgtEl>
                                        <p:attrNameLst>
                                          <p:attrName>r</p:attrName>
                                        </p:attrNameLst>
                                      </p:cBhvr>
                                    </p:animRo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3000" fill="hold"/>
                                        <p:tgtEl>
                                          <p:spTgt spid="2"/>
                                        </p:tgtEl>
                                        <p:attrNameLst>
                                          <p:attrName>ppt_w</p:attrName>
                                        </p:attrNameLst>
                                      </p:cBhvr>
                                      <p:tavLst>
                                        <p:tav tm="0">
                                          <p:val>
                                            <p:strVal val="4/3*#ppt_w"/>
                                          </p:val>
                                        </p:tav>
                                        <p:tav tm="100000">
                                          <p:val>
                                            <p:strVal val="#ppt_w"/>
                                          </p:val>
                                        </p:tav>
                                      </p:tavLst>
                                    </p:anim>
                                    <p:anim calcmode="lin" valueType="num">
                                      <p:cBhvr>
                                        <p:cTn id="26" dur="3000" fill="hold"/>
                                        <p:tgtEl>
                                          <p:spTgt spid="2"/>
                                        </p:tgtEl>
                                        <p:attrNameLst>
                                          <p:attrName>ppt_h</p:attrName>
                                        </p:attrNameLst>
                                      </p:cBhvr>
                                      <p:tavLst>
                                        <p:tav tm="0">
                                          <p:val>
                                            <p:strVal val="4/3*#ppt_h"/>
                                          </p:val>
                                        </p:tav>
                                        <p:tav tm="100000">
                                          <p:val>
                                            <p:strVal val="#ppt_h"/>
                                          </p:val>
                                        </p:tav>
                                      </p:tavLst>
                                    </p:anim>
                                  </p:childTnLst>
                                </p:cTn>
                              </p:par>
                              <p:par>
                                <p:cTn id="27" presetID="21" presetClass="entr" presetSubtype="2"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wheel(2)">
                                      <p:cBhvr>
                                        <p:cTn id="2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f7db7761961f7e5984168a69eaca591.jpg"/>
          <p:cNvPicPr>
            <a:picLocks noChangeAspect="1"/>
          </p:cNvPicPr>
          <p:nvPr/>
        </p:nvPicPr>
        <p:blipFill>
          <a:blip r:embed="rId2"/>
          <a:stretch>
            <a:fillRect/>
          </a:stretch>
        </p:blipFill>
        <p:spPr>
          <a:xfrm>
            <a:off x="0" y="48834"/>
            <a:ext cx="9144000" cy="5045831"/>
          </a:xfrm>
          <a:prstGeom prst="rect">
            <a:avLst/>
          </a:prstGeom>
        </p:spPr>
      </p:pic>
      <p:sp>
        <p:nvSpPr>
          <p:cNvPr id="3" name="2 CuadroTexto"/>
          <p:cNvSpPr txBox="1"/>
          <p:nvPr/>
        </p:nvSpPr>
        <p:spPr>
          <a:xfrm>
            <a:off x="857224" y="785800"/>
            <a:ext cx="4000528" cy="2585323"/>
          </a:xfrm>
          <a:prstGeom prst="rect">
            <a:avLst/>
          </a:prstGeom>
          <a:noFill/>
        </p:spPr>
        <p:txBody>
          <a:bodyPr wrap="square" rtlCol="0">
            <a:spAutoFit/>
          </a:bodyPr>
          <a:lstStyle/>
          <a:p>
            <a:r>
              <a:rPr lang="es-PE" dirty="0" smtClean="0">
                <a:solidFill>
                  <a:srgbClr val="FFE89F"/>
                </a:solidFill>
              </a:rPr>
              <a:t>La primavera también tiene un efecto positivo en mi estado de ánimo. La luz del sol y el aumento de la temperatura me llenan de energía y vitalidad. Despierto por la mañana sintiéndome más motivado y feliz. La primavera es un recordatorio de que la vida está llena de ciclos, y que después de la oscuridad siempre viene la luz.</a:t>
            </a:r>
          </a:p>
          <a:p>
            <a:endParaRPr lang="es-PE" dirty="0">
              <a:solidFill>
                <a:srgbClr val="FFE89F"/>
              </a:solidFill>
            </a:endParaRPr>
          </a:p>
        </p:txBody>
      </p:sp>
      <p:sp>
        <p:nvSpPr>
          <p:cNvPr id="4" name="3 Rectángulo"/>
          <p:cNvSpPr/>
          <p:nvPr/>
        </p:nvSpPr>
        <p:spPr>
          <a:xfrm>
            <a:off x="0" y="0"/>
            <a:ext cx="357158" cy="5143500"/>
          </a:xfrm>
          <a:prstGeom prst="rect">
            <a:avLst/>
          </a:prstGeom>
          <a:blipFill dpi="0" rotWithShape="1">
            <a:blip r:embed="rId3"/>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8786842" y="0"/>
            <a:ext cx="357158" cy="5143500"/>
          </a:xfrm>
          <a:prstGeom prst="rect">
            <a:avLst/>
          </a:prstGeom>
          <a:blipFill dpi="0" rotWithShape="1">
            <a:blip r:embed="rId3"/>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200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CCCFF"/>
            </a:gs>
            <a:gs pos="17999">
              <a:srgbClr val="99CCFF"/>
            </a:gs>
            <a:gs pos="36000">
              <a:srgbClr val="9966FF"/>
            </a:gs>
            <a:gs pos="61000">
              <a:srgbClr val="CC99FF"/>
            </a:gs>
            <a:gs pos="82001">
              <a:srgbClr val="99CCFF"/>
            </a:gs>
            <a:gs pos="100000">
              <a:srgbClr val="CCCCFF"/>
            </a:gs>
          </a:gsLst>
          <a:lin ang="13500000" scaled="1"/>
          <a:tileRect/>
        </a:gradFill>
        <a:effectLst/>
      </p:bgPr>
    </p:bg>
    <p:spTree>
      <p:nvGrpSpPr>
        <p:cNvPr id="1" name=""/>
        <p:cNvGrpSpPr/>
        <p:nvPr/>
      </p:nvGrpSpPr>
      <p:grpSpPr>
        <a:xfrm>
          <a:off x="0" y="0"/>
          <a:ext cx="0" cy="0"/>
          <a:chOff x="0" y="0"/>
          <a:chExt cx="0" cy="0"/>
        </a:xfrm>
      </p:grpSpPr>
      <p:pic>
        <p:nvPicPr>
          <p:cNvPr id="2" name="1 Imagen" descr="vcbm.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18" name="17 Imagen" descr="tertiary-colours.gif"/>
          <p:cNvPicPr>
            <a:picLocks noChangeAspect="1"/>
          </p:cNvPicPr>
          <p:nvPr/>
        </p:nvPicPr>
        <p:blipFill>
          <a:blip r:embed="rId3">
            <a:duotone>
              <a:schemeClr val="accent4">
                <a:shade val="45000"/>
                <a:satMod val="135000"/>
              </a:schemeClr>
              <a:prstClr val="white"/>
            </a:duotone>
            <a:lum contrast="40000"/>
          </a:blip>
          <a:stretch>
            <a:fillRect/>
          </a:stretch>
        </p:blipFill>
        <p:spPr>
          <a:xfrm>
            <a:off x="8429652" y="0"/>
            <a:ext cx="714348" cy="822174"/>
          </a:xfrm>
          <a:prstGeom prst="rect">
            <a:avLst/>
          </a:prstGeom>
          <a:effectLst>
            <a:reflection blurRad="6350" stA="50000" endA="300" endPos="90000" dir="5400000" sy="-100000" algn="bl" rotWithShape="0"/>
          </a:effectLst>
        </p:spPr>
      </p:pic>
      <p:pic>
        <p:nvPicPr>
          <p:cNvPr id="19" name="18 Imagen" descr="tertiary-colours.gif"/>
          <p:cNvPicPr>
            <a:picLocks noChangeAspect="1"/>
          </p:cNvPicPr>
          <p:nvPr/>
        </p:nvPicPr>
        <p:blipFill>
          <a:blip r:embed="rId3">
            <a:duotone>
              <a:prstClr val="black"/>
              <a:srgbClr val="FF66FF">
                <a:tint val="45000"/>
                <a:satMod val="400000"/>
              </a:srgbClr>
            </a:duotone>
            <a:lum bright="30000" contrast="40000"/>
          </a:blip>
          <a:stretch>
            <a:fillRect/>
          </a:stretch>
        </p:blipFill>
        <p:spPr>
          <a:xfrm>
            <a:off x="8001024" y="642924"/>
            <a:ext cx="714348" cy="822174"/>
          </a:xfrm>
          <a:prstGeom prst="rect">
            <a:avLst/>
          </a:prstGeom>
          <a:effectLst>
            <a:reflection blurRad="6350" stA="50000" endA="300" endPos="90000" dir="5400000" sy="-100000" algn="bl" rotWithShape="0"/>
          </a:effectLst>
        </p:spPr>
      </p:pic>
      <p:pic>
        <p:nvPicPr>
          <p:cNvPr id="20" name="19 Imagen" descr="tertiary-colours.gif"/>
          <p:cNvPicPr>
            <a:picLocks noChangeAspect="1"/>
          </p:cNvPicPr>
          <p:nvPr/>
        </p:nvPicPr>
        <p:blipFill>
          <a:blip r:embed="rId3">
            <a:duotone>
              <a:schemeClr val="accent4">
                <a:shade val="45000"/>
                <a:satMod val="135000"/>
              </a:schemeClr>
              <a:prstClr val="white"/>
            </a:duotone>
            <a:lum contrast="40000"/>
          </a:blip>
          <a:stretch>
            <a:fillRect/>
          </a:stretch>
        </p:blipFill>
        <p:spPr>
          <a:xfrm>
            <a:off x="7358082" y="1214428"/>
            <a:ext cx="714348" cy="822174"/>
          </a:xfrm>
          <a:prstGeom prst="rect">
            <a:avLst/>
          </a:prstGeom>
          <a:effectLst>
            <a:reflection blurRad="6350" stA="50000" endA="300" endPos="90000" dir="5400000" sy="-100000" algn="bl" rotWithShape="0"/>
          </a:effectLst>
        </p:spPr>
      </p:pic>
      <p:pic>
        <p:nvPicPr>
          <p:cNvPr id="21" name="20 Imagen" descr="tertiary-colours.gif"/>
          <p:cNvPicPr>
            <a:picLocks noChangeAspect="1"/>
          </p:cNvPicPr>
          <p:nvPr/>
        </p:nvPicPr>
        <p:blipFill>
          <a:blip r:embed="rId3">
            <a:duotone>
              <a:prstClr val="black"/>
              <a:srgbClr val="FF66FF">
                <a:tint val="45000"/>
                <a:satMod val="400000"/>
              </a:srgbClr>
            </a:duotone>
            <a:lum bright="20000" contrast="40000"/>
          </a:blip>
          <a:stretch>
            <a:fillRect/>
          </a:stretch>
        </p:blipFill>
        <p:spPr>
          <a:xfrm>
            <a:off x="6715140" y="1714494"/>
            <a:ext cx="714348" cy="822174"/>
          </a:xfrm>
          <a:prstGeom prst="rect">
            <a:avLst/>
          </a:prstGeom>
          <a:effectLst>
            <a:reflection blurRad="6350" stA="50000" endA="300" endPos="90000" dir="5400000" sy="-100000" algn="bl" rotWithShape="0"/>
          </a:effectLst>
        </p:spPr>
      </p:pic>
      <p:pic>
        <p:nvPicPr>
          <p:cNvPr id="22" name="21 Imagen" descr="tertiary-colours.gif"/>
          <p:cNvPicPr>
            <a:picLocks noChangeAspect="1"/>
          </p:cNvPicPr>
          <p:nvPr/>
        </p:nvPicPr>
        <p:blipFill>
          <a:blip r:embed="rId3">
            <a:duotone>
              <a:schemeClr val="accent4">
                <a:shade val="45000"/>
                <a:satMod val="135000"/>
              </a:schemeClr>
              <a:prstClr val="white"/>
            </a:duotone>
            <a:lum contrast="40000"/>
          </a:blip>
          <a:stretch>
            <a:fillRect/>
          </a:stretch>
        </p:blipFill>
        <p:spPr>
          <a:xfrm>
            <a:off x="6143636" y="2285998"/>
            <a:ext cx="714348" cy="822174"/>
          </a:xfrm>
          <a:prstGeom prst="rect">
            <a:avLst/>
          </a:prstGeom>
          <a:effectLst>
            <a:reflection blurRad="6350" stA="50000" endA="300" endPos="90000" dir="5400000" sy="-100000" algn="bl" rotWithShape="0"/>
          </a:effectLst>
        </p:spPr>
      </p:pic>
      <p:pic>
        <p:nvPicPr>
          <p:cNvPr id="23" name="22 Imagen" descr="tertiary-colours.gif"/>
          <p:cNvPicPr>
            <a:picLocks noChangeAspect="1"/>
          </p:cNvPicPr>
          <p:nvPr/>
        </p:nvPicPr>
        <p:blipFill>
          <a:blip r:embed="rId3">
            <a:duotone>
              <a:prstClr val="black"/>
              <a:srgbClr val="FF66FF">
                <a:tint val="45000"/>
                <a:satMod val="400000"/>
              </a:srgbClr>
            </a:duotone>
            <a:lum bright="20000" contrast="40000"/>
          </a:blip>
          <a:stretch>
            <a:fillRect/>
          </a:stretch>
        </p:blipFill>
        <p:spPr>
          <a:xfrm>
            <a:off x="5500694" y="2857502"/>
            <a:ext cx="714348" cy="822174"/>
          </a:xfrm>
          <a:prstGeom prst="rect">
            <a:avLst/>
          </a:prstGeom>
          <a:effectLst>
            <a:reflection blurRad="6350" stA="50000" endA="300" endPos="90000" dir="5400000" sy="-100000" algn="bl" rotWithShape="0"/>
          </a:effectLst>
        </p:spPr>
      </p:pic>
      <p:pic>
        <p:nvPicPr>
          <p:cNvPr id="24" name="23 Imagen" descr="tertiary-colours.gif"/>
          <p:cNvPicPr>
            <a:picLocks noChangeAspect="1"/>
          </p:cNvPicPr>
          <p:nvPr/>
        </p:nvPicPr>
        <p:blipFill>
          <a:blip r:embed="rId3">
            <a:duotone>
              <a:schemeClr val="accent4">
                <a:shade val="45000"/>
                <a:satMod val="135000"/>
              </a:schemeClr>
              <a:prstClr val="white"/>
            </a:duotone>
            <a:lum contrast="40000"/>
          </a:blip>
          <a:stretch>
            <a:fillRect/>
          </a:stretch>
        </p:blipFill>
        <p:spPr>
          <a:xfrm>
            <a:off x="4857752" y="3357568"/>
            <a:ext cx="714348" cy="822174"/>
          </a:xfrm>
          <a:prstGeom prst="rect">
            <a:avLst/>
          </a:prstGeom>
          <a:effectLst>
            <a:reflection blurRad="6350" stA="50000" endA="300" endPos="90000" dir="5400000" sy="-100000" algn="bl" rotWithShape="0"/>
          </a:effectLst>
        </p:spPr>
      </p:pic>
      <p:pic>
        <p:nvPicPr>
          <p:cNvPr id="25" name="24 Imagen" descr="tertiary-colours.gif"/>
          <p:cNvPicPr>
            <a:picLocks noChangeAspect="1"/>
          </p:cNvPicPr>
          <p:nvPr/>
        </p:nvPicPr>
        <p:blipFill>
          <a:blip r:embed="rId3">
            <a:duotone>
              <a:prstClr val="black"/>
              <a:srgbClr val="FF66FF">
                <a:tint val="45000"/>
                <a:satMod val="400000"/>
              </a:srgbClr>
            </a:duotone>
            <a:lum bright="20000" contrast="40000"/>
          </a:blip>
          <a:stretch>
            <a:fillRect/>
          </a:stretch>
        </p:blipFill>
        <p:spPr>
          <a:xfrm>
            <a:off x="4143372" y="3714758"/>
            <a:ext cx="714348" cy="822174"/>
          </a:xfrm>
          <a:prstGeom prst="rect">
            <a:avLst/>
          </a:prstGeom>
          <a:effectLst>
            <a:reflection blurRad="6350" stA="50000" endA="300" endPos="90000" dir="5400000" sy="-100000" algn="bl" rotWithShape="0"/>
          </a:effectLst>
        </p:spPr>
      </p:pic>
      <p:pic>
        <p:nvPicPr>
          <p:cNvPr id="26" name="25 Imagen" descr="tertiary-colours.gif"/>
          <p:cNvPicPr>
            <a:picLocks noChangeAspect="1"/>
          </p:cNvPicPr>
          <p:nvPr/>
        </p:nvPicPr>
        <p:blipFill>
          <a:blip r:embed="rId3">
            <a:duotone>
              <a:schemeClr val="accent4">
                <a:shade val="45000"/>
                <a:satMod val="135000"/>
              </a:schemeClr>
              <a:prstClr val="white"/>
            </a:duotone>
            <a:lum contrast="40000"/>
          </a:blip>
          <a:stretch>
            <a:fillRect/>
          </a:stretch>
        </p:blipFill>
        <p:spPr>
          <a:xfrm>
            <a:off x="3357554" y="4000510"/>
            <a:ext cx="714348" cy="822174"/>
          </a:xfrm>
          <a:prstGeom prst="rect">
            <a:avLst/>
          </a:prstGeom>
          <a:effectLst>
            <a:reflection blurRad="6350" stA="50000" endA="300" endPos="90000" dir="5400000" sy="-100000" algn="bl" rotWithShape="0"/>
          </a:effectLst>
        </p:spPr>
      </p:pic>
      <p:pic>
        <p:nvPicPr>
          <p:cNvPr id="27" name="26 Imagen" descr="tertiary-colours.gif"/>
          <p:cNvPicPr>
            <a:picLocks noChangeAspect="1"/>
          </p:cNvPicPr>
          <p:nvPr/>
        </p:nvPicPr>
        <p:blipFill>
          <a:blip r:embed="rId3">
            <a:duotone>
              <a:prstClr val="black"/>
              <a:srgbClr val="FF66FF">
                <a:tint val="45000"/>
                <a:satMod val="400000"/>
              </a:srgbClr>
            </a:duotone>
            <a:lum bright="20000" contrast="40000"/>
          </a:blip>
          <a:stretch>
            <a:fillRect/>
          </a:stretch>
        </p:blipFill>
        <p:spPr>
          <a:xfrm>
            <a:off x="2500298" y="4214824"/>
            <a:ext cx="714348" cy="822174"/>
          </a:xfrm>
          <a:prstGeom prst="rect">
            <a:avLst/>
          </a:prstGeom>
          <a:effectLst>
            <a:reflection blurRad="6350" stA="50000" endA="300" endPos="90000" dir="5400000" sy="-100000" algn="bl" rotWithShape="0"/>
          </a:effectLst>
        </p:spPr>
      </p:pic>
      <p:pic>
        <p:nvPicPr>
          <p:cNvPr id="28" name="27 Imagen" descr="tertiary-colours.gif"/>
          <p:cNvPicPr>
            <a:picLocks noChangeAspect="1"/>
          </p:cNvPicPr>
          <p:nvPr/>
        </p:nvPicPr>
        <p:blipFill>
          <a:blip r:embed="rId3">
            <a:duotone>
              <a:schemeClr val="accent4">
                <a:shade val="45000"/>
                <a:satMod val="135000"/>
              </a:schemeClr>
              <a:prstClr val="white"/>
            </a:duotone>
            <a:lum contrast="40000"/>
          </a:blip>
          <a:stretch>
            <a:fillRect/>
          </a:stretch>
        </p:blipFill>
        <p:spPr>
          <a:xfrm>
            <a:off x="1643042" y="4214824"/>
            <a:ext cx="714348" cy="822174"/>
          </a:xfrm>
          <a:prstGeom prst="rect">
            <a:avLst/>
          </a:prstGeom>
          <a:effectLst>
            <a:reflection blurRad="6350" stA="50000" endA="300" endPos="90000" dir="5400000" sy="-100000" algn="bl" rotWithShape="0"/>
          </a:effectLst>
        </p:spPr>
      </p:pic>
      <p:pic>
        <p:nvPicPr>
          <p:cNvPr id="29" name="28 Imagen" descr="tertiary-colours.gif"/>
          <p:cNvPicPr>
            <a:picLocks noChangeAspect="1"/>
          </p:cNvPicPr>
          <p:nvPr/>
        </p:nvPicPr>
        <p:blipFill>
          <a:blip r:embed="rId3">
            <a:duotone>
              <a:prstClr val="black"/>
              <a:srgbClr val="FF66FF">
                <a:tint val="45000"/>
                <a:satMod val="400000"/>
              </a:srgbClr>
            </a:duotone>
            <a:lum bright="20000" contrast="40000"/>
          </a:blip>
          <a:stretch>
            <a:fillRect/>
          </a:stretch>
        </p:blipFill>
        <p:spPr>
          <a:xfrm>
            <a:off x="857224" y="4321326"/>
            <a:ext cx="714348" cy="822174"/>
          </a:xfrm>
          <a:prstGeom prst="rect">
            <a:avLst/>
          </a:prstGeom>
          <a:effectLst>
            <a:reflection blurRad="6350" stA="50000" endA="300" endPos="90000" dir="5400000" sy="-100000" algn="bl" rotWithShape="0"/>
          </a:effectLst>
        </p:spPr>
      </p:pic>
      <p:pic>
        <p:nvPicPr>
          <p:cNvPr id="30" name="29 Imagen" descr="tertiary-colours.gif"/>
          <p:cNvPicPr>
            <a:picLocks noChangeAspect="1"/>
          </p:cNvPicPr>
          <p:nvPr/>
        </p:nvPicPr>
        <p:blipFill>
          <a:blip r:embed="rId3">
            <a:duotone>
              <a:schemeClr val="accent4">
                <a:shade val="45000"/>
                <a:satMod val="135000"/>
              </a:schemeClr>
              <a:prstClr val="white"/>
            </a:duotone>
            <a:lum contrast="40000"/>
          </a:blip>
          <a:stretch>
            <a:fillRect/>
          </a:stretch>
        </p:blipFill>
        <p:spPr>
          <a:xfrm>
            <a:off x="0" y="4321326"/>
            <a:ext cx="714348" cy="822174"/>
          </a:xfrm>
          <a:prstGeom prst="rect">
            <a:avLst/>
          </a:prstGeom>
          <a:effectLst>
            <a:reflection blurRad="6350" stA="50000" endA="300" endPos="90000" dir="5400000" sy="-100000" algn="bl" rotWithShape="0"/>
          </a:effectLst>
        </p:spPr>
      </p:pic>
      <p:pic>
        <p:nvPicPr>
          <p:cNvPr id="16" name="15 Imagen" descr="vcbm.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18"/>
                                        </p:tgtEl>
                                        <p:attrNameLst>
                                          <p:attrName>style.visibility</p:attrName>
                                        </p:attrNameLst>
                                      </p:cBhvr>
                                      <p:to>
                                        <p:strVal val="visible"/>
                                      </p:to>
                                    </p:set>
                                    <p:anim calcmode="lin" valueType="num">
                                      <p:cBhvr additive="base">
                                        <p:cTn id="9" dur="3000" fill="hold"/>
                                        <p:tgtEl>
                                          <p:spTgt spid="18"/>
                                        </p:tgtEl>
                                        <p:attrNameLst>
                                          <p:attrName>ppt_x</p:attrName>
                                        </p:attrNameLst>
                                      </p:cBhvr>
                                      <p:tavLst>
                                        <p:tav tm="0">
                                          <p:val>
                                            <p:strVal val="0-#ppt_w/2"/>
                                          </p:val>
                                        </p:tav>
                                        <p:tav tm="100000">
                                          <p:val>
                                            <p:strVal val="#ppt_x"/>
                                          </p:val>
                                        </p:tav>
                                      </p:tavLst>
                                    </p:anim>
                                    <p:anim calcmode="lin" valueType="num">
                                      <p:cBhvr additive="base">
                                        <p:cTn id="10" dur="3000" fill="hold"/>
                                        <p:tgtEl>
                                          <p:spTgt spid="18"/>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3000" fill="hold"/>
                                        <p:tgtEl>
                                          <p:spTgt spid="19"/>
                                        </p:tgtEl>
                                        <p:attrNameLst>
                                          <p:attrName>ppt_x</p:attrName>
                                        </p:attrNameLst>
                                      </p:cBhvr>
                                      <p:tavLst>
                                        <p:tav tm="0">
                                          <p:val>
                                            <p:strVal val="0-#ppt_w/2"/>
                                          </p:val>
                                        </p:tav>
                                        <p:tav tm="100000">
                                          <p:val>
                                            <p:strVal val="#ppt_x"/>
                                          </p:val>
                                        </p:tav>
                                      </p:tavLst>
                                    </p:anim>
                                    <p:anim calcmode="lin" valueType="num">
                                      <p:cBhvr additive="base">
                                        <p:cTn id="14" dur="3000" fill="hold"/>
                                        <p:tgtEl>
                                          <p:spTgt spid="19"/>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additive="base">
                                        <p:cTn id="17" dur="3000" fill="hold"/>
                                        <p:tgtEl>
                                          <p:spTgt spid="20"/>
                                        </p:tgtEl>
                                        <p:attrNameLst>
                                          <p:attrName>ppt_x</p:attrName>
                                        </p:attrNameLst>
                                      </p:cBhvr>
                                      <p:tavLst>
                                        <p:tav tm="0">
                                          <p:val>
                                            <p:strVal val="0-#ppt_w/2"/>
                                          </p:val>
                                        </p:tav>
                                        <p:tav tm="100000">
                                          <p:val>
                                            <p:strVal val="#ppt_x"/>
                                          </p:val>
                                        </p:tav>
                                      </p:tavLst>
                                    </p:anim>
                                    <p:anim calcmode="lin" valueType="num">
                                      <p:cBhvr additive="base">
                                        <p:cTn id="18" dur="3000" fill="hold"/>
                                        <p:tgtEl>
                                          <p:spTgt spid="20"/>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additive="base">
                                        <p:cTn id="21" dur="3000" fill="hold"/>
                                        <p:tgtEl>
                                          <p:spTgt spid="21"/>
                                        </p:tgtEl>
                                        <p:attrNameLst>
                                          <p:attrName>ppt_x</p:attrName>
                                        </p:attrNameLst>
                                      </p:cBhvr>
                                      <p:tavLst>
                                        <p:tav tm="0">
                                          <p:val>
                                            <p:strVal val="0-#ppt_w/2"/>
                                          </p:val>
                                        </p:tav>
                                        <p:tav tm="100000">
                                          <p:val>
                                            <p:strVal val="#ppt_x"/>
                                          </p:val>
                                        </p:tav>
                                      </p:tavLst>
                                    </p:anim>
                                    <p:anim calcmode="lin" valueType="num">
                                      <p:cBhvr additive="base">
                                        <p:cTn id="22" dur="3000" fill="hold"/>
                                        <p:tgtEl>
                                          <p:spTgt spid="21"/>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3000" fill="hold"/>
                                        <p:tgtEl>
                                          <p:spTgt spid="22"/>
                                        </p:tgtEl>
                                        <p:attrNameLst>
                                          <p:attrName>ppt_x</p:attrName>
                                        </p:attrNameLst>
                                      </p:cBhvr>
                                      <p:tavLst>
                                        <p:tav tm="0">
                                          <p:val>
                                            <p:strVal val="0-#ppt_w/2"/>
                                          </p:val>
                                        </p:tav>
                                        <p:tav tm="100000">
                                          <p:val>
                                            <p:strVal val="#ppt_x"/>
                                          </p:val>
                                        </p:tav>
                                      </p:tavLst>
                                    </p:anim>
                                    <p:anim calcmode="lin" valueType="num">
                                      <p:cBhvr additive="base">
                                        <p:cTn id="26" dur="3000" fill="hold"/>
                                        <p:tgtEl>
                                          <p:spTgt spid="22"/>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cBhvr additive="base">
                                        <p:cTn id="29" dur="3000" fill="hold"/>
                                        <p:tgtEl>
                                          <p:spTgt spid="23"/>
                                        </p:tgtEl>
                                        <p:attrNameLst>
                                          <p:attrName>ppt_x</p:attrName>
                                        </p:attrNameLst>
                                      </p:cBhvr>
                                      <p:tavLst>
                                        <p:tav tm="0">
                                          <p:val>
                                            <p:strVal val="0-#ppt_w/2"/>
                                          </p:val>
                                        </p:tav>
                                        <p:tav tm="100000">
                                          <p:val>
                                            <p:strVal val="#ppt_x"/>
                                          </p:val>
                                        </p:tav>
                                      </p:tavLst>
                                    </p:anim>
                                    <p:anim calcmode="lin" valueType="num">
                                      <p:cBhvr additive="base">
                                        <p:cTn id="30" dur="3000" fill="hold"/>
                                        <p:tgtEl>
                                          <p:spTgt spid="23"/>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24"/>
                                        </p:tgtEl>
                                        <p:attrNameLst>
                                          <p:attrName>style.visibility</p:attrName>
                                        </p:attrNameLst>
                                      </p:cBhvr>
                                      <p:to>
                                        <p:strVal val="visible"/>
                                      </p:to>
                                    </p:set>
                                    <p:anim calcmode="lin" valueType="num">
                                      <p:cBhvr additive="base">
                                        <p:cTn id="33" dur="3000" fill="hold"/>
                                        <p:tgtEl>
                                          <p:spTgt spid="24"/>
                                        </p:tgtEl>
                                        <p:attrNameLst>
                                          <p:attrName>ppt_x</p:attrName>
                                        </p:attrNameLst>
                                      </p:cBhvr>
                                      <p:tavLst>
                                        <p:tav tm="0">
                                          <p:val>
                                            <p:strVal val="0-#ppt_w/2"/>
                                          </p:val>
                                        </p:tav>
                                        <p:tav tm="100000">
                                          <p:val>
                                            <p:strVal val="#ppt_x"/>
                                          </p:val>
                                        </p:tav>
                                      </p:tavLst>
                                    </p:anim>
                                    <p:anim calcmode="lin" valueType="num">
                                      <p:cBhvr additive="base">
                                        <p:cTn id="34" dur="3000" fill="hold"/>
                                        <p:tgtEl>
                                          <p:spTgt spid="24"/>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additive="base">
                                        <p:cTn id="37" dur="3000" fill="hold"/>
                                        <p:tgtEl>
                                          <p:spTgt spid="25"/>
                                        </p:tgtEl>
                                        <p:attrNameLst>
                                          <p:attrName>ppt_x</p:attrName>
                                        </p:attrNameLst>
                                      </p:cBhvr>
                                      <p:tavLst>
                                        <p:tav tm="0">
                                          <p:val>
                                            <p:strVal val="0-#ppt_w/2"/>
                                          </p:val>
                                        </p:tav>
                                        <p:tav tm="100000">
                                          <p:val>
                                            <p:strVal val="#ppt_x"/>
                                          </p:val>
                                        </p:tav>
                                      </p:tavLst>
                                    </p:anim>
                                    <p:anim calcmode="lin" valueType="num">
                                      <p:cBhvr additive="base">
                                        <p:cTn id="38" dur="3000" fill="hold"/>
                                        <p:tgtEl>
                                          <p:spTgt spid="25"/>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26"/>
                                        </p:tgtEl>
                                        <p:attrNameLst>
                                          <p:attrName>style.visibility</p:attrName>
                                        </p:attrNameLst>
                                      </p:cBhvr>
                                      <p:to>
                                        <p:strVal val="visible"/>
                                      </p:to>
                                    </p:set>
                                    <p:anim calcmode="lin" valueType="num">
                                      <p:cBhvr additive="base">
                                        <p:cTn id="41" dur="3000" fill="hold"/>
                                        <p:tgtEl>
                                          <p:spTgt spid="26"/>
                                        </p:tgtEl>
                                        <p:attrNameLst>
                                          <p:attrName>ppt_x</p:attrName>
                                        </p:attrNameLst>
                                      </p:cBhvr>
                                      <p:tavLst>
                                        <p:tav tm="0">
                                          <p:val>
                                            <p:strVal val="0-#ppt_w/2"/>
                                          </p:val>
                                        </p:tav>
                                        <p:tav tm="100000">
                                          <p:val>
                                            <p:strVal val="#ppt_x"/>
                                          </p:val>
                                        </p:tav>
                                      </p:tavLst>
                                    </p:anim>
                                    <p:anim calcmode="lin" valueType="num">
                                      <p:cBhvr additive="base">
                                        <p:cTn id="42" dur="3000" fill="hold"/>
                                        <p:tgtEl>
                                          <p:spTgt spid="26"/>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27"/>
                                        </p:tgtEl>
                                        <p:attrNameLst>
                                          <p:attrName>style.visibility</p:attrName>
                                        </p:attrNameLst>
                                      </p:cBhvr>
                                      <p:to>
                                        <p:strVal val="visible"/>
                                      </p:to>
                                    </p:set>
                                    <p:anim calcmode="lin" valueType="num">
                                      <p:cBhvr additive="base">
                                        <p:cTn id="45" dur="3000" fill="hold"/>
                                        <p:tgtEl>
                                          <p:spTgt spid="27"/>
                                        </p:tgtEl>
                                        <p:attrNameLst>
                                          <p:attrName>ppt_x</p:attrName>
                                        </p:attrNameLst>
                                      </p:cBhvr>
                                      <p:tavLst>
                                        <p:tav tm="0">
                                          <p:val>
                                            <p:strVal val="0-#ppt_w/2"/>
                                          </p:val>
                                        </p:tav>
                                        <p:tav tm="100000">
                                          <p:val>
                                            <p:strVal val="#ppt_x"/>
                                          </p:val>
                                        </p:tav>
                                      </p:tavLst>
                                    </p:anim>
                                    <p:anim calcmode="lin" valueType="num">
                                      <p:cBhvr additive="base">
                                        <p:cTn id="46" dur="3000" fill="hold"/>
                                        <p:tgtEl>
                                          <p:spTgt spid="27"/>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28"/>
                                        </p:tgtEl>
                                        <p:attrNameLst>
                                          <p:attrName>style.visibility</p:attrName>
                                        </p:attrNameLst>
                                      </p:cBhvr>
                                      <p:to>
                                        <p:strVal val="visible"/>
                                      </p:to>
                                    </p:set>
                                    <p:anim calcmode="lin" valueType="num">
                                      <p:cBhvr additive="base">
                                        <p:cTn id="49" dur="3000" fill="hold"/>
                                        <p:tgtEl>
                                          <p:spTgt spid="28"/>
                                        </p:tgtEl>
                                        <p:attrNameLst>
                                          <p:attrName>ppt_x</p:attrName>
                                        </p:attrNameLst>
                                      </p:cBhvr>
                                      <p:tavLst>
                                        <p:tav tm="0">
                                          <p:val>
                                            <p:strVal val="0-#ppt_w/2"/>
                                          </p:val>
                                        </p:tav>
                                        <p:tav tm="100000">
                                          <p:val>
                                            <p:strVal val="#ppt_x"/>
                                          </p:val>
                                        </p:tav>
                                      </p:tavLst>
                                    </p:anim>
                                    <p:anim calcmode="lin" valueType="num">
                                      <p:cBhvr additive="base">
                                        <p:cTn id="50" dur="3000" fill="hold"/>
                                        <p:tgtEl>
                                          <p:spTgt spid="28"/>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29"/>
                                        </p:tgtEl>
                                        <p:attrNameLst>
                                          <p:attrName>style.visibility</p:attrName>
                                        </p:attrNameLst>
                                      </p:cBhvr>
                                      <p:to>
                                        <p:strVal val="visible"/>
                                      </p:to>
                                    </p:set>
                                    <p:anim calcmode="lin" valueType="num">
                                      <p:cBhvr additive="base">
                                        <p:cTn id="53" dur="3000" fill="hold"/>
                                        <p:tgtEl>
                                          <p:spTgt spid="29"/>
                                        </p:tgtEl>
                                        <p:attrNameLst>
                                          <p:attrName>ppt_x</p:attrName>
                                        </p:attrNameLst>
                                      </p:cBhvr>
                                      <p:tavLst>
                                        <p:tav tm="0">
                                          <p:val>
                                            <p:strVal val="0-#ppt_w/2"/>
                                          </p:val>
                                        </p:tav>
                                        <p:tav tm="100000">
                                          <p:val>
                                            <p:strVal val="#ppt_x"/>
                                          </p:val>
                                        </p:tav>
                                      </p:tavLst>
                                    </p:anim>
                                    <p:anim calcmode="lin" valueType="num">
                                      <p:cBhvr additive="base">
                                        <p:cTn id="54" dur="3000" fill="hold"/>
                                        <p:tgtEl>
                                          <p:spTgt spid="29"/>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30"/>
                                        </p:tgtEl>
                                        <p:attrNameLst>
                                          <p:attrName>style.visibility</p:attrName>
                                        </p:attrNameLst>
                                      </p:cBhvr>
                                      <p:to>
                                        <p:strVal val="visible"/>
                                      </p:to>
                                    </p:set>
                                    <p:anim calcmode="lin" valueType="num">
                                      <p:cBhvr additive="base">
                                        <p:cTn id="57" dur="3000" fill="hold"/>
                                        <p:tgtEl>
                                          <p:spTgt spid="30"/>
                                        </p:tgtEl>
                                        <p:attrNameLst>
                                          <p:attrName>ppt_x</p:attrName>
                                        </p:attrNameLst>
                                      </p:cBhvr>
                                      <p:tavLst>
                                        <p:tav tm="0">
                                          <p:val>
                                            <p:strVal val="0-#ppt_w/2"/>
                                          </p:val>
                                        </p:tav>
                                        <p:tav tm="100000">
                                          <p:val>
                                            <p:strVal val="#ppt_x"/>
                                          </p:val>
                                        </p:tav>
                                      </p:tavLst>
                                    </p:anim>
                                    <p:anim calcmode="lin" valueType="num">
                                      <p:cBhvr additive="base">
                                        <p:cTn id="58" dur="3000" fill="hold"/>
                                        <p:tgtEl>
                                          <p:spTgt spid="30"/>
                                        </p:tgtEl>
                                        <p:attrNameLst>
                                          <p:attrName>ppt_y</p:attrName>
                                        </p:attrNameLst>
                                      </p:cBhvr>
                                      <p:tavLst>
                                        <p:tav tm="0">
                                          <p:val>
                                            <p:strVal val="1+#ppt_h/2"/>
                                          </p:val>
                                        </p:tav>
                                        <p:tav tm="100000">
                                          <p:val>
                                            <p:strVal val="#ppt_y"/>
                                          </p:val>
                                        </p:tav>
                                      </p:tavLst>
                                    </p:anim>
                                  </p:childTnLst>
                                </p:cTn>
                              </p:par>
                              <p:par>
                                <p:cTn id="59" presetID="6" presetClass="emph" presetSubtype="0" fill="hold" nodeType="withEffect">
                                  <p:stCondLst>
                                    <p:cond delay="0"/>
                                  </p:stCondLst>
                                  <p:childTnLst>
                                    <p:animScale>
                                      <p:cBhvr>
                                        <p:cTn id="60" dur="3000" fill="hold"/>
                                        <p:tgtEl>
                                          <p:spTgt spid="18"/>
                                        </p:tgtEl>
                                      </p:cBhvr>
                                      <p:by x="150000" y="150000"/>
                                    </p:animScale>
                                  </p:childTnLst>
                                </p:cTn>
                              </p:par>
                              <p:par>
                                <p:cTn id="61" presetID="6" presetClass="emph" presetSubtype="0" fill="hold" nodeType="withEffect">
                                  <p:stCondLst>
                                    <p:cond delay="0"/>
                                  </p:stCondLst>
                                  <p:childTnLst>
                                    <p:animScale>
                                      <p:cBhvr>
                                        <p:cTn id="62" dur="3000" fill="hold"/>
                                        <p:tgtEl>
                                          <p:spTgt spid="19"/>
                                        </p:tgtEl>
                                      </p:cBhvr>
                                      <p:by x="150000" y="150000"/>
                                    </p:animScale>
                                  </p:childTnLst>
                                </p:cTn>
                              </p:par>
                              <p:par>
                                <p:cTn id="63" presetID="6" presetClass="emph" presetSubtype="0" fill="hold" nodeType="withEffect">
                                  <p:stCondLst>
                                    <p:cond delay="0"/>
                                  </p:stCondLst>
                                  <p:childTnLst>
                                    <p:animScale>
                                      <p:cBhvr>
                                        <p:cTn id="64" dur="3000" fill="hold"/>
                                        <p:tgtEl>
                                          <p:spTgt spid="20"/>
                                        </p:tgtEl>
                                      </p:cBhvr>
                                      <p:by x="150000" y="150000"/>
                                    </p:animScale>
                                  </p:childTnLst>
                                </p:cTn>
                              </p:par>
                              <p:par>
                                <p:cTn id="65" presetID="6" presetClass="emph" presetSubtype="0" fill="hold" nodeType="withEffect">
                                  <p:stCondLst>
                                    <p:cond delay="0"/>
                                  </p:stCondLst>
                                  <p:childTnLst>
                                    <p:animScale>
                                      <p:cBhvr>
                                        <p:cTn id="66" dur="3000" fill="hold"/>
                                        <p:tgtEl>
                                          <p:spTgt spid="21"/>
                                        </p:tgtEl>
                                      </p:cBhvr>
                                      <p:by x="150000" y="150000"/>
                                    </p:animScale>
                                  </p:childTnLst>
                                </p:cTn>
                              </p:par>
                              <p:par>
                                <p:cTn id="67" presetID="6" presetClass="emph" presetSubtype="0" fill="hold" nodeType="withEffect">
                                  <p:stCondLst>
                                    <p:cond delay="0"/>
                                  </p:stCondLst>
                                  <p:childTnLst>
                                    <p:animScale>
                                      <p:cBhvr>
                                        <p:cTn id="68" dur="3000" fill="hold"/>
                                        <p:tgtEl>
                                          <p:spTgt spid="22"/>
                                        </p:tgtEl>
                                      </p:cBhvr>
                                      <p:by x="150000" y="150000"/>
                                    </p:animScale>
                                  </p:childTnLst>
                                </p:cTn>
                              </p:par>
                              <p:par>
                                <p:cTn id="69" presetID="6" presetClass="emph" presetSubtype="0" fill="hold" nodeType="withEffect">
                                  <p:stCondLst>
                                    <p:cond delay="0"/>
                                  </p:stCondLst>
                                  <p:childTnLst>
                                    <p:animScale>
                                      <p:cBhvr>
                                        <p:cTn id="70" dur="3000" fill="hold"/>
                                        <p:tgtEl>
                                          <p:spTgt spid="23"/>
                                        </p:tgtEl>
                                      </p:cBhvr>
                                      <p:by x="150000" y="150000"/>
                                    </p:animScale>
                                  </p:childTnLst>
                                </p:cTn>
                              </p:par>
                              <p:par>
                                <p:cTn id="71" presetID="6" presetClass="emph" presetSubtype="0" fill="hold" nodeType="withEffect">
                                  <p:stCondLst>
                                    <p:cond delay="0"/>
                                  </p:stCondLst>
                                  <p:childTnLst>
                                    <p:animScale>
                                      <p:cBhvr>
                                        <p:cTn id="72" dur="3000" fill="hold"/>
                                        <p:tgtEl>
                                          <p:spTgt spid="24"/>
                                        </p:tgtEl>
                                      </p:cBhvr>
                                      <p:by x="150000" y="150000"/>
                                    </p:animScale>
                                  </p:childTnLst>
                                </p:cTn>
                              </p:par>
                              <p:par>
                                <p:cTn id="73" presetID="6" presetClass="emph" presetSubtype="0" fill="hold" nodeType="withEffect">
                                  <p:stCondLst>
                                    <p:cond delay="0"/>
                                  </p:stCondLst>
                                  <p:childTnLst>
                                    <p:animScale>
                                      <p:cBhvr>
                                        <p:cTn id="74" dur="3000" fill="hold"/>
                                        <p:tgtEl>
                                          <p:spTgt spid="25"/>
                                        </p:tgtEl>
                                      </p:cBhvr>
                                      <p:by x="150000" y="150000"/>
                                    </p:animScale>
                                  </p:childTnLst>
                                </p:cTn>
                              </p:par>
                              <p:par>
                                <p:cTn id="75" presetID="6" presetClass="emph" presetSubtype="0" fill="hold" nodeType="withEffect">
                                  <p:stCondLst>
                                    <p:cond delay="0"/>
                                  </p:stCondLst>
                                  <p:childTnLst>
                                    <p:animScale>
                                      <p:cBhvr>
                                        <p:cTn id="76" dur="3000" fill="hold"/>
                                        <p:tgtEl>
                                          <p:spTgt spid="26"/>
                                        </p:tgtEl>
                                      </p:cBhvr>
                                      <p:by x="150000" y="150000"/>
                                    </p:animScale>
                                  </p:childTnLst>
                                </p:cTn>
                              </p:par>
                              <p:par>
                                <p:cTn id="77" presetID="6" presetClass="emph" presetSubtype="0" fill="hold" nodeType="withEffect">
                                  <p:stCondLst>
                                    <p:cond delay="0"/>
                                  </p:stCondLst>
                                  <p:childTnLst>
                                    <p:animScale>
                                      <p:cBhvr>
                                        <p:cTn id="78" dur="3000" fill="hold"/>
                                        <p:tgtEl>
                                          <p:spTgt spid="27"/>
                                        </p:tgtEl>
                                      </p:cBhvr>
                                      <p:by x="150000" y="150000"/>
                                    </p:animScale>
                                  </p:childTnLst>
                                </p:cTn>
                              </p:par>
                              <p:par>
                                <p:cTn id="79" presetID="6" presetClass="emph" presetSubtype="0" fill="hold" nodeType="withEffect">
                                  <p:stCondLst>
                                    <p:cond delay="0"/>
                                  </p:stCondLst>
                                  <p:childTnLst>
                                    <p:animScale>
                                      <p:cBhvr>
                                        <p:cTn id="80" dur="3000" fill="hold"/>
                                        <p:tgtEl>
                                          <p:spTgt spid="28"/>
                                        </p:tgtEl>
                                      </p:cBhvr>
                                      <p:by x="150000" y="150000"/>
                                    </p:animScale>
                                  </p:childTnLst>
                                </p:cTn>
                              </p:par>
                              <p:par>
                                <p:cTn id="81" presetID="6" presetClass="emph" presetSubtype="0" fill="hold" nodeType="withEffect">
                                  <p:stCondLst>
                                    <p:cond delay="0"/>
                                  </p:stCondLst>
                                  <p:childTnLst>
                                    <p:animScale>
                                      <p:cBhvr>
                                        <p:cTn id="82" dur="3000" fill="hold"/>
                                        <p:tgtEl>
                                          <p:spTgt spid="29"/>
                                        </p:tgtEl>
                                      </p:cBhvr>
                                      <p:by x="150000" y="150000"/>
                                    </p:animScale>
                                  </p:childTnLst>
                                </p:cTn>
                              </p:par>
                              <p:par>
                                <p:cTn id="83" presetID="6" presetClass="emph" presetSubtype="0" fill="hold" nodeType="withEffect">
                                  <p:stCondLst>
                                    <p:cond delay="0"/>
                                  </p:stCondLst>
                                  <p:childTnLst>
                                    <p:animScale>
                                      <p:cBhvr>
                                        <p:cTn id="84" dur="3000" fill="hold"/>
                                        <p:tgtEl>
                                          <p:spTgt spid="30"/>
                                        </p:tgtEl>
                                      </p:cBhvr>
                                      <p:by x="150000" y="150000"/>
                                    </p:animScale>
                                  </p:childTnLst>
                                </p:cTn>
                              </p:par>
                            </p:childTnLst>
                          </p:cTn>
                        </p:par>
                        <p:par>
                          <p:cTn id="85" fill="hold">
                            <p:stCondLst>
                              <p:cond delay="3000"/>
                            </p:stCondLst>
                            <p:childTnLst>
                              <p:par>
                                <p:cTn id="86" presetID="2" presetClass="exit" presetSubtype="12" fill="hold" nodeType="afterEffect">
                                  <p:stCondLst>
                                    <p:cond delay="0"/>
                                  </p:stCondLst>
                                  <p:childTnLst>
                                    <p:anim calcmode="lin" valueType="num">
                                      <p:cBhvr additive="base">
                                        <p:cTn id="87" dur="3000"/>
                                        <p:tgtEl>
                                          <p:spTgt spid="18"/>
                                        </p:tgtEl>
                                        <p:attrNameLst>
                                          <p:attrName>ppt_x</p:attrName>
                                        </p:attrNameLst>
                                      </p:cBhvr>
                                      <p:tavLst>
                                        <p:tav tm="0">
                                          <p:val>
                                            <p:strVal val="ppt_x"/>
                                          </p:val>
                                        </p:tav>
                                        <p:tav tm="100000">
                                          <p:val>
                                            <p:strVal val="0-ppt_w/2"/>
                                          </p:val>
                                        </p:tav>
                                      </p:tavLst>
                                    </p:anim>
                                    <p:anim calcmode="lin" valueType="num">
                                      <p:cBhvr additive="base">
                                        <p:cTn id="88" dur="3000"/>
                                        <p:tgtEl>
                                          <p:spTgt spid="18"/>
                                        </p:tgtEl>
                                        <p:attrNameLst>
                                          <p:attrName>ppt_y</p:attrName>
                                        </p:attrNameLst>
                                      </p:cBhvr>
                                      <p:tavLst>
                                        <p:tav tm="0">
                                          <p:val>
                                            <p:strVal val="ppt_y"/>
                                          </p:val>
                                        </p:tav>
                                        <p:tav tm="100000">
                                          <p:val>
                                            <p:strVal val="1+ppt_h/2"/>
                                          </p:val>
                                        </p:tav>
                                      </p:tavLst>
                                    </p:anim>
                                    <p:set>
                                      <p:cBhvr>
                                        <p:cTn id="89" dur="1" fill="hold">
                                          <p:stCondLst>
                                            <p:cond delay="2999"/>
                                          </p:stCondLst>
                                        </p:cTn>
                                        <p:tgtEl>
                                          <p:spTgt spid="18"/>
                                        </p:tgtEl>
                                        <p:attrNameLst>
                                          <p:attrName>style.visibility</p:attrName>
                                        </p:attrNameLst>
                                      </p:cBhvr>
                                      <p:to>
                                        <p:strVal val="hidden"/>
                                      </p:to>
                                    </p:set>
                                  </p:childTnLst>
                                </p:cTn>
                              </p:par>
                              <p:par>
                                <p:cTn id="90" presetID="2" presetClass="exit" presetSubtype="12" fill="hold" nodeType="withEffect">
                                  <p:stCondLst>
                                    <p:cond delay="0"/>
                                  </p:stCondLst>
                                  <p:childTnLst>
                                    <p:anim calcmode="lin" valueType="num">
                                      <p:cBhvr additive="base">
                                        <p:cTn id="91" dur="3000"/>
                                        <p:tgtEl>
                                          <p:spTgt spid="19"/>
                                        </p:tgtEl>
                                        <p:attrNameLst>
                                          <p:attrName>ppt_x</p:attrName>
                                        </p:attrNameLst>
                                      </p:cBhvr>
                                      <p:tavLst>
                                        <p:tav tm="0">
                                          <p:val>
                                            <p:strVal val="ppt_x"/>
                                          </p:val>
                                        </p:tav>
                                        <p:tav tm="100000">
                                          <p:val>
                                            <p:strVal val="0-ppt_w/2"/>
                                          </p:val>
                                        </p:tav>
                                      </p:tavLst>
                                    </p:anim>
                                    <p:anim calcmode="lin" valueType="num">
                                      <p:cBhvr additive="base">
                                        <p:cTn id="92" dur="3000"/>
                                        <p:tgtEl>
                                          <p:spTgt spid="19"/>
                                        </p:tgtEl>
                                        <p:attrNameLst>
                                          <p:attrName>ppt_y</p:attrName>
                                        </p:attrNameLst>
                                      </p:cBhvr>
                                      <p:tavLst>
                                        <p:tav tm="0">
                                          <p:val>
                                            <p:strVal val="ppt_y"/>
                                          </p:val>
                                        </p:tav>
                                        <p:tav tm="100000">
                                          <p:val>
                                            <p:strVal val="1+ppt_h/2"/>
                                          </p:val>
                                        </p:tav>
                                      </p:tavLst>
                                    </p:anim>
                                    <p:set>
                                      <p:cBhvr>
                                        <p:cTn id="93" dur="1" fill="hold">
                                          <p:stCondLst>
                                            <p:cond delay="2999"/>
                                          </p:stCondLst>
                                        </p:cTn>
                                        <p:tgtEl>
                                          <p:spTgt spid="19"/>
                                        </p:tgtEl>
                                        <p:attrNameLst>
                                          <p:attrName>style.visibility</p:attrName>
                                        </p:attrNameLst>
                                      </p:cBhvr>
                                      <p:to>
                                        <p:strVal val="hidden"/>
                                      </p:to>
                                    </p:set>
                                  </p:childTnLst>
                                </p:cTn>
                              </p:par>
                              <p:par>
                                <p:cTn id="94" presetID="2" presetClass="exit" presetSubtype="12" fill="hold" nodeType="withEffect">
                                  <p:stCondLst>
                                    <p:cond delay="0"/>
                                  </p:stCondLst>
                                  <p:childTnLst>
                                    <p:anim calcmode="lin" valueType="num">
                                      <p:cBhvr additive="base">
                                        <p:cTn id="95" dur="3000"/>
                                        <p:tgtEl>
                                          <p:spTgt spid="20"/>
                                        </p:tgtEl>
                                        <p:attrNameLst>
                                          <p:attrName>ppt_x</p:attrName>
                                        </p:attrNameLst>
                                      </p:cBhvr>
                                      <p:tavLst>
                                        <p:tav tm="0">
                                          <p:val>
                                            <p:strVal val="ppt_x"/>
                                          </p:val>
                                        </p:tav>
                                        <p:tav tm="100000">
                                          <p:val>
                                            <p:strVal val="0-ppt_w/2"/>
                                          </p:val>
                                        </p:tav>
                                      </p:tavLst>
                                    </p:anim>
                                    <p:anim calcmode="lin" valueType="num">
                                      <p:cBhvr additive="base">
                                        <p:cTn id="96" dur="3000"/>
                                        <p:tgtEl>
                                          <p:spTgt spid="20"/>
                                        </p:tgtEl>
                                        <p:attrNameLst>
                                          <p:attrName>ppt_y</p:attrName>
                                        </p:attrNameLst>
                                      </p:cBhvr>
                                      <p:tavLst>
                                        <p:tav tm="0">
                                          <p:val>
                                            <p:strVal val="ppt_y"/>
                                          </p:val>
                                        </p:tav>
                                        <p:tav tm="100000">
                                          <p:val>
                                            <p:strVal val="1+ppt_h/2"/>
                                          </p:val>
                                        </p:tav>
                                      </p:tavLst>
                                    </p:anim>
                                    <p:set>
                                      <p:cBhvr>
                                        <p:cTn id="97" dur="1" fill="hold">
                                          <p:stCondLst>
                                            <p:cond delay="2999"/>
                                          </p:stCondLst>
                                        </p:cTn>
                                        <p:tgtEl>
                                          <p:spTgt spid="20"/>
                                        </p:tgtEl>
                                        <p:attrNameLst>
                                          <p:attrName>style.visibility</p:attrName>
                                        </p:attrNameLst>
                                      </p:cBhvr>
                                      <p:to>
                                        <p:strVal val="hidden"/>
                                      </p:to>
                                    </p:set>
                                  </p:childTnLst>
                                </p:cTn>
                              </p:par>
                              <p:par>
                                <p:cTn id="98" presetID="2" presetClass="exit" presetSubtype="12" fill="hold" nodeType="withEffect">
                                  <p:stCondLst>
                                    <p:cond delay="0"/>
                                  </p:stCondLst>
                                  <p:childTnLst>
                                    <p:anim calcmode="lin" valueType="num">
                                      <p:cBhvr additive="base">
                                        <p:cTn id="99" dur="3000"/>
                                        <p:tgtEl>
                                          <p:spTgt spid="21"/>
                                        </p:tgtEl>
                                        <p:attrNameLst>
                                          <p:attrName>ppt_x</p:attrName>
                                        </p:attrNameLst>
                                      </p:cBhvr>
                                      <p:tavLst>
                                        <p:tav tm="0">
                                          <p:val>
                                            <p:strVal val="ppt_x"/>
                                          </p:val>
                                        </p:tav>
                                        <p:tav tm="100000">
                                          <p:val>
                                            <p:strVal val="0-ppt_w/2"/>
                                          </p:val>
                                        </p:tav>
                                      </p:tavLst>
                                    </p:anim>
                                    <p:anim calcmode="lin" valueType="num">
                                      <p:cBhvr additive="base">
                                        <p:cTn id="100" dur="3000"/>
                                        <p:tgtEl>
                                          <p:spTgt spid="21"/>
                                        </p:tgtEl>
                                        <p:attrNameLst>
                                          <p:attrName>ppt_y</p:attrName>
                                        </p:attrNameLst>
                                      </p:cBhvr>
                                      <p:tavLst>
                                        <p:tav tm="0">
                                          <p:val>
                                            <p:strVal val="ppt_y"/>
                                          </p:val>
                                        </p:tav>
                                        <p:tav tm="100000">
                                          <p:val>
                                            <p:strVal val="1+ppt_h/2"/>
                                          </p:val>
                                        </p:tav>
                                      </p:tavLst>
                                    </p:anim>
                                    <p:set>
                                      <p:cBhvr>
                                        <p:cTn id="101" dur="1" fill="hold">
                                          <p:stCondLst>
                                            <p:cond delay="2999"/>
                                          </p:stCondLst>
                                        </p:cTn>
                                        <p:tgtEl>
                                          <p:spTgt spid="21"/>
                                        </p:tgtEl>
                                        <p:attrNameLst>
                                          <p:attrName>style.visibility</p:attrName>
                                        </p:attrNameLst>
                                      </p:cBhvr>
                                      <p:to>
                                        <p:strVal val="hidden"/>
                                      </p:to>
                                    </p:set>
                                  </p:childTnLst>
                                </p:cTn>
                              </p:par>
                              <p:par>
                                <p:cTn id="102" presetID="2" presetClass="exit" presetSubtype="12" fill="hold" nodeType="withEffect">
                                  <p:stCondLst>
                                    <p:cond delay="0"/>
                                  </p:stCondLst>
                                  <p:childTnLst>
                                    <p:anim calcmode="lin" valueType="num">
                                      <p:cBhvr additive="base">
                                        <p:cTn id="103" dur="3000"/>
                                        <p:tgtEl>
                                          <p:spTgt spid="22"/>
                                        </p:tgtEl>
                                        <p:attrNameLst>
                                          <p:attrName>ppt_x</p:attrName>
                                        </p:attrNameLst>
                                      </p:cBhvr>
                                      <p:tavLst>
                                        <p:tav tm="0">
                                          <p:val>
                                            <p:strVal val="ppt_x"/>
                                          </p:val>
                                        </p:tav>
                                        <p:tav tm="100000">
                                          <p:val>
                                            <p:strVal val="0-ppt_w/2"/>
                                          </p:val>
                                        </p:tav>
                                      </p:tavLst>
                                    </p:anim>
                                    <p:anim calcmode="lin" valueType="num">
                                      <p:cBhvr additive="base">
                                        <p:cTn id="104" dur="3000"/>
                                        <p:tgtEl>
                                          <p:spTgt spid="22"/>
                                        </p:tgtEl>
                                        <p:attrNameLst>
                                          <p:attrName>ppt_y</p:attrName>
                                        </p:attrNameLst>
                                      </p:cBhvr>
                                      <p:tavLst>
                                        <p:tav tm="0">
                                          <p:val>
                                            <p:strVal val="ppt_y"/>
                                          </p:val>
                                        </p:tav>
                                        <p:tav tm="100000">
                                          <p:val>
                                            <p:strVal val="1+ppt_h/2"/>
                                          </p:val>
                                        </p:tav>
                                      </p:tavLst>
                                    </p:anim>
                                    <p:set>
                                      <p:cBhvr>
                                        <p:cTn id="105" dur="1" fill="hold">
                                          <p:stCondLst>
                                            <p:cond delay="2999"/>
                                          </p:stCondLst>
                                        </p:cTn>
                                        <p:tgtEl>
                                          <p:spTgt spid="22"/>
                                        </p:tgtEl>
                                        <p:attrNameLst>
                                          <p:attrName>style.visibility</p:attrName>
                                        </p:attrNameLst>
                                      </p:cBhvr>
                                      <p:to>
                                        <p:strVal val="hidden"/>
                                      </p:to>
                                    </p:set>
                                  </p:childTnLst>
                                </p:cTn>
                              </p:par>
                              <p:par>
                                <p:cTn id="106" presetID="2" presetClass="exit" presetSubtype="12" fill="hold" nodeType="withEffect">
                                  <p:stCondLst>
                                    <p:cond delay="0"/>
                                  </p:stCondLst>
                                  <p:childTnLst>
                                    <p:anim calcmode="lin" valueType="num">
                                      <p:cBhvr additive="base">
                                        <p:cTn id="107" dur="3000"/>
                                        <p:tgtEl>
                                          <p:spTgt spid="23"/>
                                        </p:tgtEl>
                                        <p:attrNameLst>
                                          <p:attrName>ppt_x</p:attrName>
                                        </p:attrNameLst>
                                      </p:cBhvr>
                                      <p:tavLst>
                                        <p:tav tm="0">
                                          <p:val>
                                            <p:strVal val="ppt_x"/>
                                          </p:val>
                                        </p:tav>
                                        <p:tav tm="100000">
                                          <p:val>
                                            <p:strVal val="0-ppt_w/2"/>
                                          </p:val>
                                        </p:tav>
                                      </p:tavLst>
                                    </p:anim>
                                    <p:anim calcmode="lin" valueType="num">
                                      <p:cBhvr additive="base">
                                        <p:cTn id="108" dur="3000"/>
                                        <p:tgtEl>
                                          <p:spTgt spid="23"/>
                                        </p:tgtEl>
                                        <p:attrNameLst>
                                          <p:attrName>ppt_y</p:attrName>
                                        </p:attrNameLst>
                                      </p:cBhvr>
                                      <p:tavLst>
                                        <p:tav tm="0">
                                          <p:val>
                                            <p:strVal val="ppt_y"/>
                                          </p:val>
                                        </p:tav>
                                        <p:tav tm="100000">
                                          <p:val>
                                            <p:strVal val="1+ppt_h/2"/>
                                          </p:val>
                                        </p:tav>
                                      </p:tavLst>
                                    </p:anim>
                                    <p:set>
                                      <p:cBhvr>
                                        <p:cTn id="109" dur="1" fill="hold">
                                          <p:stCondLst>
                                            <p:cond delay="2999"/>
                                          </p:stCondLst>
                                        </p:cTn>
                                        <p:tgtEl>
                                          <p:spTgt spid="23"/>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3000"/>
                                        <p:tgtEl>
                                          <p:spTgt spid="24"/>
                                        </p:tgtEl>
                                        <p:attrNameLst>
                                          <p:attrName>ppt_x</p:attrName>
                                        </p:attrNameLst>
                                      </p:cBhvr>
                                      <p:tavLst>
                                        <p:tav tm="0">
                                          <p:val>
                                            <p:strVal val="ppt_x"/>
                                          </p:val>
                                        </p:tav>
                                        <p:tav tm="100000">
                                          <p:val>
                                            <p:strVal val="0-ppt_w/2"/>
                                          </p:val>
                                        </p:tav>
                                      </p:tavLst>
                                    </p:anim>
                                    <p:anim calcmode="lin" valueType="num">
                                      <p:cBhvr additive="base">
                                        <p:cTn id="112" dur="3000"/>
                                        <p:tgtEl>
                                          <p:spTgt spid="24"/>
                                        </p:tgtEl>
                                        <p:attrNameLst>
                                          <p:attrName>ppt_y</p:attrName>
                                        </p:attrNameLst>
                                      </p:cBhvr>
                                      <p:tavLst>
                                        <p:tav tm="0">
                                          <p:val>
                                            <p:strVal val="ppt_y"/>
                                          </p:val>
                                        </p:tav>
                                        <p:tav tm="100000">
                                          <p:val>
                                            <p:strVal val="1+ppt_h/2"/>
                                          </p:val>
                                        </p:tav>
                                      </p:tavLst>
                                    </p:anim>
                                    <p:set>
                                      <p:cBhvr>
                                        <p:cTn id="113" dur="1" fill="hold">
                                          <p:stCondLst>
                                            <p:cond delay="2999"/>
                                          </p:stCondLst>
                                        </p:cTn>
                                        <p:tgtEl>
                                          <p:spTgt spid="24"/>
                                        </p:tgtEl>
                                        <p:attrNameLst>
                                          <p:attrName>style.visibility</p:attrName>
                                        </p:attrNameLst>
                                      </p:cBhvr>
                                      <p:to>
                                        <p:strVal val="hidden"/>
                                      </p:to>
                                    </p:set>
                                  </p:childTnLst>
                                </p:cTn>
                              </p:par>
                              <p:par>
                                <p:cTn id="114" presetID="2" presetClass="exit" presetSubtype="12" fill="hold" nodeType="withEffect">
                                  <p:stCondLst>
                                    <p:cond delay="0"/>
                                  </p:stCondLst>
                                  <p:childTnLst>
                                    <p:anim calcmode="lin" valueType="num">
                                      <p:cBhvr additive="base">
                                        <p:cTn id="115" dur="3000"/>
                                        <p:tgtEl>
                                          <p:spTgt spid="25"/>
                                        </p:tgtEl>
                                        <p:attrNameLst>
                                          <p:attrName>ppt_x</p:attrName>
                                        </p:attrNameLst>
                                      </p:cBhvr>
                                      <p:tavLst>
                                        <p:tav tm="0">
                                          <p:val>
                                            <p:strVal val="ppt_x"/>
                                          </p:val>
                                        </p:tav>
                                        <p:tav tm="100000">
                                          <p:val>
                                            <p:strVal val="0-ppt_w/2"/>
                                          </p:val>
                                        </p:tav>
                                      </p:tavLst>
                                    </p:anim>
                                    <p:anim calcmode="lin" valueType="num">
                                      <p:cBhvr additive="base">
                                        <p:cTn id="116" dur="3000"/>
                                        <p:tgtEl>
                                          <p:spTgt spid="25"/>
                                        </p:tgtEl>
                                        <p:attrNameLst>
                                          <p:attrName>ppt_y</p:attrName>
                                        </p:attrNameLst>
                                      </p:cBhvr>
                                      <p:tavLst>
                                        <p:tav tm="0">
                                          <p:val>
                                            <p:strVal val="ppt_y"/>
                                          </p:val>
                                        </p:tav>
                                        <p:tav tm="100000">
                                          <p:val>
                                            <p:strVal val="1+ppt_h/2"/>
                                          </p:val>
                                        </p:tav>
                                      </p:tavLst>
                                    </p:anim>
                                    <p:set>
                                      <p:cBhvr>
                                        <p:cTn id="117" dur="1" fill="hold">
                                          <p:stCondLst>
                                            <p:cond delay="2999"/>
                                          </p:stCondLst>
                                        </p:cTn>
                                        <p:tgtEl>
                                          <p:spTgt spid="25"/>
                                        </p:tgtEl>
                                        <p:attrNameLst>
                                          <p:attrName>style.visibility</p:attrName>
                                        </p:attrNameLst>
                                      </p:cBhvr>
                                      <p:to>
                                        <p:strVal val="hidden"/>
                                      </p:to>
                                    </p:set>
                                  </p:childTnLst>
                                </p:cTn>
                              </p:par>
                              <p:par>
                                <p:cTn id="118" presetID="2" presetClass="exit" presetSubtype="12" fill="hold" nodeType="withEffect">
                                  <p:stCondLst>
                                    <p:cond delay="0"/>
                                  </p:stCondLst>
                                  <p:childTnLst>
                                    <p:anim calcmode="lin" valueType="num">
                                      <p:cBhvr additive="base">
                                        <p:cTn id="119" dur="3000"/>
                                        <p:tgtEl>
                                          <p:spTgt spid="26"/>
                                        </p:tgtEl>
                                        <p:attrNameLst>
                                          <p:attrName>ppt_x</p:attrName>
                                        </p:attrNameLst>
                                      </p:cBhvr>
                                      <p:tavLst>
                                        <p:tav tm="0">
                                          <p:val>
                                            <p:strVal val="ppt_x"/>
                                          </p:val>
                                        </p:tav>
                                        <p:tav tm="100000">
                                          <p:val>
                                            <p:strVal val="0-ppt_w/2"/>
                                          </p:val>
                                        </p:tav>
                                      </p:tavLst>
                                    </p:anim>
                                    <p:anim calcmode="lin" valueType="num">
                                      <p:cBhvr additive="base">
                                        <p:cTn id="120" dur="3000"/>
                                        <p:tgtEl>
                                          <p:spTgt spid="26"/>
                                        </p:tgtEl>
                                        <p:attrNameLst>
                                          <p:attrName>ppt_y</p:attrName>
                                        </p:attrNameLst>
                                      </p:cBhvr>
                                      <p:tavLst>
                                        <p:tav tm="0">
                                          <p:val>
                                            <p:strVal val="ppt_y"/>
                                          </p:val>
                                        </p:tav>
                                        <p:tav tm="100000">
                                          <p:val>
                                            <p:strVal val="1+ppt_h/2"/>
                                          </p:val>
                                        </p:tav>
                                      </p:tavLst>
                                    </p:anim>
                                    <p:set>
                                      <p:cBhvr>
                                        <p:cTn id="121" dur="1" fill="hold">
                                          <p:stCondLst>
                                            <p:cond delay="2999"/>
                                          </p:stCondLst>
                                        </p:cTn>
                                        <p:tgtEl>
                                          <p:spTgt spid="26"/>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3000"/>
                                        <p:tgtEl>
                                          <p:spTgt spid="27"/>
                                        </p:tgtEl>
                                        <p:attrNameLst>
                                          <p:attrName>ppt_x</p:attrName>
                                        </p:attrNameLst>
                                      </p:cBhvr>
                                      <p:tavLst>
                                        <p:tav tm="0">
                                          <p:val>
                                            <p:strVal val="ppt_x"/>
                                          </p:val>
                                        </p:tav>
                                        <p:tav tm="100000">
                                          <p:val>
                                            <p:strVal val="0-ppt_w/2"/>
                                          </p:val>
                                        </p:tav>
                                      </p:tavLst>
                                    </p:anim>
                                    <p:anim calcmode="lin" valueType="num">
                                      <p:cBhvr additive="base">
                                        <p:cTn id="124" dur="3000"/>
                                        <p:tgtEl>
                                          <p:spTgt spid="27"/>
                                        </p:tgtEl>
                                        <p:attrNameLst>
                                          <p:attrName>ppt_y</p:attrName>
                                        </p:attrNameLst>
                                      </p:cBhvr>
                                      <p:tavLst>
                                        <p:tav tm="0">
                                          <p:val>
                                            <p:strVal val="ppt_y"/>
                                          </p:val>
                                        </p:tav>
                                        <p:tav tm="100000">
                                          <p:val>
                                            <p:strVal val="1+ppt_h/2"/>
                                          </p:val>
                                        </p:tav>
                                      </p:tavLst>
                                    </p:anim>
                                    <p:set>
                                      <p:cBhvr>
                                        <p:cTn id="125" dur="1" fill="hold">
                                          <p:stCondLst>
                                            <p:cond delay="2999"/>
                                          </p:stCondLst>
                                        </p:cTn>
                                        <p:tgtEl>
                                          <p:spTgt spid="27"/>
                                        </p:tgtEl>
                                        <p:attrNameLst>
                                          <p:attrName>style.visibility</p:attrName>
                                        </p:attrNameLst>
                                      </p:cBhvr>
                                      <p:to>
                                        <p:strVal val="hidden"/>
                                      </p:to>
                                    </p:set>
                                  </p:childTnLst>
                                </p:cTn>
                              </p:par>
                              <p:par>
                                <p:cTn id="126" presetID="2" presetClass="exit" presetSubtype="12" fill="hold" nodeType="withEffect">
                                  <p:stCondLst>
                                    <p:cond delay="0"/>
                                  </p:stCondLst>
                                  <p:childTnLst>
                                    <p:anim calcmode="lin" valueType="num">
                                      <p:cBhvr additive="base">
                                        <p:cTn id="127" dur="3000"/>
                                        <p:tgtEl>
                                          <p:spTgt spid="28"/>
                                        </p:tgtEl>
                                        <p:attrNameLst>
                                          <p:attrName>ppt_x</p:attrName>
                                        </p:attrNameLst>
                                      </p:cBhvr>
                                      <p:tavLst>
                                        <p:tav tm="0">
                                          <p:val>
                                            <p:strVal val="ppt_x"/>
                                          </p:val>
                                        </p:tav>
                                        <p:tav tm="100000">
                                          <p:val>
                                            <p:strVal val="0-ppt_w/2"/>
                                          </p:val>
                                        </p:tav>
                                      </p:tavLst>
                                    </p:anim>
                                    <p:anim calcmode="lin" valueType="num">
                                      <p:cBhvr additive="base">
                                        <p:cTn id="128" dur="3000"/>
                                        <p:tgtEl>
                                          <p:spTgt spid="28"/>
                                        </p:tgtEl>
                                        <p:attrNameLst>
                                          <p:attrName>ppt_y</p:attrName>
                                        </p:attrNameLst>
                                      </p:cBhvr>
                                      <p:tavLst>
                                        <p:tav tm="0">
                                          <p:val>
                                            <p:strVal val="ppt_y"/>
                                          </p:val>
                                        </p:tav>
                                        <p:tav tm="100000">
                                          <p:val>
                                            <p:strVal val="1+ppt_h/2"/>
                                          </p:val>
                                        </p:tav>
                                      </p:tavLst>
                                    </p:anim>
                                    <p:set>
                                      <p:cBhvr>
                                        <p:cTn id="129" dur="1" fill="hold">
                                          <p:stCondLst>
                                            <p:cond delay="2999"/>
                                          </p:stCondLst>
                                        </p:cTn>
                                        <p:tgtEl>
                                          <p:spTgt spid="28"/>
                                        </p:tgtEl>
                                        <p:attrNameLst>
                                          <p:attrName>style.visibility</p:attrName>
                                        </p:attrNameLst>
                                      </p:cBhvr>
                                      <p:to>
                                        <p:strVal val="hidden"/>
                                      </p:to>
                                    </p:set>
                                  </p:childTnLst>
                                </p:cTn>
                              </p:par>
                              <p:par>
                                <p:cTn id="130" presetID="2" presetClass="exit" presetSubtype="12" fill="hold" nodeType="withEffect">
                                  <p:stCondLst>
                                    <p:cond delay="0"/>
                                  </p:stCondLst>
                                  <p:childTnLst>
                                    <p:anim calcmode="lin" valueType="num">
                                      <p:cBhvr additive="base">
                                        <p:cTn id="131" dur="3000"/>
                                        <p:tgtEl>
                                          <p:spTgt spid="29"/>
                                        </p:tgtEl>
                                        <p:attrNameLst>
                                          <p:attrName>ppt_x</p:attrName>
                                        </p:attrNameLst>
                                      </p:cBhvr>
                                      <p:tavLst>
                                        <p:tav tm="0">
                                          <p:val>
                                            <p:strVal val="ppt_x"/>
                                          </p:val>
                                        </p:tav>
                                        <p:tav tm="100000">
                                          <p:val>
                                            <p:strVal val="0-ppt_w/2"/>
                                          </p:val>
                                        </p:tav>
                                      </p:tavLst>
                                    </p:anim>
                                    <p:anim calcmode="lin" valueType="num">
                                      <p:cBhvr additive="base">
                                        <p:cTn id="132" dur="3000"/>
                                        <p:tgtEl>
                                          <p:spTgt spid="29"/>
                                        </p:tgtEl>
                                        <p:attrNameLst>
                                          <p:attrName>ppt_y</p:attrName>
                                        </p:attrNameLst>
                                      </p:cBhvr>
                                      <p:tavLst>
                                        <p:tav tm="0">
                                          <p:val>
                                            <p:strVal val="ppt_y"/>
                                          </p:val>
                                        </p:tav>
                                        <p:tav tm="100000">
                                          <p:val>
                                            <p:strVal val="1+ppt_h/2"/>
                                          </p:val>
                                        </p:tav>
                                      </p:tavLst>
                                    </p:anim>
                                    <p:set>
                                      <p:cBhvr>
                                        <p:cTn id="133" dur="1" fill="hold">
                                          <p:stCondLst>
                                            <p:cond delay="2999"/>
                                          </p:stCondLst>
                                        </p:cTn>
                                        <p:tgtEl>
                                          <p:spTgt spid="29"/>
                                        </p:tgtEl>
                                        <p:attrNameLst>
                                          <p:attrName>style.visibility</p:attrName>
                                        </p:attrNameLst>
                                      </p:cBhvr>
                                      <p:to>
                                        <p:strVal val="hidden"/>
                                      </p:to>
                                    </p:set>
                                  </p:childTnLst>
                                </p:cTn>
                              </p:par>
                              <p:par>
                                <p:cTn id="134" presetID="2" presetClass="exit" presetSubtype="12" fill="hold" nodeType="withEffect">
                                  <p:stCondLst>
                                    <p:cond delay="0"/>
                                  </p:stCondLst>
                                  <p:childTnLst>
                                    <p:anim calcmode="lin" valueType="num">
                                      <p:cBhvr additive="base">
                                        <p:cTn id="135" dur="3000"/>
                                        <p:tgtEl>
                                          <p:spTgt spid="30"/>
                                        </p:tgtEl>
                                        <p:attrNameLst>
                                          <p:attrName>ppt_x</p:attrName>
                                        </p:attrNameLst>
                                      </p:cBhvr>
                                      <p:tavLst>
                                        <p:tav tm="0">
                                          <p:val>
                                            <p:strVal val="ppt_x"/>
                                          </p:val>
                                        </p:tav>
                                        <p:tav tm="100000">
                                          <p:val>
                                            <p:strVal val="0-ppt_w/2"/>
                                          </p:val>
                                        </p:tav>
                                      </p:tavLst>
                                    </p:anim>
                                    <p:anim calcmode="lin" valueType="num">
                                      <p:cBhvr additive="base">
                                        <p:cTn id="136" dur="3000"/>
                                        <p:tgtEl>
                                          <p:spTgt spid="30"/>
                                        </p:tgtEl>
                                        <p:attrNameLst>
                                          <p:attrName>ppt_y</p:attrName>
                                        </p:attrNameLst>
                                      </p:cBhvr>
                                      <p:tavLst>
                                        <p:tav tm="0">
                                          <p:val>
                                            <p:strVal val="ppt_y"/>
                                          </p:val>
                                        </p:tav>
                                        <p:tav tm="100000">
                                          <p:val>
                                            <p:strVal val="1+ppt_h/2"/>
                                          </p:val>
                                        </p:tav>
                                      </p:tavLst>
                                    </p:anim>
                                    <p:set>
                                      <p:cBhvr>
                                        <p:cTn id="137" dur="1" fill="hold">
                                          <p:stCondLst>
                                            <p:cond delay="2999"/>
                                          </p:stCondLst>
                                        </p:cTn>
                                        <p:tgtEl>
                                          <p:spTgt spid="30"/>
                                        </p:tgtEl>
                                        <p:attrNameLst>
                                          <p:attrName>style.visibility</p:attrName>
                                        </p:attrNameLst>
                                      </p:cBhvr>
                                      <p:to>
                                        <p:strVal val="hidden"/>
                                      </p:to>
                                    </p:set>
                                  </p:childTnLst>
                                </p:cTn>
                              </p:par>
                              <p:par>
                                <p:cTn id="138" presetID="8" presetClass="emph" presetSubtype="0" autoRev="1" fill="hold" nodeType="withEffect">
                                  <p:stCondLst>
                                    <p:cond delay="0"/>
                                  </p:stCondLst>
                                  <p:childTnLst>
                                    <p:animRot by="21600000">
                                      <p:cBhvr>
                                        <p:cTn id="139" dur="3000" fill="hold"/>
                                        <p:tgtEl>
                                          <p:spTgt spid="18"/>
                                        </p:tgtEl>
                                        <p:attrNameLst>
                                          <p:attrName>r</p:attrName>
                                        </p:attrNameLst>
                                      </p:cBhvr>
                                    </p:animRot>
                                  </p:childTnLst>
                                </p:cTn>
                              </p:par>
                              <p:par>
                                <p:cTn id="140" presetID="8" presetClass="emph" presetSubtype="0" autoRev="1" fill="hold" nodeType="withEffect">
                                  <p:stCondLst>
                                    <p:cond delay="0"/>
                                  </p:stCondLst>
                                  <p:childTnLst>
                                    <p:animRot by="21600000">
                                      <p:cBhvr>
                                        <p:cTn id="141" dur="3000" fill="hold"/>
                                        <p:tgtEl>
                                          <p:spTgt spid="19"/>
                                        </p:tgtEl>
                                        <p:attrNameLst>
                                          <p:attrName>r</p:attrName>
                                        </p:attrNameLst>
                                      </p:cBhvr>
                                    </p:animRot>
                                  </p:childTnLst>
                                </p:cTn>
                              </p:par>
                              <p:par>
                                <p:cTn id="142" presetID="8" presetClass="emph" presetSubtype="0" autoRev="1" fill="hold" nodeType="withEffect">
                                  <p:stCondLst>
                                    <p:cond delay="0"/>
                                  </p:stCondLst>
                                  <p:childTnLst>
                                    <p:animRot by="21600000">
                                      <p:cBhvr>
                                        <p:cTn id="143" dur="3000" fill="hold"/>
                                        <p:tgtEl>
                                          <p:spTgt spid="20"/>
                                        </p:tgtEl>
                                        <p:attrNameLst>
                                          <p:attrName>r</p:attrName>
                                        </p:attrNameLst>
                                      </p:cBhvr>
                                    </p:animRot>
                                  </p:childTnLst>
                                </p:cTn>
                              </p:par>
                              <p:par>
                                <p:cTn id="144" presetID="8" presetClass="emph" presetSubtype="0" autoRev="1" fill="hold" nodeType="withEffect">
                                  <p:stCondLst>
                                    <p:cond delay="0"/>
                                  </p:stCondLst>
                                  <p:childTnLst>
                                    <p:animRot by="21600000">
                                      <p:cBhvr>
                                        <p:cTn id="145" dur="3000" fill="hold"/>
                                        <p:tgtEl>
                                          <p:spTgt spid="21"/>
                                        </p:tgtEl>
                                        <p:attrNameLst>
                                          <p:attrName>r</p:attrName>
                                        </p:attrNameLst>
                                      </p:cBhvr>
                                    </p:animRot>
                                  </p:childTnLst>
                                </p:cTn>
                              </p:par>
                              <p:par>
                                <p:cTn id="146" presetID="8" presetClass="emph" presetSubtype="0" autoRev="1" fill="hold" nodeType="withEffect">
                                  <p:stCondLst>
                                    <p:cond delay="0"/>
                                  </p:stCondLst>
                                  <p:childTnLst>
                                    <p:animRot by="21600000">
                                      <p:cBhvr>
                                        <p:cTn id="147" dur="3000" fill="hold"/>
                                        <p:tgtEl>
                                          <p:spTgt spid="22"/>
                                        </p:tgtEl>
                                        <p:attrNameLst>
                                          <p:attrName>r</p:attrName>
                                        </p:attrNameLst>
                                      </p:cBhvr>
                                    </p:animRot>
                                  </p:childTnLst>
                                </p:cTn>
                              </p:par>
                              <p:par>
                                <p:cTn id="148" presetID="8" presetClass="emph" presetSubtype="0" autoRev="1" fill="hold" nodeType="withEffect">
                                  <p:stCondLst>
                                    <p:cond delay="0"/>
                                  </p:stCondLst>
                                  <p:childTnLst>
                                    <p:animRot by="21600000">
                                      <p:cBhvr>
                                        <p:cTn id="149" dur="3000" fill="hold"/>
                                        <p:tgtEl>
                                          <p:spTgt spid="23"/>
                                        </p:tgtEl>
                                        <p:attrNameLst>
                                          <p:attrName>r</p:attrName>
                                        </p:attrNameLst>
                                      </p:cBhvr>
                                    </p:animRot>
                                  </p:childTnLst>
                                </p:cTn>
                              </p:par>
                              <p:par>
                                <p:cTn id="150" presetID="8" presetClass="emph" presetSubtype="0" autoRev="1" fill="hold" nodeType="withEffect">
                                  <p:stCondLst>
                                    <p:cond delay="0"/>
                                  </p:stCondLst>
                                  <p:childTnLst>
                                    <p:animRot by="21600000">
                                      <p:cBhvr>
                                        <p:cTn id="151" dur="3000" fill="hold"/>
                                        <p:tgtEl>
                                          <p:spTgt spid="24"/>
                                        </p:tgtEl>
                                        <p:attrNameLst>
                                          <p:attrName>r</p:attrName>
                                        </p:attrNameLst>
                                      </p:cBhvr>
                                    </p:animRot>
                                  </p:childTnLst>
                                </p:cTn>
                              </p:par>
                              <p:par>
                                <p:cTn id="152" presetID="8" presetClass="emph" presetSubtype="0" autoRev="1" fill="hold" nodeType="withEffect">
                                  <p:stCondLst>
                                    <p:cond delay="0"/>
                                  </p:stCondLst>
                                  <p:childTnLst>
                                    <p:animRot by="21600000">
                                      <p:cBhvr>
                                        <p:cTn id="153" dur="3000" fill="hold"/>
                                        <p:tgtEl>
                                          <p:spTgt spid="25"/>
                                        </p:tgtEl>
                                        <p:attrNameLst>
                                          <p:attrName>r</p:attrName>
                                        </p:attrNameLst>
                                      </p:cBhvr>
                                    </p:animRot>
                                  </p:childTnLst>
                                </p:cTn>
                              </p:par>
                              <p:par>
                                <p:cTn id="154" presetID="8" presetClass="emph" presetSubtype="0" autoRev="1" fill="hold" nodeType="withEffect">
                                  <p:stCondLst>
                                    <p:cond delay="0"/>
                                  </p:stCondLst>
                                  <p:childTnLst>
                                    <p:animRot by="21600000">
                                      <p:cBhvr>
                                        <p:cTn id="155" dur="3000" fill="hold"/>
                                        <p:tgtEl>
                                          <p:spTgt spid="26"/>
                                        </p:tgtEl>
                                        <p:attrNameLst>
                                          <p:attrName>r</p:attrName>
                                        </p:attrNameLst>
                                      </p:cBhvr>
                                    </p:animRot>
                                  </p:childTnLst>
                                </p:cTn>
                              </p:par>
                              <p:par>
                                <p:cTn id="156" presetID="8" presetClass="emph" presetSubtype="0" autoRev="1" fill="hold" nodeType="withEffect">
                                  <p:stCondLst>
                                    <p:cond delay="0"/>
                                  </p:stCondLst>
                                  <p:childTnLst>
                                    <p:animRot by="21600000">
                                      <p:cBhvr>
                                        <p:cTn id="157" dur="3000" fill="hold"/>
                                        <p:tgtEl>
                                          <p:spTgt spid="27"/>
                                        </p:tgtEl>
                                        <p:attrNameLst>
                                          <p:attrName>r</p:attrName>
                                        </p:attrNameLst>
                                      </p:cBhvr>
                                    </p:animRot>
                                  </p:childTnLst>
                                </p:cTn>
                              </p:par>
                              <p:par>
                                <p:cTn id="158" presetID="8" presetClass="emph" presetSubtype="0" autoRev="1" fill="hold" nodeType="withEffect">
                                  <p:stCondLst>
                                    <p:cond delay="0"/>
                                  </p:stCondLst>
                                  <p:childTnLst>
                                    <p:animRot by="21600000">
                                      <p:cBhvr>
                                        <p:cTn id="159" dur="3000" fill="hold"/>
                                        <p:tgtEl>
                                          <p:spTgt spid="28"/>
                                        </p:tgtEl>
                                        <p:attrNameLst>
                                          <p:attrName>r</p:attrName>
                                        </p:attrNameLst>
                                      </p:cBhvr>
                                    </p:animRot>
                                  </p:childTnLst>
                                </p:cTn>
                              </p:par>
                              <p:par>
                                <p:cTn id="160" presetID="8" presetClass="emph" presetSubtype="0" autoRev="1" fill="hold" nodeType="withEffect">
                                  <p:stCondLst>
                                    <p:cond delay="0"/>
                                  </p:stCondLst>
                                  <p:childTnLst>
                                    <p:animRot by="21600000">
                                      <p:cBhvr>
                                        <p:cTn id="161" dur="3000" fill="hold"/>
                                        <p:tgtEl>
                                          <p:spTgt spid="29"/>
                                        </p:tgtEl>
                                        <p:attrNameLst>
                                          <p:attrName>r</p:attrName>
                                        </p:attrNameLst>
                                      </p:cBhvr>
                                    </p:animRot>
                                  </p:childTnLst>
                                </p:cTn>
                              </p:par>
                              <p:par>
                                <p:cTn id="162" presetID="8" presetClass="emph" presetSubtype="0" autoRev="1" fill="hold" nodeType="withEffect">
                                  <p:stCondLst>
                                    <p:cond delay="0"/>
                                  </p:stCondLst>
                                  <p:childTnLst>
                                    <p:animRot by="21600000">
                                      <p:cBhvr>
                                        <p:cTn id="163" dur="3000" fill="hold"/>
                                        <p:tgtEl>
                                          <p:spTgt spid="30"/>
                                        </p:tgtEl>
                                        <p:attrNameLst>
                                          <p:attrName>r</p:attrName>
                                        </p:attrNameLst>
                                      </p:cBhvr>
                                    </p:animRot>
                                  </p:childTnLst>
                                </p:cTn>
                              </p:par>
                              <p:par>
                                <p:cTn id="164" presetID="2" presetClass="entr" presetSubtype="3" fill="hold" nodeType="withEffect">
                                  <p:stCondLst>
                                    <p:cond delay="0"/>
                                  </p:stCondLst>
                                  <p:childTnLst>
                                    <p:set>
                                      <p:cBhvr>
                                        <p:cTn id="165" dur="1" fill="hold">
                                          <p:stCondLst>
                                            <p:cond delay="0"/>
                                          </p:stCondLst>
                                        </p:cTn>
                                        <p:tgtEl>
                                          <p:spTgt spid="2"/>
                                        </p:tgtEl>
                                        <p:attrNameLst>
                                          <p:attrName>style.visibility</p:attrName>
                                        </p:attrNameLst>
                                      </p:cBhvr>
                                      <p:to>
                                        <p:strVal val="visible"/>
                                      </p:to>
                                    </p:set>
                                    <p:anim calcmode="lin" valueType="num">
                                      <p:cBhvr additive="base">
                                        <p:cTn id="166" dur="3000" fill="hold"/>
                                        <p:tgtEl>
                                          <p:spTgt spid="2"/>
                                        </p:tgtEl>
                                        <p:attrNameLst>
                                          <p:attrName>ppt_x</p:attrName>
                                        </p:attrNameLst>
                                      </p:cBhvr>
                                      <p:tavLst>
                                        <p:tav tm="0">
                                          <p:val>
                                            <p:strVal val="1+#ppt_w/2"/>
                                          </p:val>
                                        </p:tav>
                                        <p:tav tm="100000">
                                          <p:val>
                                            <p:strVal val="#ppt_x"/>
                                          </p:val>
                                        </p:tav>
                                      </p:tavLst>
                                    </p:anim>
                                    <p:anim calcmode="lin" valueType="num">
                                      <p:cBhvr additive="base">
                                        <p:cTn id="167" dur="3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0">
              <a:srgbClr val="C00000"/>
            </a:gs>
            <a:gs pos="50000">
              <a:schemeClr val="bg1">
                <a:shade val="67500"/>
                <a:satMod val="115000"/>
              </a:schemeClr>
            </a:gs>
            <a:gs pos="100000">
              <a:schemeClr val="bg1">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vhj.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c95eec6c8feffd6f62dff3b848afd37.png"/>
          <p:cNvPicPr>
            <a:picLocks noChangeAspect="1"/>
          </p:cNvPicPr>
          <p:nvPr/>
        </p:nvPicPr>
        <p:blipFill>
          <a:blip r:embed="rId3">
            <a:duotone>
              <a:prstClr val="black"/>
              <a:schemeClr val="accent2">
                <a:tint val="45000"/>
                <a:satMod val="400000"/>
              </a:schemeClr>
            </a:duotone>
            <a:lum bright="-40000" contrast="40000"/>
          </a:blip>
          <a:stretch>
            <a:fillRect/>
          </a:stretch>
        </p:blipFill>
        <p:spPr>
          <a:xfrm>
            <a:off x="4572000" y="-357190"/>
            <a:ext cx="1405218" cy="1405218"/>
          </a:xfrm>
          <a:prstGeom prst="rect">
            <a:avLst/>
          </a:prstGeom>
          <a:effectLst>
            <a:reflection blurRad="6350" stA="50000" endA="300" endPos="90000" dir="5400000" sy="-100000" algn="bl" rotWithShape="0"/>
          </a:effectLst>
        </p:spPr>
      </p:pic>
      <p:pic>
        <p:nvPicPr>
          <p:cNvPr id="5" name="4 Imagen" descr="cc95eec6c8feffd6f62dff3b848afd37.png"/>
          <p:cNvPicPr>
            <a:picLocks noChangeAspect="1"/>
          </p:cNvPicPr>
          <p:nvPr/>
        </p:nvPicPr>
        <p:blipFill>
          <a:blip r:embed="rId3">
            <a:duotone>
              <a:prstClr val="black"/>
              <a:schemeClr val="accent2">
                <a:tint val="45000"/>
                <a:satMod val="400000"/>
              </a:schemeClr>
            </a:duotone>
            <a:lum bright="-40000" contrast="40000"/>
          </a:blip>
          <a:stretch>
            <a:fillRect/>
          </a:stretch>
        </p:blipFill>
        <p:spPr>
          <a:xfrm>
            <a:off x="3143240" y="-357190"/>
            <a:ext cx="1405218" cy="1405218"/>
          </a:xfrm>
          <a:prstGeom prst="rect">
            <a:avLst/>
          </a:prstGeom>
          <a:effectLst>
            <a:reflection blurRad="6350" stA="50000" endA="300" endPos="90000" dir="5400000" sy="-100000" algn="bl" rotWithShape="0"/>
          </a:effectLst>
        </p:spPr>
      </p:pic>
      <p:pic>
        <p:nvPicPr>
          <p:cNvPr id="6" name="5 Imagen" descr="cc95eec6c8feffd6f62dff3b848afd37.png"/>
          <p:cNvPicPr>
            <a:picLocks noChangeAspect="1"/>
          </p:cNvPicPr>
          <p:nvPr/>
        </p:nvPicPr>
        <p:blipFill>
          <a:blip r:embed="rId3">
            <a:duotone>
              <a:prstClr val="black"/>
              <a:schemeClr val="accent2">
                <a:tint val="45000"/>
                <a:satMod val="400000"/>
              </a:schemeClr>
            </a:duotone>
            <a:lum bright="-40000" contrast="40000"/>
          </a:blip>
          <a:stretch>
            <a:fillRect/>
          </a:stretch>
        </p:blipFill>
        <p:spPr>
          <a:xfrm>
            <a:off x="4572000" y="928676"/>
            <a:ext cx="1405218" cy="1405218"/>
          </a:xfrm>
          <a:prstGeom prst="rect">
            <a:avLst/>
          </a:prstGeom>
          <a:effectLst>
            <a:reflection blurRad="6350" stA="50000" endA="300" endPos="90000" dir="5400000" sy="-100000" algn="bl" rotWithShape="0"/>
          </a:effectLst>
        </p:spPr>
      </p:pic>
      <p:pic>
        <p:nvPicPr>
          <p:cNvPr id="7" name="6 Imagen" descr="cc95eec6c8feffd6f62dff3b848afd37.png"/>
          <p:cNvPicPr>
            <a:picLocks noChangeAspect="1"/>
          </p:cNvPicPr>
          <p:nvPr/>
        </p:nvPicPr>
        <p:blipFill>
          <a:blip r:embed="rId3">
            <a:duotone>
              <a:prstClr val="black"/>
              <a:schemeClr val="accent2">
                <a:tint val="45000"/>
                <a:satMod val="400000"/>
              </a:schemeClr>
            </a:duotone>
            <a:lum bright="-40000" contrast="40000"/>
          </a:blip>
          <a:stretch>
            <a:fillRect/>
          </a:stretch>
        </p:blipFill>
        <p:spPr>
          <a:xfrm>
            <a:off x="3143240" y="928676"/>
            <a:ext cx="1405218" cy="1405218"/>
          </a:xfrm>
          <a:prstGeom prst="rect">
            <a:avLst/>
          </a:prstGeom>
          <a:effectLst>
            <a:reflection blurRad="6350" stA="50000" endA="300" endPos="90000" dir="5400000" sy="-100000" algn="bl" rotWithShape="0"/>
          </a:effectLst>
        </p:spPr>
      </p:pic>
      <p:pic>
        <p:nvPicPr>
          <p:cNvPr id="8" name="7 Imagen" descr="cc95eec6c8feffd6f62dff3b848afd37.png"/>
          <p:cNvPicPr>
            <a:picLocks noChangeAspect="1"/>
          </p:cNvPicPr>
          <p:nvPr/>
        </p:nvPicPr>
        <p:blipFill>
          <a:blip r:embed="rId3">
            <a:duotone>
              <a:prstClr val="black"/>
              <a:schemeClr val="accent2">
                <a:tint val="45000"/>
                <a:satMod val="400000"/>
              </a:schemeClr>
            </a:duotone>
            <a:lum bright="-40000" contrast="40000"/>
          </a:blip>
          <a:stretch>
            <a:fillRect/>
          </a:stretch>
        </p:blipFill>
        <p:spPr>
          <a:xfrm>
            <a:off x="4572000" y="2214578"/>
            <a:ext cx="1405218" cy="1405218"/>
          </a:xfrm>
          <a:prstGeom prst="rect">
            <a:avLst/>
          </a:prstGeom>
          <a:effectLst>
            <a:reflection blurRad="6350" stA="50000" endA="300" endPos="90000" dir="5400000" sy="-100000" algn="bl" rotWithShape="0"/>
          </a:effectLst>
        </p:spPr>
      </p:pic>
      <p:pic>
        <p:nvPicPr>
          <p:cNvPr id="9" name="8 Imagen" descr="cc95eec6c8feffd6f62dff3b848afd37.png"/>
          <p:cNvPicPr>
            <a:picLocks noChangeAspect="1"/>
          </p:cNvPicPr>
          <p:nvPr/>
        </p:nvPicPr>
        <p:blipFill>
          <a:blip r:embed="rId3">
            <a:duotone>
              <a:prstClr val="black"/>
              <a:schemeClr val="accent2">
                <a:tint val="45000"/>
                <a:satMod val="400000"/>
              </a:schemeClr>
            </a:duotone>
            <a:lum bright="-40000" contrast="40000"/>
          </a:blip>
          <a:stretch>
            <a:fillRect/>
          </a:stretch>
        </p:blipFill>
        <p:spPr>
          <a:xfrm>
            <a:off x="3143240" y="2214578"/>
            <a:ext cx="1405218" cy="1405218"/>
          </a:xfrm>
          <a:prstGeom prst="rect">
            <a:avLst/>
          </a:prstGeom>
          <a:effectLst>
            <a:reflection blurRad="6350" stA="50000" endA="300" endPos="90000" dir="5400000" sy="-100000" algn="bl" rotWithShape="0"/>
          </a:effectLst>
        </p:spPr>
      </p:pic>
      <p:pic>
        <p:nvPicPr>
          <p:cNvPr id="10" name="9 Imagen" descr="cc95eec6c8feffd6f62dff3b848afd37.png"/>
          <p:cNvPicPr>
            <a:picLocks noChangeAspect="1"/>
          </p:cNvPicPr>
          <p:nvPr/>
        </p:nvPicPr>
        <p:blipFill>
          <a:blip r:embed="rId3">
            <a:duotone>
              <a:prstClr val="black"/>
              <a:schemeClr val="accent2">
                <a:tint val="45000"/>
                <a:satMod val="400000"/>
              </a:schemeClr>
            </a:duotone>
            <a:lum bright="-40000" contrast="40000"/>
          </a:blip>
          <a:stretch>
            <a:fillRect/>
          </a:stretch>
        </p:blipFill>
        <p:spPr>
          <a:xfrm>
            <a:off x="4572000" y="3571882"/>
            <a:ext cx="1405218" cy="1405218"/>
          </a:xfrm>
          <a:prstGeom prst="rect">
            <a:avLst/>
          </a:prstGeom>
          <a:effectLst>
            <a:reflection blurRad="6350" stA="50000" endA="300" endPos="90000" dir="5400000" sy="-100000" algn="bl" rotWithShape="0"/>
          </a:effectLst>
        </p:spPr>
      </p:pic>
      <p:pic>
        <p:nvPicPr>
          <p:cNvPr id="11" name="10 Imagen" descr="cc95eec6c8feffd6f62dff3b848afd37.png"/>
          <p:cNvPicPr>
            <a:picLocks noChangeAspect="1"/>
          </p:cNvPicPr>
          <p:nvPr/>
        </p:nvPicPr>
        <p:blipFill>
          <a:blip r:embed="rId3">
            <a:duotone>
              <a:prstClr val="black"/>
              <a:schemeClr val="accent2">
                <a:tint val="45000"/>
                <a:satMod val="400000"/>
              </a:schemeClr>
            </a:duotone>
            <a:lum bright="-40000" contrast="40000"/>
          </a:blip>
          <a:stretch>
            <a:fillRect/>
          </a:stretch>
        </p:blipFill>
        <p:spPr>
          <a:xfrm>
            <a:off x="3143240" y="3571882"/>
            <a:ext cx="1405218" cy="1405218"/>
          </a:xfrm>
          <a:prstGeom prst="rect">
            <a:avLst/>
          </a:prstGeom>
          <a:effectLst>
            <a:reflection blurRad="6350" stA="50000" endA="300" endPos="90000" dir="5400000" sy="-100000" algn="bl" rotWithShape="0"/>
          </a:effectLst>
        </p:spPr>
      </p:pic>
      <p:pic>
        <p:nvPicPr>
          <p:cNvPr id="12" name="11 Imagen" descr="vhj.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ppt_x"/>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ppt_x"/>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ppt_x"/>
                                          </p:val>
                                        </p:tav>
                                        <p:tav tm="100000">
                                          <p:val>
                                            <p:strVal val="#ppt_x"/>
                                          </p:val>
                                        </p:tav>
                                      </p:tavLst>
                                    </p:anim>
                                    <p:anim calcmode="lin" valueType="num">
                                      <p:cBhvr additive="base">
                                        <p:cTn id="18" dur="3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ppt_x"/>
                                          </p:val>
                                        </p:tav>
                                        <p:tav tm="100000">
                                          <p:val>
                                            <p:strVal val="#ppt_x"/>
                                          </p:val>
                                        </p:tav>
                                      </p:tavLst>
                                    </p:anim>
                                    <p:anim calcmode="lin" valueType="num">
                                      <p:cBhvr additive="base">
                                        <p:cTn id="22" dur="3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3000" fill="hold"/>
                                        <p:tgtEl>
                                          <p:spTgt spid="8"/>
                                        </p:tgtEl>
                                        <p:attrNameLst>
                                          <p:attrName>ppt_x</p:attrName>
                                        </p:attrNameLst>
                                      </p:cBhvr>
                                      <p:tavLst>
                                        <p:tav tm="0">
                                          <p:val>
                                            <p:strVal val="#ppt_x"/>
                                          </p:val>
                                        </p:tav>
                                        <p:tav tm="100000">
                                          <p:val>
                                            <p:strVal val="#ppt_x"/>
                                          </p:val>
                                        </p:tav>
                                      </p:tavLst>
                                    </p:anim>
                                    <p:anim calcmode="lin" valueType="num">
                                      <p:cBhvr additive="base">
                                        <p:cTn id="26" dur="3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3000" fill="hold"/>
                                        <p:tgtEl>
                                          <p:spTgt spid="9"/>
                                        </p:tgtEl>
                                        <p:attrNameLst>
                                          <p:attrName>ppt_x</p:attrName>
                                        </p:attrNameLst>
                                      </p:cBhvr>
                                      <p:tavLst>
                                        <p:tav tm="0">
                                          <p:val>
                                            <p:strVal val="#ppt_x"/>
                                          </p:val>
                                        </p:tav>
                                        <p:tav tm="100000">
                                          <p:val>
                                            <p:strVal val="#ppt_x"/>
                                          </p:val>
                                        </p:tav>
                                      </p:tavLst>
                                    </p:anim>
                                    <p:anim calcmode="lin" valueType="num">
                                      <p:cBhvr additive="base">
                                        <p:cTn id="30" dur="3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3000" fill="hold"/>
                                        <p:tgtEl>
                                          <p:spTgt spid="10"/>
                                        </p:tgtEl>
                                        <p:attrNameLst>
                                          <p:attrName>ppt_x</p:attrName>
                                        </p:attrNameLst>
                                      </p:cBhvr>
                                      <p:tavLst>
                                        <p:tav tm="0">
                                          <p:val>
                                            <p:strVal val="#ppt_x"/>
                                          </p:val>
                                        </p:tav>
                                        <p:tav tm="100000">
                                          <p:val>
                                            <p:strVal val="#ppt_x"/>
                                          </p:val>
                                        </p:tav>
                                      </p:tavLst>
                                    </p:anim>
                                    <p:anim calcmode="lin" valueType="num">
                                      <p:cBhvr additive="base">
                                        <p:cTn id="34" dur="3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3000" fill="hold"/>
                                        <p:tgtEl>
                                          <p:spTgt spid="11"/>
                                        </p:tgtEl>
                                        <p:attrNameLst>
                                          <p:attrName>ppt_x</p:attrName>
                                        </p:attrNameLst>
                                      </p:cBhvr>
                                      <p:tavLst>
                                        <p:tav tm="0">
                                          <p:val>
                                            <p:strVal val="#ppt_x"/>
                                          </p:val>
                                        </p:tav>
                                        <p:tav tm="100000">
                                          <p:val>
                                            <p:strVal val="#ppt_x"/>
                                          </p:val>
                                        </p:tav>
                                      </p:tavLst>
                                    </p:anim>
                                    <p:anim calcmode="lin" valueType="num">
                                      <p:cBhvr additive="base">
                                        <p:cTn id="38" dur="3000" fill="hold"/>
                                        <p:tgtEl>
                                          <p:spTgt spid="11"/>
                                        </p:tgtEl>
                                        <p:attrNameLst>
                                          <p:attrName>ppt_y</p:attrName>
                                        </p:attrNameLst>
                                      </p:cBhvr>
                                      <p:tavLst>
                                        <p:tav tm="0">
                                          <p:val>
                                            <p:strVal val="1+#ppt_h/2"/>
                                          </p:val>
                                        </p:tav>
                                        <p:tav tm="100000">
                                          <p:val>
                                            <p:strVal val="#ppt_y"/>
                                          </p:val>
                                        </p:tav>
                                      </p:tavLst>
                                    </p:anim>
                                  </p:childTnLst>
                                </p:cTn>
                              </p:par>
                              <p:par>
                                <p:cTn id="39" presetID="8" presetClass="emph" presetSubtype="0" autoRev="1" fill="hold" nodeType="withEffect">
                                  <p:stCondLst>
                                    <p:cond delay="0"/>
                                  </p:stCondLst>
                                  <p:childTnLst>
                                    <p:animRot by="21600000">
                                      <p:cBhvr>
                                        <p:cTn id="40" dur="3000" fill="hold"/>
                                        <p:tgtEl>
                                          <p:spTgt spid="5"/>
                                        </p:tgtEl>
                                        <p:attrNameLst>
                                          <p:attrName>r</p:attrName>
                                        </p:attrNameLst>
                                      </p:cBhvr>
                                    </p:animRot>
                                  </p:childTnLst>
                                </p:cTn>
                              </p:par>
                              <p:par>
                                <p:cTn id="41" presetID="8" presetClass="emph" presetSubtype="0" autoRev="1" fill="hold" nodeType="withEffect">
                                  <p:stCondLst>
                                    <p:cond delay="0"/>
                                  </p:stCondLst>
                                  <p:childTnLst>
                                    <p:animRot by="21600000">
                                      <p:cBhvr>
                                        <p:cTn id="42" dur="3000" fill="hold"/>
                                        <p:tgtEl>
                                          <p:spTgt spid="7"/>
                                        </p:tgtEl>
                                        <p:attrNameLst>
                                          <p:attrName>r</p:attrName>
                                        </p:attrNameLst>
                                      </p:cBhvr>
                                    </p:animRot>
                                  </p:childTnLst>
                                </p:cTn>
                              </p:par>
                              <p:par>
                                <p:cTn id="43" presetID="8" presetClass="emph" presetSubtype="0" autoRev="1" fill="hold" nodeType="withEffect">
                                  <p:stCondLst>
                                    <p:cond delay="0"/>
                                  </p:stCondLst>
                                  <p:childTnLst>
                                    <p:animRot by="21600000">
                                      <p:cBhvr>
                                        <p:cTn id="44" dur="3000" fill="hold"/>
                                        <p:tgtEl>
                                          <p:spTgt spid="9"/>
                                        </p:tgtEl>
                                        <p:attrNameLst>
                                          <p:attrName>r</p:attrName>
                                        </p:attrNameLst>
                                      </p:cBhvr>
                                    </p:animRot>
                                  </p:childTnLst>
                                </p:cTn>
                              </p:par>
                              <p:par>
                                <p:cTn id="45" presetID="8" presetClass="emph" presetSubtype="0" autoRev="1" fill="hold" nodeType="withEffect">
                                  <p:stCondLst>
                                    <p:cond delay="0"/>
                                  </p:stCondLst>
                                  <p:childTnLst>
                                    <p:animRot by="21600000">
                                      <p:cBhvr>
                                        <p:cTn id="46" dur="3000" fill="hold"/>
                                        <p:tgtEl>
                                          <p:spTgt spid="11"/>
                                        </p:tgtEl>
                                        <p:attrNameLst>
                                          <p:attrName>r</p:attrName>
                                        </p:attrNameLst>
                                      </p:cBhvr>
                                    </p:animRot>
                                  </p:childTnLst>
                                </p:cTn>
                              </p:par>
                              <p:par>
                                <p:cTn id="47" presetID="8" presetClass="emph" presetSubtype="0" autoRev="1" fill="hold" nodeType="withEffect">
                                  <p:stCondLst>
                                    <p:cond delay="0"/>
                                  </p:stCondLst>
                                  <p:childTnLst>
                                    <p:animRot by="-21600000">
                                      <p:cBhvr>
                                        <p:cTn id="48" dur="3000" fill="hold"/>
                                        <p:tgtEl>
                                          <p:spTgt spid="4"/>
                                        </p:tgtEl>
                                        <p:attrNameLst>
                                          <p:attrName>r</p:attrName>
                                        </p:attrNameLst>
                                      </p:cBhvr>
                                    </p:animRot>
                                  </p:childTnLst>
                                </p:cTn>
                              </p:par>
                              <p:par>
                                <p:cTn id="49" presetID="8" presetClass="emph" presetSubtype="0" autoRev="1" fill="hold" nodeType="withEffect">
                                  <p:stCondLst>
                                    <p:cond delay="0"/>
                                  </p:stCondLst>
                                  <p:childTnLst>
                                    <p:animRot by="-21600000">
                                      <p:cBhvr>
                                        <p:cTn id="50" dur="3000" fill="hold"/>
                                        <p:tgtEl>
                                          <p:spTgt spid="6"/>
                                        </p:tgtEl>
                                        <p:attrNameLst>
                                          <p:attrName>r</p:attrName>
                                        </p:attrNameLst>
                                      </p:cBhvr>
                                    </p:animRot>
                                  </p:childTnLst>
                                </p:cTn>
                              </p:par>
                              <p:par>
                                <p:cTn id="51" presetID="8" presetClass="emph" presetSubtype="0" autoRev="1" fill="hold" nodeType="withEffect">
                                  <p:stCondLst>
                                    <p:cond delay="0"/>
                                  </p:stCondLst>
                                  <p:childTnLst>
                                    <p:animRot by="-21600000">
                                      <p:cBhvr>
                                        <p:cTn id="52" dur="3000" fill="hold"/>
                                        <p:tgtEl>
                                          <p:spTgt spid="8"/>
                                        </p:tgtEl>
                                        <p:attrNameLst>
                                          <p:attrName>r</p:attrName>
                                        </p:attrNameLst>
                                      </p:cBhvr>
                                    </p:animRot>
                                  </p:childTnLst>
                                </p:cTn>
                              </p:par>
                              <p:par>
                                <p:cTn id="53" presetID="8" presetClass="emph" presetSubtype="0" autoRev="1" fill="hold" nodeType="withEffect">
                                  <p:stCondLst>
                                    <p:cond delay="0"/>
                                  </p:stCondLst>
                                  <p:childTnLst>
                                    <p:animRot by="-21600000">
                                      <p:cBhvr>
                                        <p:cTn id="54" dur="3000" fill="hold"/>
                                        <p:tgtEl>
                                          <p:spTgt spid="10"/>
                                        </p:tgtEl>
                                        <p:attrNameLst>
                                          <p:attrName>r</p:attrName>
                                        </p:attrNameLst>
                                      </p:cBhvr>
                                    </p:animRot>
                                  </p:childTnLst>
                                </p:cTn>
                              </p:par>
                            </p:childTnLst>
                          </p:cTn>
                        </p:par>
                        <p:par>
                          <p:cTn id="55" fill="hold">
                            <p:stCondLst>
                              <p:cond delay="6000"/>
                            </p:stCondLst>
                            <p:childTnLst>
                              <p:par>
                                <p:cTn id="56" presetID="2" presetClass="exit" presetSubtype="2" fill="hold" nodeType="afterEffect">
                                  <p:stCondLst>
                                    <p:cond delay="0"/>
                                  </p:stCondLst>
                                  <p:childTnLst>
                                    <p:anim calcmode="lin" valueType="num">
                                      <p:cBhvr additive="base">
                                        <p:cTn id="57" dur="3000"/>
                                        <p:tgtEl>
                                          <p:spTgt spid="5"/>
                                        </p:tgtEl>
                                        <p:attrNameLst>
                                          <p:attrName>ppt_x</p:attrName>
                                        </p:attrNameLst>
                                      </p:cBhvr>
                                      <p:tavLst>
                                        <p:tav tm="0">
                                          <p:val>
                                            <p:strVal val="ppt_x"/>
                                          </p:val>
                                        </p:tav>
                                        <p:tav tm="100000">
                                          <p:val>
                                            <p:strVal val="1+ppt_w/2"/>
                                          </p:val>
                                        </p:tav>
                                      </p:tavLst>
                                    </p:anim>
                                    <p:anim calcmode="lin" valueType="num">
                                      <p:cBhvr additive="base">
                                        <p:cTn id="58" dur="3000"/>
                                        <p:tgtEl>
                                          <p:spTgt spid="5"/>
                                        </p:tgtEl>
                                        <p:attrNameLst>
                                          <p:attrName>ppt_y</p:attrName>
                                        </p:attrNameLst>
                                      </p:cBhvr>
                                      <p:tavLst>
                                        <p:tav tm="0">
                                          <p:val>
                                            <p:strVal val="ppt_y"/>
                                          </p:val>
                                        </p:tav>
                                        <p:tav tm="100000">
                                          <p:val>
                                            <p:strVal val="ppt_y"/>
                                          </p:val>
                                        </p:tav>
                                      </p:tavLst>
                                    </p:anim>
                                    <p:set>
                                      <p:cBhvr>
                                        <p:cTn id="59" dur="1" fill="hold">
                                          <p:stCondLst>
                                            <p:cond delay="2999"/>
                                          </p:stCondLst>
                                        </p:cTn>
                                        <p:tgtEl>
                                          <p:spTgt spid="5"/>
                                        </p:tgtEl>
                                        <p:attrNameLst>
                                          <p:attrName>style.visibility</p:attrName>
                                        </p:attrNameLst>
                                      </p:cBhvr>
                                      <p:to>
                                        <p:strVal val="hidden"/>
                                      </p:to>
                                    </p:set>
                                  </p:childTnLst>
                                </p:cTn>
                              </p:par>
                              <p:par>
                                <p:cTn id="60" presetID="2" presetClass="exit" presetSubtype="2" fill="hold" nodeType="withEffect">
                                  <p:stCondLst>
                                    <p:cond delay="0"/>
                                  </p:stCondLst>
                                  <p:childTnLst>
                                    <p:anim calcmode="lin" valueType="num">
                                      <p:cBhvr additive="base">
                                        <p:cTn id="61" dur="3000"/>
                                        <p:tgtEl>
                                          <p:spTgt spid="7"/>
                                        </p:tgtEl>
                                        <p:attrNameLst>
                                          <p:attrName>ppt_x</p:attrName>
                                        </p:attrNameLst>
                                      </p:cBhvr>
                                      <p:tavLst>
                                        <p:tav tm="0">
                                          <p:val>
                                            <p:strVal val="ppt_x"/>
                                          </p:val>
                                        </p:tav>
                                        <p:tav tm="100000">
                                          <p:val>
                                            <p:strVal val="1+ppt_w/2"/>
                                          </p:val>
                                        </p:tav>
                                      </p:tavLst>
                                    </p:anim>
                                    <p:anim calcmode="lin" valueType="num">
                                      <p:cBhvr additive="base">
                                        <p:cTn id="62" dur="3000"/>
                                        <p:tgtEl>
                                          <p:spTgt spid="7"/>
                                        </p:tgtEl>
                                        <p:attrNameLst>
                                          <p:attrName>ppt_y</p:attrName>
                                        </p:attrNameLst>
                                      </p:cBhvr>
                                      <p:tavLst>
                                        <p:tav tm="0">
                                          <p:val>
                                            <p:strVal val="ppt_y"/>
                                          </p:val>
                                        </p:tav>
                                        <p:tav tm="100000">
                                          <p:val>
                                            <p:strVal val="ppt_y"/>
                                          </p:val>
                                        </p:tav>
                                      </p:tavLst>
                                    </p:anim>
                                    <p:set>
                                      <p:cBhvr>
                                        <p:cTn id="63" dur="1" fill="hold">
                                          <p:stCondLst>
                                            <p:cond delay="2999"/>
                                          </p:stCondLst>
                                        </p:cTn>
                                        <p:tgtEl>
                                          <p:spTgt spid="7"/>
                                        </p:tgtEl>
                                        <p:attrNameLst>
                                          <p:attrName>style.visibility</p:attrName>
                                        </p:attrNameLst>
                                      </p:cBhvr>
                                      <p:to>
                                        <p:strVal val="hidden"/>
                                      </p:to>
                                    </p:set>
                                  </p:childTnLst>
                                </p:cTn>
                              </p:par>
                              <p:par>
                                <p:cTn id="64" presetID="2" presetClass="exit" presetSubtype="2" fill="hold" nodeType="withEffect">
                                  <p:stCondLst>
                                    <p:cond delay="0"/>
                                  </p:stCondLst>
                                  <p:childTnLst>
                                    <p:anim calcmode="lin" valueType="num">
                                      <p:cBhvr additive="base">
                                        <p:cTn id="65" dur="3000"/>
                                        <p:tgtEl>
                                          <p:spTgt spid="9"/>
                                        </p:tgtEl>
                                        <p:attrNameLst>
                                          <p:attrName>ppt_x</p:attrName>
                                        </p:attrNameLst>
                                      </p:cBhvr>
                                      <p:tavLst>
                                        <p:tav tm="0">
                                          <p:val>
                                            <p:strVal val="ppt_x"/>
                                          </p:val>
                                        </p:tav>
                                        <p:tav tm="100000">
                                          <p:val>
                                            <p:strVal val="1+ppt_w/2"/>
                                          </p:val>
                                        </p:tav>
                                      </p:tavLst>
                                    </p:anim>
                                    <p:anim calcmode="lin" valueType="num">
                                      <p:cBhvr additive="base">
                                        <p:cTn id="66" dur="3000"/>
                                        <p:tgtEl>
                                          <p:spTgt spid="9"/>
                                        </p:tgtEl>
                                        <p:attrNameLst>
                                          <p:attrName>ppt_y</p:attrName>
                                        </p:attrNameLst>
                                      </p:cBhvr>
                                      <p:tavLst>
                                        <p:tav tm="0">
                                          <p:val>
                                            <p:strVal val="ppt_y"/>
                                          </p:val>
                                        </p:tav>
                                        <p:tav tm="100000">
                                          <p:val>
                                            <p:strVal val="ppt_y"/>
                                          </p:val>
                                        </p:tav>
                                      </p:tavLst>
                                    </p:anim>
                                    <p:set>
                                      <p:cBhvr>
                                        <p:cTn id="67" dur="1" fill="hold">
                                          <p:stCondLst>
                                            <p:cond delay="2999"/>
                                          </p:stCondLst>
                                        </p:cTn>
                                        <p:tgtEl>
                                          <p:spTgt spid="9"/>
                                        </p:tgtEl>
                                        <p:attrNameLst>
                                          <p:attrName>style.visibility</p:attrName>
                                        </p:attrNameLst>
                                      </p:cBhvr>
                                      <p:to>
                                        <p:strVal val="hidden"/>
                                      </p:to>
                                    </p:set>
                                  </p:childTnLst>
                                </p:cTn>
                              </p:par>
                              <p:par>
                                <p:cTn id="68" presetID="2" presetClass="exit" presetSubtype="2" fill="hold" nodeType="withEffect">
                                  <p:stCondLst>
                                    <p:cond delay="0"/>
                                  </p:stCondLst>
                                  <p:childTnLst>
                                    <p:anim calcmode="lin" valueType="num">
                                      <p:cBhvr additive="base">
                                        <p:cTn id="69" dur="3000"/>
                                        <p:tgtEl>
                                          <p:spTgt spid="11"/>
                                        </p:tgtEl>
                                        <p:attrNameLst>
                                          <p:attrName>ppt_x</p:attrName>
                                        </p:attrNameLst>
                                      </p:cBhvr>
                                      <p:tavLst>
                                        <p:tav tm="0">
                                          <p:val>
                                            <p:strVal val="ppt_x"/>
                                          </p:val>
                                        </p:tav>
                                        <p:tav tm="100000">
                                          <p:val>
                                            <p:strVal val="1+ppt_w/2"/>
                                          </p:val>
                                        </p:tav>
                                      </p:tavLst>
                                    </p:anim>
                                    <p:anim calcmode="lin" valueType="num">
                                      <p:cBhvr additive="base">
                                        <p:cTn id="70" dur="3000"/>
                                        <p:tgtEl>
                                          <p:spTgt spid="11"/>
                                        </p:tgtEl>
                                        <p:attrNameLst>
                                          <p:attrName>ppt_y</p:attrName>
                                        </p:attrNameLst>
                                      </p:cBhvr>
                                      <p:tavLst>
                                        <p:tav tm="0">
                                          <p:val>
                                            <p:strVal val="ppt_y"/>
                                          </p:val>
                                        </p:tav>
                                        <p:tav tm="100000">
                                          <p:val>
                                            <p:strVal val="ppt_y"/>
                                          </p:val>
                                        </p:tav>
                                      </p:tavLst>
                                    </p:anim>
                                    <p:set>
                                      <p:cBhvr>
                                        <p:cTn id="71" dur="1" fill="hold">
                                          <p:stCondLst>
                                            <p:cond delay="2999"/>
                                          </p:stCondLst>
                                        </p:cTn>
                                        <p:tgtEl>
                                          <p:spTgt spid="11"/>
                                        </p:tgtEl>
                                        <p:attrNameLst>
                                          <p:attrName>style.visibility</p:attrName>
                                        </p:attrNameLst>
                                      </p:cBhvr>
                                      <p:to>
                                        <p:strVal val="hidden"/>
                                      </p:to>
                                    </p:set>
                                  </p:childTnLst>
                                </p:cTn>
                              </p:par>
                              <p:par>
                                <p:cTn id="72" presetID="8" presetClass="emph" presetSubtype="0" autoRev="1" fill="hold" nodeType="withEffect">
                                  <p:stCondLst>
                                    <p:cond delay="0"/>
                                  </p:stCondLst>
                                  <p:childTnLst>
                                    <p:animRot by="21600000">
                                      <p:cBhvr>
                                        <p:cTn id="73" dur="3000" fill="hold"/>
                                        <p:tgtEl>
                                          <p:spTgt spid="5"/>
                                        </p:tgtEl>
                                        <p:attrNameLst>
                                          <p:attrName>r</p:attrName>
                                        </p:attrNameLst>
                                      </p:cBhvr>
                                    </p:animRot>
                                  </p:childTnLst>
                                </p:cTn>
                              </p:par>
                              <p:par>
                                <p:cTn id="74" presetID="8" presetClass="emph" presetSubtype="0" autoRev="1" fill="hold" nodeType="withEffect">
                                  <p:stCondLst>
                                    <p:cond delay="0"/>
                                  </p:stCondLst>
                                  <p:childTnLst>
                                    <p:animRot by="21600000">
                                      <p:cBhvr>
                                        <p:cTn id="75" dur="3000" fill="hold"/>
                                        <p:tgtEl>
                                          <p:spTgt spid="7"/>
                                        </p:tgtEl>
                                        <p:attrNameLst>
                                          <p:attrName>r</p:attrName>
                                        </p:attrNameLst>
                                      </p:cBhvr>
                                    </p:animRot>
                                  </p:childTnLst>
                                </p:cTn>
                              </p:par>
                              <p:par>
                                <p:cTn id="76" presetID="8" presetClass="emph" presetSubtype="0" autoRev="1" fill="hold" nodeType="withEffect">
                                  <p:stCondLst>
                                    <p:cond delay="0"/>
                                  </p:stCondLst>
                                  <p:childTnLst>
                                    <p:animRot by="21600000">
                                      <p:cBhvr>
                                        <p:cTn id="77" dur="3000" fill="hold"/>
                                        <p:tgtEl>
                                          <p:spTgt spid="9"/>
                                        </p:tgtEl>
                                        <p:attrNameLst>
                                          <p:attrName>r</p:attrName>
                                        </p:attrNameLst>
                                      </p:cBhvr>
                                    </p:animRot>
                                  </p:childTnLst>
                                </p:cTn>
                              </p:par>
                              <p:par>
                                <p:cTn id="78" presetID="8" presetClass="emph" presetSubtype="0" autoRev="1" fill="hold" nodeType="withEffect">
                                  <p:stCondLst>
                                    <p:cond delay="0"/>
                                  </p:stCondLst>
                                  <p:childTnLst>
                                    <p:animRot by="21600000">
                                      <p:cBhvr>
                                        <p:cTn id="79" dur="3000" fill="hold"/>
                                        <p:tgtEl>
                                          <p:spTgt spid="11"/>
                                        </p:tgtEl>
                                        <p:attrNameLst>
                                          <p:attrName>r</p:attrName>
                                        </p:attrNameLst>
                                      </p:cBhvr>
                                    </p:animRot>
                                  </p:childTnLst>
                                </p:cTn>
                              </p:par>
                              <p:par>
                                <p:cTn id="80" presetID="2" presetClass="exit" presetSubtype="8" fill="hold" nodeType="withEffect">
                                  <p:stCondLst>
                                    <p:cond delay="0"/>
                                  </p:stCondLst>
                                  <p:childTnLst>
                                    <p:anim calcmode="lin" valueType="num">
                                      <p:cBhvr additive="base">
                                        <p:cTn id="81" dur="3000"/>
                                        <p:tgtEl>
                                          <p:spTgt spid="4"/>
                                        </p:tgtEl>
                                        <p:attrNameLst>
                                          <p:attrName>ppt_x</p:attrName>
                                        </p:attrNameLst>
                                      </p:cBhvr>
                                      <p:tavLst>
                                        <p:tav tm="0">
                                          <p:val>
                                            <p:strVal val="ppt_x"/>
                                          </p:val>
                                        </p:tav>
                                        <p:tav tm="100000">
                                          <p:val>
                                            <p:strVal val="0-ppt_w/2"/>
                                          </p:val>
                                        </p:tav>
                                      </p:tavLst>
                                    </p:anim>
                                    <p:anim calcmode="lin" valueType="num">
                                      <p:cBhvr additive="base">
                                        <p:cTn id="82" dur="3000"/>
                                        <p:tgtEl>
                                          <p:spTgt spid="4"/>
                                        </p:tgtEl>
                                        <p:attrNameLst>
                                          <p:attrName>ppt_y</p:attrName>
                                        </p:attrNameLst>
                                      </p:cBhvr>
                                      <p:tavLst>
                                        <p:tav tm="0">
                                          <p:val>
                                            <p:strVal val="ppt_y"/>
                                          </p:val>
                                        </p:tav>
                                        <p:tav tm="100000">
                                          <p:val>
                                            <p:strVal val="ppt_y"/>
                                          </p:val>
                                        </p:tav>
                                      </p:tavLst>
                                    </p:anim>
                                    <p:set>
                                      <p:cBhvr>
                                        <p:cTn id="83" dur="1" fill="hold">
                                          <p:stCondLst>
                                            <p:cond delay="2999"/>
                                          </p:stCondLst>
                                        </p:cTn>
                                        <p:tgtEl>
                                          <p:spTgt spid="4"/>
                                        </p:tgtEl>
                                        <p:attrNameLst>
                                          <p:attrName>style.visibility</p:attrName>
                                        </p:attrNameLst>
                                      </p:cBhvr>
                                      <p:to>
                                        <p:strVal val="hidden"/>
                                      </p:to>
                                    </p:set>
                                  </p:childTnLst>
                                </p:cTn>
                              </p:par>
                              <p:par>
                                <p:cTn id="84" presetID="2" presetClass="exit" presetSubtype="8" fill="hold" nodeType="withEffect">
                                  <p:stCondLst>
                                    <p:cond delay="0"/>
                                  </p:stCondLst>
                                  <p:childTnLst>
                                    <p:anim calcmode="lin" valueType="num">
                                      <p:cBhvr additive="base">
                                        <p:cTn id="85" dur="3000"/>
                                        <p:tgtEl>
                                          <p:spTgt spid="6"/>
                                        </p:tgtEl>
                                        <p:attrNameLst>
                                          <p:attrName>ppt_x</p:attrName>
                                        </p:attrNameLst>
                                      </p:cBhvr>
                                      <p:tavLst>
                                        <p:tav tm="0">
                                          <p:val>
                                            <p:strVal val="ppt_x"/>
                                          </p:val>
                                        </p:tav>
                                        <p:tav tm="100000">
                                          <p:val>
                                            <p:strVal val="0-ppt_w/2"/>
                                          </p:val>
                                        </p:tav>
                                      </p:tavLst>
                                    </p:anim>
                                    <p:anim calcmode="lin" valueType="num">
                                      <p:cBhvr additive="base">
                                        <p:cTn id="86" dur="3000"/>
                                        <p:tgtEl>
                                          <p:spTgt spid="6"/>
                                        </p:tgtEl>
                                        <p:attrNameLst>
                                          <p:attrName>ppt_y</p:attrName>
                                        </p:attrNameLst>
                                      </p:cBhvr>
                                      <p:tavLst>
                                        <p:tav tm="0">
                                          <p:val>
                                            <p:strVal val="ppt_y"/>
                                          </p:val>
                                        </p:tav>
                                        <p:tav tm="100000">
                                          <p:val>
                                            <p:strVal val="ppt_y"/>
                                          </p:val>
                                        </p:tav>
                                      </p:tavLst>
                                    </p:anim>
                                    <p:set>
                                      <p:cBhvr>
                                        <p:cTn id="87" dur="1" fill="hold">
                                          <p:stCondLst>
                                            <p:cond delay="2999"/>
                                          </p:stCondLst>
                                        </p:cTn>
                                        <p:tgtEl>
                                          <p:spTgt spid="6"/>
                                        </p:tgtEl>
                                        <p:attrNameLst>
                                          <p:attrName>style.visibility</p:attrName>
                                        </p:attrNameLst>
                                      </p:cBhvr>
                                      <p:to>
                                        <p:strVal val="hidden"/>
                                      </p:to>
                                    </p:set>
                                  </p:childTnLst>
                                </p:cTn>
                              </p:par>
                              <p:par>
                                <p:cTn id="88" presetID="2" presetClass="exit" presetSubtype="8" fill="hold" nodeType="withEffect">
                                  <p:stCondLst>
                                    <p:cond delay="0"/>
                                  </p:stCondLst>
                                  <p:childTnLst>
                                    <p:anim calcmode="lin" valueType="num">
                                      <p:cBhvr additive="base">
                                        <p:cTn id="89" dur="3000"/>
                                        <p:tgtEl>
                                          <p:spTgt spid="8"/>
                                        </p:tgtEl>
                                        <p:attrNameLst>
                                          <p:attrName>ppt_x</p:attrName>
                                        </p:attrNameLst>
                                      </p:cBhvr>
                                      <p:tavLst>
                                        <p:tav tm="0">
                                          <p:val>
                                            <p:strVal val="ppt_x"/>
                                          </p:val>
                                        </p:tav>
                                        <p:tav tm="100000">
                                          <p:val>
                                            <p:strVal val="0-ppt_w/2"/>
                                          </p:val>
                                        </p:tav>
                                      </p:tavLst>
                                    </p:anim>
                                    <p:anim calcmode="lin" valueType="num">
                                      <p:cBhvr additive="base">
                                        <p:cTn id="90" dur="3000"/>
                                        <p:tgtEl>
                                          <p:spTgt spid="8"/>
                                        </p:tgtEl>
                                        <p:attrNameLst>
                                          <p:attrName>ppt_y</p:attrName>
                                        </p:attrNameLst>
                                      </p:cBhvr>
                                      <p:tavLst>
                                        <p:tav tm="0">
                                          <p:val>
                                            <p:strVal val="ppt_y"/>
                                          </p:val>
                                        </p:tav>
                                        <p:tav tm="100000">
                                          <p:val>
                                            <p:strVal val="ppt_y"/>
                                          </p:val>
                                        </p:tav>
                                      </p:tavLst>
                                    </p:anim>
                                    <p:set>
                                      <p:cBhvr>
                                        <p:cTn id="91" dur="1" fill="hold">
                                          <p:stCondLst>
                                            <p:cond delay="2999"/>
                                          </p:stCondLst>
                                        </p:cTn>
                                        <p:tgtEl>
                                          <p:spTgt spid="8"/>
                                        </p:tgtEl>
                                        <p:attrNameLst>
                                          <p:attrName>style.visibility</p:attrName>
                                        </p:attrNameLst>
                                      </p:cBhvr>
                                      <p:to>
                                        <p:strVal val="hidden"/>
                                      </p:to>
                                    </p:set>
                                  </p:childTnLst>
                                </p:cTn>
                              </p:par>
                              <p:par>
                                <p:cTn id="92" presetID="2" presetClass="exit" presetSubtype="8" fill="hold" nodeType="withEffect">
                                  <p:stCondLst>
                                    <p:cond delay="0"/>
                                  </p:stCondLst>
                                  <p:childTnLst>
                                    <p:anim calcmode="lin" valueType="num">
                                      <p:cBhvr additive="base">
                                        <p:cTn id="93" dur="3000"/>
                                        <p:tgtEl>
                                          <p:spTgt spid="10"/>
                                        </p:tgtEl>
                                        <p:attrNameLst>
                                          <p:attrName>ppt_x</p:attrName>
                                        </p:attrNameLst>
                                      </p:cBhvr>
                                      <p:tavLst>
                                        <p:tav tm="0">
                                          <p:val>
                                            <p:strVal val="ppt_x"/>
                                          </p:val>
                                        </p:tav>
                                        <p:tav tm="100000">
                                          <p:val>
                                            <p:strVal val="0-ppt_w/2"/>
                                          </p:val>
                                        </p:tav>
                                      </p:tavLst>
                                    </p:anim>
                                    <p:anim calcmode="lin" valueType="num">
                                      <p:cBhvr additive="base">
                                        <p:cTn id="94" dur="3000"/>
                                        <p:tgtEl>
                                          <p:spTgt spid="10"/>
                                        </p:tgtEl>
                                        <p:attrNameLst>
                                          <p:attrName>ppt_y</p:attrName>
                                        </p:attrNameLst>
                                      </p:cBhvr>
                                      <p:tavLst>
                                        <p:tav tm="0">
                                          <p:val>
                                            <p:strVal val="ppt_y"/>
                                          </p:val>
                                        </p:tav>
                                        <p:tav tm="100000">
                                          <p:val>
                                            <p:strVal val="ppt_y"/>
                                          </p:val>
                                        </p:tav>
                                      </p:tavLst>
                                    </p:anim>
                                    <p:set>
                                      <p:cBhvr>
                                        <p:cTn id="95" dur="1" fill="hold">
                                          <p:stCondLst>
                                            <p:cond delay="2999"/>
                                          </p:stCondLst>
                                        </p:cTn>
                                        <p:tgtEl>
                                          <p:spTgt spid="10"/>
                                        </p:tgtEl>
                                        <p:attrNameLst>
                                          <p:attrName>style.visibility</p:attrName>
                                        </p:attrNameLst>
                                      </p:cBhvr>
                                      <p:to>
                                        <p:strVal val="hidden"/>
                                      </p:to>
                                    </p:set>
                                  </p:childTnLst>
                                </p:cTn>
                              </p:par>
                              <p:par>
                                <p:cTn id="96" presetID="8" presetClass="emph" presetSubtype="0" autoRev="1" fill="hold" nodeType="withEffect">
                                  <p:stCondLst>
                                    <p:cond delay="0"/>
                                  </p:stCondLst>
                                  <p:childTnLst>
                                    <p:animRot by="-21600000">
                                      <p:cBhvr>
                                        <p:cTn id="97" dur="3000" fill="hold"/>
                                        <p:tgtEl>
                                          <p:spTgt spid="4"/>
                                        </p:tgtEl>
                                        <p:attrNameLst>
                                          <p:attrName>r</p:attrName>
                                        </p:attrNameLst>
                                      </p:cBhvr>
                                    </p:animRot>
                                  </p:childTnLst>
                                </p:cTn>
                              </p:par>
                              <p:par>
                                <p:cTn id="98" presetID="8" presetClass="emph" presetSubtype="0" autoRev="1" fill="hold" nodeType="withEffect">
                                  <p:stCondLst>
                                    <p:cond delay="0"/>
                                  </p:stCondLst>
                                  <p:childTnLst>
                                    <p:animRot by="-21600000">
                                      <p:cBhvr>
                                        <p:cTn id="99" dur="3000" fill="hold"/>
                                        <p:tgtEl>
                                          <p:spTgt spid="8"/>
                                        </p:tgtEl>
                                        <p:attrNameLst>
                                          <p:attrName>r</p:attrName>
                                        </p:attrNameLst>
                                      </p:cBhvr>
                                    </p:animRot>
                                  </p:childTnLst>
                                </p:cTn>
                              </p:par>
                              <p:par>
                                <p:cTn id="100" presetID="8" presetClass="emph" presetSubtype="0" autoRev="1" fill="hold" nodeType="withEffect">
                                  <p:stCondLst>
                                    <p:cond delay="0"/>
                                  </p:stCondLst>
                                  <p:childTnLst>
                                    <p:animRot by="-21600000">
                                      <p:cBhvr>
                                        <p:cTn id="101" dur="3000" fill="hold"/>
                                        <p:tgtEl>
                                          <p:spTgt spid="6"/>
                                        </p:tgtEl>
                                        <p:attrNameLst>
                                          <p:attrName>r</p:attrName>
                                        </p:attrNameLst>
                                      </p:cBhvr>
                                    </p:animRot>
                                  </p:childTnLst>
                                </p:cTn>
                              </p:par>
                              <p:par>
                                <p:cTn id="102" presetID="8" presetClass="emph" presetSubtype="0" autoRev="1" fill="hold" nodeType="withEffect">
                                  <p:stCondLst>
                                    <p:cond delay="0"/>
                                  </p:stCondLst>
                                  <p:childTnLst>
                                    <p:animRot by="-21600000">
                                      <p:cBhvr>
                                        <p:cTn id="103" dur="3000" fill="hold"/>
                                        <p:tgtEl>
                                          <p:spTgt spid="10"/>
                                        </p:tgtEl>
                                        <p:attrNameLst>
                                          <p:attrName>r</p:attrName>
                                        </p:attrNameLst>
                                      </p:cBhvr>
                                    </p:animRot>
                                  </p:childTnLst>
                                </p:cTn>
                              </p:par>
                              <p:par>
                                <p:cTn id="104" presetID="17" presetClass="entr" presetSubtype="10"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3000" fill="hold"/>
                                        <p:tgtEl>
                                          <p:spTgt spid="2"/>
                                        </p:tgtEl>
                                        <p:attrNameLst>
                                          <p:attrName>ppt_w</p:attrName>
                                        </p:attrNameLst>
                                      </p:cBhvr>
                                      <p:tavLst>
                                        <p:tav tm="0">
                                          <p:val>
                                            <p:fltVal val="0"/>
                                          </p:val>
                                        </p:tav>
                                        <p:tav tm="100000">
                                          <p:val>
                                            <p:strVal val="#ppt_w"/>
                                          </p:val>
                                        </p:tav>
                                      </p:tavLst>
                                    </p:anim>
                                    <p:anim calcmode="lin" valueType="num">
                                      <p:cBhvr>
                                        <p:cTn id="107"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f789ff84d65b2974ce67bbb9e53537e.jpg"/>
          <p:cNvPicPr>
            <a:picLocks noChangeAspect="1"/>
          </p:cNvPicPr>
          <p:nvPr/>
        </p:nvPicPr>
        <p:blipFill>
          <a:blip r:embed="rId2"/>
          <a:stretch>
            <a:fillRect/>
          </a:stretch>
        </p:blipFill>
        <p:spPr>
          <a:xfrm>
            <a:off x="0" y="47101"/>
            <a:ext cx="9144000" cy="5049297"/>
          </a:xfrm>
          <a:prstGeom prst="rect">
            <a:avLst/>
          </a:prstGeom>
        </p:spPr>
      </p:pic>
      <p:sp>
        <p:nvSpPr>
          <p:cNvPr id="3" name="2 CuadroTexto"/>
          <p:cNvSpPr txBox="1"/>
          <p:nvPr/>
        </p:nvSpPr>
        <p:spPr>
          <a:xfrm>
            <a:off x="642910" y="357172"/>
            <a:ext cx="3000395" cy="2031325"/>
          </a:xfrm>
          <a:prstGeom prst="rect">
            <a:avLst/>
          </a:prstGeom>
          <a:noFill/>
        </p:spPr>
        <p:txBody>
          <a:bodyPr wrap="square" rtlCol="0">
            <a:spAutoFit/>
          </a:bodyPr>
          <a:lstStyle/>
          <a:p>
            <a:r>
              <a:rPr lang="es-PE" dirty="0" smtClean="0">
                <a:solidFill>
                  <a:srgbClr val="FFD85B"/>
                </a:solidFill>
                <a:effectLst>
                  <a:outerShdw blurRad="38100" dist="38100" dir="2700000" algn="tl">
                    <a:srgbClr val="000000">
                      <a:alpha val="43137"/>
                    </a:srgbClr>
                  </a:outerShdw>
                </a:effectLst>
              </a:rPr>
              <a:t>En mi jardín, la primavera es un momento mágico. Las plantas que planté en otoño comienzan a brotar y a dar sus primeros frutos. Los tulipanes y narcisos hacen su aparición, llenando el espacio de colores vivos. </a:t>
            </a:r>
            <a:endParaRPr lang="es-PE" dirty="0">
              <a:solidFill>
                <a:srgbClr val="FFD85B"/>
              </a:solidFill>
              <a:effectLst>
                <a:outerShdw blurRad="38100" dist="38100" dir="2700000" algn="tl">
                  <a:srgbClr val="000000">
                    <a:alpha val="43137"/>
                  </a:srgbClr>
                </a:outerShdw>
              </a:effectLst>
            </a:endParaRPr>
          </a:p>
        </p:txBody>
      </p:sp>
      <p:sp>
        <p:nvSpPr>
          <p:cNvPr id="4" name="3 CuadroTexto"/>
          <p:cNvSpPr txBox="1"/>
          <p:nvPr/>
        </p:nvSpPr>
        <p:spPr>
          <a:xfrm>
            <a:off x="5000628" y="2928940"/>
            <a:ext cx="3643338" cy="1477328"/>
          </a:xfrm>
          <a:prstGeom prst="rect">
            <a:avLst/>
          </a:prstGeom>
          <a:noFill/>
        </p:spPr>
        <p:txBody>
          <a:bodyPr wrap="square" rtlCol="0">
            <a:spAutoFit/>
          </a:bodyPr>
          <a:lstStyle/>
          <a:p>
            <a:r>
              <a:rPr lang="es-PE" dirty="0" smtClean="0">
                <a:solidFill>
                  <a:schemeClr val="accent4">
                    <a:lumMod val="60000"/>
                    <a:lumOff val="40000"/>
                  </a:schemeClr>
                </a:solidFill>
                <a:effectLst>
                  <a:outerShdw blurRad="38100" dist="38100" dir="2700000" algn="tl">
                    <a:srgbClr val="000000">
                      <a:alpha val="43137"/>
                    </a:srgbClr>
                  </a:outerShdw>
                </a:effectLst>
              </a:rPr>
              <a:t>Pasar tiempo en el jardín, cuidando de las plantas y observando como crecen, es una actividad terapéutica que me llena de satisfacción.</a:t>
            </a:r>
          </a:p>
          <a:p>
            <a:endParaRPr lang="es-PE" dirty="0">
              <a:solidFill>
                <a:schemeClr val="accent4">
                  <a:lumMod val="60000"/>
                  <a:lumOff val="40000"/>
                </a:schemeClr>
              </a:solidFill>
              <a:effectLst>
                <a:outerShdw blurRad="38100" dist="38100" dir="2700000" algn="tl">
                  <a:srgbClr val="000000">
                    <a:alpha val="43137"/>
                  </a:srgbClr>
                </a:outerShdw>
              </a:effectLst>
            </a:endParaRPr>
          </a:p>
        </p:txBody>
      </p:sp>
      <p:sp>
        <p:nvSpPr>
          <p:cNvPr id="5" name="4 Rectángulo"/>
          <p:cNvSpPr/>
          <p:nvPr/>
        </p:nvSpPr>
        <p:spPr>
          <a:xfrm>
            <a:off x="0" y="0"/>
            <a:ext cx="357158" cy="5143500"/>
          </a:xfrm>
          <a:prstGeom prst="rect">
            <a:avLst/>
          </a:prstGeom>
          <a:blipFill dpi="0" rotWithShape="1">
            <a:blip r:embed="rId3">
              <a:duotone>
                <a:prstClr val="black"/>
                <a:schemeClr val="accent6">
                  <a:tint val="45000"/>
                  <a:satMod val="400000"/>
                </a:schemeClr>
              </a:duotone>
              <a:lum bright="-20000"/>
            </a:blip>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8786842" y="0"/>
            <a:ext cx="357158" cy="5143500"/>
          </a:xfrm>
          <a:prstGeom prst="rect">
            <a:avLst/>
          </a:prstGeom>
          <a:blipFill dpi="0" rotWithShape="1">
            <a:blip r:embed="rId3">
              <a:duotone>
                <a:prstClr val="black"/>
                <a:schemeClr val="accent6">
                  <a:tint val="45000"/>
                  <a:satMod val="400000"/>
                </a:schemeClr>
              </a:duotone>
              <a:lum bright="-20000"/>
            </a:blip>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124213"/>
            </a:gs>
            <a:gs pos="39999">
              <a:srgbClr val="85C2FF"/>
            </a:gs>
            <a:gs pos="70000">
              <a:srgbClr val="C4D6EB"/>
            </a:gs>
            <a:gs pos="100000">
              <a:srgbClr val="FFEBFA"/>
            </a:gs>
          </a:gsLst>
          <a:lin ang="16200000" scaled="1"/>
          <a:tileRect/>
        </a:gradFill>
        <a:effectLst/>
      </p:bgPr>
    </p:bg>
    <p:spTree>
      <p:nvGrpSpPr>
        <p:cNvPr id="1" name=""/>
        <p:cNvGrpSpPr/>
        <p:nvPr/>
      </p:nvGrpSpPr>
      <p:grpSpPr>
        <a:xfrm>
          <a:off x="0" y="0"/>
          <a:ext cx="0" cy="0"/>
          <a:chOff x="0" y="0"/>
          <a:chExt cx="0" cy="0"/>
        </a:xfrm>
      </p:grpSpPr>
      <p:pic>
        <p:nvPicPr>
          <p:cNvPr id="2" name="1 Imagen" descr="vhud.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245296810013212.png"/>
          <p:cNvPicPr>
            <a:picLocks noChangeAspect="1"/>
          </p:cNvPicPr>
          <p:nvPr/>
        </p:nvPicPr>
        <p:blipFill>
          <a:blip r:embed="rId3">
            <a:duotone>
              <a:prstClr val="black"/>
              <a:srgbClr val="00B050">
                <a:tint val="45000"/>
                <a:satMod val="400000"/>
              </a:srgbClr>
            </a:duotone>
            <a:lum contrast="40000"/>
          </a:blip>
          <a:stretch>
            <a:fillRect/>
          </a:stretch>
        </p:blipFill>
        <p:spPr>
          <a:xfrm>
            <a:off x="8067064" y="0"/>
            <a:ext cx="1076936" cy="1071552"/>
          </a:xfrm>
          <a:prstGeom prst="rect">
            <a:avLst/>
          </a:prstGeom>
          <a:effectLst>
            <a:glow rad="63500">
              <a:srgbClr val="FFA3FF">
                <a:alpha val="40000"/>
              </a:srgbClr>
            </a:glow>
            <a:reflection blurRad="6350" stA="50000" endA="295" endPos="92000" dist="101600" dir="5400000" sy="-100000" algn="bl" rotWithShape="0"/>
          </a:effectLst>
        </p:spPr>
      </p:pic>
      <p:pic>
        <p:nvPicPr>
          <p:cNvPr id="5" name="4 Imagen" descr="245296810013212.png"/>
          <p:cNvPicPr>
            <a:picLocks noChangeAspect="1"/>
          </p:cNvPicPr>
          <p:nvPr/>
        </p:nvPicPr>
        <p:blipFill>
          <a:blip r:embed="rId3">
            <a:duotone>
              <a:prstClr val="black"/>
              <a:srgbClr val="00B050">
                <a:tint val="45000"/>
                <a:satMod val="400000"/>
              </a:srgbClr>
            </a:duotone>
            <a:lum contrast="40000"/>
          </a:blip>
          <a:stretch>
            <a:fillRect/>
          </a:stretch>
        </p:blipFill>
        <p:spPr>
          <a:xfrm>
            <a:off x="0" y="0"/>
            <a:ext cx="1076936" cy="1071552"/>
          </a:xfrm>
          <a:prstGeom prst="rect">
            <a:avLst/>
          </a:prstGeom>
          <a:effectLst>
            <a:glow rad="63500">
              <a:srgbClr val="FFA3FF">
                <a:alpha val="40000"/>
              </a:srgbClr>
            </a:glow>
            <a:reflection blurRad="6350" stA="50000" endA="295" endPos="92000" dist="101600" dir="5400000" sy="-100000" algn="bl" rotWithShape="0"/>
          </a:effectLst>
        </p:spPr>
      </p:pic>
      <p:pic>
        <p:nvPicPr>
          <p:cNvPr id="6" name="5 Imagen" descr="245296810013212.png"/>
          <p:cNvPicPr>
            <a:picLocks noChangeAspect="1"/>
          </p:cNvPicPr>
          <p:nvPr/>
        </p:nvPicPr>
        <p:blipFill>
          <a:blip r:embed="rId3">
            <a:duotone>
              <a:prstClr val="black"/>
              <a:srgbClr val="00B050">
                <a:tint val="45000"/>
                <a:satMod val="400000"/>
              </a:srgbClr>
            </a:duotone>
            <a:lum contrast="40000"/>
          </a:blip>
          <a:stretch>
            <a:fillRect/>
          </a:stretch>
        </p:blipFill>
        <p:spPr>
          <a:xfrm>
            <a:off x="3571868" y="4071948"/>
            <a:ext cx="1076936" cy="1071552"/>
          </a:xfrm>
          <a:prstGeom prst="rect">
            <a:avLst/>
          </a:prstGeom>
          <a:effectLst>
            <a:glow rad="63500">
              <a:srgbClr val="FFA3FF">
                <a:alpha val="40000"/>
              </a:srgbClr>
            </a:glow>
            <a:reflection blurRad="6350" stA="50000" endA="295" endPos="92000" dist="101600" dir="5400000" sy="-100000" algn="bl" rotWithShape="0"/>
          </a:effectLst>
        </p:spPr>
      </p:pic>
      <p:pic>
        <p:nvPicPr>
          <p:cNvPr id="7" name="6 Imagen" descr="245296810013212.png"/>
          <p:cNvPicPr>
            <a:picLocks noChangeAspect="1"/>
          </p:cNvPicPr>
          <p:nvPr/>
        </p:nvPicPr>
        <p:blipFill>
          <a:blip r:embed="rId3">
            <a:duotone>
              <a:prstClr val="black"/>
              <a:srgbClr val="00B050">
                <a:tint val="45000"/>
                <a:satMod val="400000"/>
              </a:srgbClr>
            </a:duotone>
            <a:lum contrast="40000"/>
          </a:blip>
          <a:stretch>
            <a:fillRect/>
          </a:stretch>
        </p:blipFill>
        <p:spPr>
          <a:xfrm>
            <a:off x="4429124" y="4071948"/>
            <a:ext cx="1076936" cy="1071552"/>
          </a:xfrm>
          <a:prstGeom prst="rect">
            <a:avLst/>
          </a:prstGeom>
          <a:effectLst>
            <a:glow rad="63500">
              <a:srgbClr val="FFA3FF">
                <a:alpha val="40000"/>
              </a:srgbClr>
            </a:glow>
            <a:reflection blurRad="6350" stA="50000" endA="295" endPos="92000" dist="101600" dir="5400000" sy="-100000" algn="bl" rotWithShape="0"/>
          </a:effectLst>
        </p:spPr>
      </p:pic>
      <p:pic>
        <p:nvPicPr>
          <p:cNvPr id="8" name="7 Imagen" descr="245296810013212.png"/>
          <p:cNvPicPr>
            <a:picLocks noChangeAspect="1"/>
          </p:cNvPicPr>
          <p:nvPr/>
        </p:nvPicPr>
        <p:blipFill>
          <a:blip r:embed="rId3">
            <a:duotone>
              <a:prstClr val="black"/>
              <a:srgbClr val="00B050">
                <a:tint val="45000"/>
                <a:satMod val="400000"/>
              </a:srgbClr>
            </a:duotone>
            <a:lum contrast="40000"/>
          </a:blip>
          <a:stretch>
            <a:fillRect/>
          </a:stretch>
        </p:blipFill>
        <p:spPr>
          <a:xfrm>
            <a:off x="7358082" y="642924"/>
            <a:ext cx="1076936" cy="1071552"/>
          </a:xfrm>
          <a:prstGeom prst="rect">
            <a:avLst/>
          </a:prstGeom>
          <a:effectLst>
            <a:glow rad="63500">
              <a:srgbClr val="FFA3FF">
                <a:alpha val="40000"/>
              </a:srgbClr>
            </a:glow>
            <a:reflection blurRad="6350" stA="50000" endA="295" endPos="92000" dist="101600" dir="5400000" sy="-100000" algn="bl" rotWithShape="0"/>
          </a:effectLst>
        </p:spPr>
      </p:pic>
      <p:pic>
        <p:nvPicPr>
          <p:cNvPr id="9" name="8 Imagen" descr="245296810013212.png"/>
          <p:cNvPicPr>
            <a:picLocks noChangeAspect="1"/>
          </p:cNvPicPr>
          <p:nvPr/>
        </p:nvPicPr>
        <p:blipFill>
          <a:blip r:embed="rId3">
            <a:duotone>
              <a:prstClr val="black"/>
              <a:srgbClr val="00B050">
                <a:tint val="45000"/>
                <a:satMod val="400000"/>
              </a:srgbClr>
            </a:duotone>
            <a:lum contrast="40000"/>
          </a:blip>
          <a:stretch>
            <a:fillRect/>
          </a:stretch>
        </p:blipFill>
        <p:spPr>
          <a:xfrm>
            <a:off x="6429388" y="1285866"/>
            <a:ext cx="1076936" cy="1071552"/>
          </a:xfrm>
          <a:prstGeom prst="rect">
            <a:avLst/>
          </a:prstGeom>
          <a:effectLst>
            <a:glow rad="63500">
              <a:srgbClr val="FFA3FF">
                <a:alpha val="40000"/>
              </a:srgbClr>
            </a:glow>
            <a:reflection blurRad="6350" stA="50000" endA="295" endPos="92000" dist="101600" dir="5400000" sy="-100000" algn="bl" rotWithShape="0"/>
          </a:effectLst>
        </p:spPr>
      </p:pic>
      <p:pic>
        <p:nvPicPr>
          <p:cNvPr id="10" name="9 Imagen" descr="245296810013212.png"/>
          <p:cNvPicPr>
            <a:picLocks noChangeAspect="1"/>
          </p:cNvPicPr>
          <p:nvPr/>
        </p:nvPicPr>
        <p:blipFill>
          <a:blip r:embed="rId3">
            <a:duotone>
              <a:prstClr val="black"/>
              <a:srgbClr val="00B050">
                <a:tint val="45000"/>
                <a:satMod val="400000"/>
              </a:srgbClr>
            </a:duotone>
            <a:lum contrast="40000"/>
          </a:blip>
          <a:stretch>
            <a:fillRect/>
          </a:stretch>
        </p:blipFill>
        <p:spPr>
          <a:xfrm>
            <a:off x="5715008" y="2071684"/>
            <a:ext cx="1076936" cy="1071552"/>
          </a:xfrm>
          <a:prstGeom prst="rect">
            <a:avLst/>
          </a:prstGeom>
          <a:effectLst>
            <a:glow rad="63500">
              <a:srgbClr val="FFA3FF">
                <a:alpha val="40000"/>
              </a:srgbClr>
            </a:glow>
            <a:reflection blurRad="6350" stA="50000" endA="295" endPos="92000" dist="101600" dir="5400000" sy="-100000" algn="bl" rotWithShape="0"/>
          </a:effectLst>
        </p:spPr>
      </p:pic>
      <p:pic>
        <p:nvPicPr>
          <p:cNvPr id="11" name="10 Imagen" descr="245296810013212.png"/>
          <p:cNvPicPr>
            <a:picLocks noChangeAspect="1"/>
          </p:cNvPicPr>
          <p:nvPr/>
        </p:nvPicPr>
        <p:blipFill>
          <a:blip r:embed="rId3">
            <a:duotone>
              <a:prstClr val="black"/>
              <a:srgbClr val="00B050">
                <a:tint val="45000"/>
                <a:satMod val="400000"/>
              </a:srgbClr>
            </a:duotone>
            <a:lum contrast="40000"/>
          </a:blip>
          <a:stretch>
            <a:fillRect/>
          </a:stretch>
        </p:blipFill>
        <p:spPr>
          <a:xfrm>
            <a:off x="5072066" y="3000378"/>
            <a:ext cx="1076936" cy="1071552"/>
          </a:xfrm>
          <a:prstGeom prst="rect">
            <a:avLst/>
          </a:prstGeom>
          <a:effectLst>
            <a:glow rad="63500">
              <a:srgbClr val="FFA3FF">
                <a:alpha val="40000"/>
              </a:srgbClr>
            </a:glow>
            <a:reflection blurRad="6350" stA="50000" endA="295" endPos="92000" dist="101600" dir="5400000" sy="-100000" algn="bl" rotWithShape="0"/>
          </a:effectLst>
        </p:spPr>
      </p:pic>
      <p:pic>
        <p:nvPicPr>
          <p:cNvPr id="12" name="11 Imagen" descr="245296810013212.png"/>
          <p:cNvPicPr>
            <a:picLocks noChangeAspect="1"/>
          </p:cNvPicPr>
          <p:nvPr/>
        </p:nvPicPr>
        <p:blipFill>
          <a:blip r:embed="rId3">
            <a:duotone>
              <a:prstClr val="black"/>
              <a:srgbClr val="00B050">
                <a:tint val="45000"/>
                <a:satMod val="400000"/>
              </a:srgbClr>
            </a:duotone>
            <a:lum contrast="40000"/>
          </a:blip>
          <a:stretch>
            <a:fillRect/>
          </a:stretch>
        </p:blipFill>
        <p:spPr>
          <a:xfrm>
            <a:off x="857224" y="642924"/>
            <a:ext cx="1076936" cy="1071552"/>
          </a:xfrm>
          <a:prstGeom prst="rect">
            <a:avLst/>
          </a:prstGeom>
          <a:effectLst>
            <a:glow rad="63500">
              <a:srgbClr val="FFA3FF">
                <a:alpha val="40000"/>
              </a:srgbClr>
            </a:glow>
            <a:reflection blurRad="6350" stA="50000" endA="295" endPos="92000" dist="101600" dir="5400000" sy="-100000" algn="bl" rotWithShape="0"/>
          </a:effectLst>
        </p:spPr>
      </p:pic>
      <p:pic>
        <p:nvPicPr>
          <p:cNvPr id="13" name="12 Imagen" descr="245296810013212.png"/>
          <p:cNvPicPr>
            <a:picLocks noChangeAspect="1"/>
          </p:cNvPicPr>
          <p:nvPr/>
        </p:nvPicPr>
        <p:blipFill>
          <a:blip r:embed="rId3">
            <a:duotone>
              <a:prstClr val="black"/>
              <a:srgbClr val="00B050">
                <a:tint val="45000"/>
                <a:satMod val="400000"/>
              </a:srgbClr>
            </a:duotone>
            <a:lum contrast="40000"/>
          </a:blip>
          <a:stretch>
            <a:fillRect/>
          </a:stretch>
        </p:blipFill>
        <p:spPr>
          <a:xfrm>
            <a:off x="1643042" y="1214428"/>
            <a:ext cx="1076936" cy="1071552"/>
          </a:xfrm>
          <a:prstGeom prst="rect">
            <a:avLst/>
          </a:prstGeom>
          <a:effectLst>
            <a:glow rad="63500">
              <a:srgbClr val="FFA3FF">
                <a:alpha val="40000"/>
              </a:srgbClr>
            </a:glow>
            <a:reflection blurRad="6350" stA="50000" endA="295" endPos="92000" dist="101600" dir="5400000" sy="-100000" algn="bl" rotWithShape="0"/>
          </a:effectLst>
        </p:spPr>
      </p:pic>
      <p:pic>
        <p:nvPicPr>
          <p:cNvPr id="14" name="13 Imagen" descr="245296810013212.png"/>
          <p:cNvPicPr>
            <a:picLocks noChangeAspect="1"/>
          </p:cNvPicPr>
          <p:nvPr/>
        </p:nvPicPr>
        <p:blipFill>
          <a:blip r:embed="rId3">
            <a:duotone>
              <a:prstClr val="black"/>
              <a:srgbClr val="00B050">
                <a:tint val="45000"/>
                <a:satMod val="400000"/>
              </a:srgbClr>
            </a:duotone>
            <a:lum contrast="40000"/>
          </a:blip>
          <a:stretch>
            <a:fillRect/>
          </a:stretch>
        </p:blipFill>
        <p:spPr>
          <a:xfrm>
            <a:off x="2428860" y="1928808"/>
            <a:ext cx="1076936" cy="1071552"/>
          </a:xfrm>
          <a:prstGeom prst="rect">
            <a:avLst/>
          </a:prstGeom>
          <a:effectLst>
            <a:glow rad="63500">
              <a:srgbClr val="FFA3FF">
                <a:alpha val="40000"/>
              </a:srgbClr>
            </a:glow>
            <a:reflection blurRad="6350" stA="50000" endA="295" endPos="92000" dist="101600" dir="5400000" sy="-100000" algn="bl" rotWithShape="0"/>
          </a:effectLst>
        </p:spPr>
      </p:pic>
      <p:pic>
        <p:nvPicPr>
          <p:cNvPr id="15" name="14 Imagen" descr="245296810013212.png"/>
          <p:cNvPicPr>
            <a:picLocks noChangeAspect="1"/>
          </p:cNvPicPr>
          <p:nvPr/>
        </p:nvPicPr>
        <p:blipFill>
          <a:blip r:embed="rId3">
            <a:duotone>
              <a:prstClr val="black"/>
              <a:srgbClr val="00B050">
                <a:tint val="45000"/>
                <a:satMod val="400000"/>
              </a:srgbClr>
            </a:duotone>
            <a:lum contrast="40000"/>
          </a:blip>
          <a:stretch>
            <a:fillRect/>
          </a:stretch>
        </p:blipFill>
        <p:spPr>
          <a:xfrm>
            <a:off x="3143240" y="2857502"/>
            <a:ext cx="1076936" cy="1071552"/>
          </a:xfrm>
          <a:prstGeom prst="rect">
            <a:avLst/>
          </a:prstGeom>
          <a:effectLst>
            <a:glow rad="63500">
              <a:srgbClr val="FFA3FF">
                <a:alpha val="40000"/>
              </a:srgbClr>
            </a:glow>
            <a:reflection blurRad="6350" stA="50000" endA="295" endPos="92000" dist="101600" dir="5400000" sy="-100000" algn="bl" rotWithShape="0"/>
          </a:effectLst>
        </p:spPr>
      </p:pic>
      <p:pic>
        <p:nvPicPr>
          <p:cNvPr id="16" name="15 Imagen" descr="vhud.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3000" fill="hold"/>
                                        <p:tgtEl>
                                          <p:spTgt spid="5"/>
                                        </p:tgtEl>
                                        <p:attrNameLst>
                                          <p:attrName>ppt_x</p:attrName>
                                        </p:attrNameLst>
                                      </p:cBhvr>
                                      <p:tavLst>
                                        <p:tav tm="0">
                                          <p:val>
                                            <p:strVal val="1+#ppt_w/2"/>
                                          </p:val>
                                        </p:tav>
                                        <p:tav tm="100000">
                                          <p:val>
                                            <p:strVal val="#ppt_x"/>
                                          </p:val>
                                        </p:tav>
                                      </p:tavLst>
                                    </p:anim>
                                    <p:anim calcmode="lin" valueType="num">
                                      <p:cBhvr additive="base">
                                        <p:cTn id="10" dur="3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1+#ppt_w/2"/>
                                          </p:val>
                                        </p:tav>
                                        <p:tav tm="100000">
                                          <p:val>
                                            <p:strVal val="#ppt_x"/>
                                          </p:val>
                                        </p:tav>
                                      </p:tavLst>
                                    </p:anim>
                                    <p:anim calcmode="lin" valueType="num">
                                      <p:cBhvr additive="base">
                                        <p:cTn id="14" dur="3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3000" fill="hold"/>
                                        <p:tgtEl>
                                          <p:spTgt spid="12"/>
                                        </p:tgtEl>
                                        <p:attrNameLst>
                                          <p:attrName>ppt_x</p:attrName>
                                        </p:attrNameLst>
                                      </p:cBhvr>
                                      <p:tavLst>
                                        <p:tav tm="0">
                                          <p:val>
                                            <p:strVal val="1+#ppt_w/2"/>
                                          </p:val>
                                        </p:tav>
                                        <p:tav tm="100000">
                                          <p:val>
                                            <p:strVal val="#ppt_x"/>
                                          </p:val>
                                        </p:tav>
                                      </p:tavLst>
                                    </p:anim>
                                    <p:anim calcmode="lin" valueType="num">
                                      <p:cBhvr additive="base">
                                        <p:cTn id="18" dur="3000" fill="hold"/>
                                        <p:tgtEl>
                                          <p:spTgt spid="12"/>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3000" fill="hold"/>
                                        <p:tgtEl>
                                          <p:spTgt spid="13"/>
                                        </p:tgtEl>
                                        <p:attrNameLst>
                                          <p:attrName>ppt_x</p:attrName>
                                        </p:attrNameLst>
                                      </p:cBhvr>
                                      <p:tavLst>
                                        <p:tav tm="0">
                                          <p:val>
                                            <p:strVal val="1+#ppt_w/2"/>
                                          </p:val>
                                        </p:tav>
                                        <p:tav tm="100000">
                                          <p:val>
                                            <p:strVal val="#ppt_x"/>
                                          </p:val>
                                        </p:tav>
                                      </p:tavLst>
                                    </p:anim>
                                    <p:anim calcmode="lin" valueType="num">
                                      <p:cBhvr additive="base">
                                        <p:cTn id="22" dur="300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3000" fill="hold"/>
                                        <p:tgtEl>
                                          <p:spTgt spid="14"/>
                                        </p:tgtEl>
                                        <p:attrNameLst>
                                          <p:attrName>ppt_x</p:attrName>
                                        </p:attrNameLst>
                                      </p:cBhvr>
                                      <p:tavLst>
                                        <p:tav tm="0">
                                          <p:val>
                                            <p:strVal val="1+#ppt_w/2"/>
                                          </p:val>
                                        </p:tav>
                                        <p:tav tm="100000">
                                          <p:val>
                                            <p:strVal val="#ppt_x"/>
                                          </p:val>
                                        </p:tav>
                                      </p:tavLst>
                                    </p:anim>
                                    <p:anim calcmode="lin" valueType="num">
                                      <p:cBhvr additive="base">
                                        <p:cTn id="26" dur="3000" fill="hold"/>
                                        <p:tgtEl>
                                          <p:spTgt spid="14"/>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3000" fill="hold"/>
                                        <p:tgtEl>
                                          <p:spTgt spid="15"/>
                                        </p:tgtEl>
                                        <p:attrNameLst>
                                          <p:attrName>ppt_x</p:attrName>
                                        </p:attrNameLst>
                                      </p:cBhvr>
                                      <p:tavLst>
                                        <p:tav tm="0">
                                          <p:val>
                                            <p:strVal val="1+#ppt_w/2"/>
                                          </p:val>
                                        </p:tav>
                                        <p:tav tm="100000">
                                          <p:val>
                                            <p:strVal val="#ppt_x"/>
                                          </p:val>
                                        </p:tav>
                                      </p:tavLst>
                                    </p:anim>
                                    <p:anim calcmode="lin" valueType="num">
                                      <p:cBhvr additive="base">
                                        <p:cTn id="30" dur="3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3000" fill="hold"/>
                                        <p:tgtEl>
                                          <p:spTgt spid="4"/>
                                        </p:tgtEl>
                                        <p:attrNameLst>
                                          <p:attrName>ppt_x</p:attrName>
                                        </p:attrNameLst>
                                      </p:cBhvr>
                                      <p:tavLst>
                                        <p:tav tm="0">
                                          <p:val>
                                            <p:strVal val="0-#ppt_w/2"/>
                                          </p:val>
                                        </p:tav>
                                        <p:tav tm="100000">
                                          <p:val>
                                            <p:strVal val="#ppt_x"/>
                                          </p:val>
                                        </p:tav>
                                      </p:tavLst>
                                    </p:anim>
                                    <p:anim calcmode="lin" valueType="num">
                                      <p:cBhvr additive="base">
                                        <p:cTn id="34" dur="3000" fill="hold"/>
                                        <p:tgtEl>
                                          <p:spTgt spid="4"/>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3000" fill="hold"/>
                                        <p:tgtEl>
                                          <p:spTgt spid="7"/>
                                        </p:tgtEl>
                                        <p:attrNameLst>
                                          <p:attrName>ppt_x</p:attrName>
                                        </p:attrNameLst>
                                      </p:cBhvr>
                                      <p:tavLst>
                                        <p:tav tm="0">
                                          <p:val>
                                            <p:strVal val="0-#ppt_w/2"/>
                                          </p:val>
                                        </p:tav>
                                        <p:tav tm="100000">
                                          <p:val>
                                            <p:strVal val="#ppt_x"/>
                                          </p:val>
                                        </p:tav>
                                      </p:tavLst>
                                    </p:anim>
                                    <p:anim calcmode="lin" valueType="num">
                                      <p:cBhvr additive="base">
                                        <p:cTn id="38" dur="3000" fill="hold"/>
                                        <p:tgtEl>
                                          <p:spTgt spid="7"/>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3000" fill="hold"/>
                                        <p:tgtEl>
                                          <p:spTgt spid="8"/>
                                        </p:tgtEl>
                                        <p:attrNameLst>
                                          <p:attrName>ppt_x</p:attrName>
                                        </p:attrNameLst>
                                      </p:cBhvr>
                                      <p:tavLst>
                                        <p:tav tm="0">
                                          <p:val>
                                            <p:strVal val="0-#ppt_w/2"/>
                                          </p:val>
                                        </p:tav>
                                        <p:tav tm="100000">
                                          <p:val>
                                            <p:strVal val="#ppt_x"/>
                                          </p:val>
                                        </p:tav>
                                      </p:tavLst>
                                    </p:anim>
                                    <p:anim calcmode="lin" valueType="num">
                                      <p:cBhvr additive="base">
                                        <p:cTn id="42" dur="3000" fill="hold"/>
                                        <p:tgtEl>
                                          <p:spTgt spid="8"/>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3000" fill="hold"/>
                                        <p:tgtEl>
                                          <p:spTgt spid="9"/>
                                        </p:tgtEl>
                                        <p:attrNameLst>
                                          <p:attrName>ppt_x</p:attrName>
                                        </p:attrNameLst>
                                      </p:cBhvr>
                                      <p:tavLst>
                                        <p:tav tm="0">
                                          <p:val>
                                            <p:strVal val="0-#ppt_w/2"/>
                                          </p:val>
                                        </p:tav>
                                        <p:tav tm="100000">
                                          <p:val>
                                            <p:strVal val="#ppt_x"/>
                                          </p:val>
                                        </p:tav>
                                      </p:tavLst>
                                    </p:anim>
                                    <p:anim calcmode="lin" valueType="num">
                                      <p:cBhvr additive="base">
                                        <p:cTn id="46" dur="3000" fill="hold"/>
                                        <p:tgtEl>
                                          <p:spTgt spid="9"/>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3000" fill="hold"/>
                                        <p:tgtEl>
                                          <p:spTgt spid="10"/>
                                        </p:tgtEl>
                                        <p:attrNameLst>
                                          <p:attrName>ppt_x</p:attrName>
                                        </p:attrNameLst>
                                      </p:cBhvr>
                                      <p:tavLst>
                                        <p:tav tm="0">
                                          <p:val>
                                            <p:strVal val="0-#ppt_w/2"/>
                                          </p:val>
                                        </p:tav>
                                        <p:tav tm="100000">
                                          <p:val>
                                            <p:strVal val="#ppt_x"/>
                                          </p:val>
                                        </p:tav>
                                      </p:tavLst>
                                    </p:anim>
                                    <p:anim calcmode="lin" valueType="num">
                                      <p:cBhvr additive="base">
                                        <p:cTn id="50" dur="3000" fill="hold"/>
                                        <p:tgtEl>
                                          <p:spTgt spid="10"/>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3000" fill="hold"/>
                                        <p:tgtEl>
                                          <p:spTgt spid="11"/>
                                        </p:tgtEl>
                                        <p:attrNameLst>
                                          <p:attrName>ppt_x</p:attrName>
                                        </p:attrNameLst>
                                      </p:cBhvr>
                                      <p:tavLst>
                                        <p:tav tm="0">
                                          <p:val>
                                            <p:strVal val="0-#ppt_w/2"/>
                                          </p:val>
                                        </p:tav>
                                        <p:tav tm="100000">
                                          <p:val>
                                            <p:strVal val="#ppt_x"/>
                                          </p:val>
                                        </p:tav>
                                      </p:tavLst>
                                    </p:anim>
                                    <p:anim calcmode="lin" valueType="num">
                                      <p:cBhvr additive="base">
                                        <p:cTn id="54" dur="3000" fill="hold"/>
                                        <p:tgtEl>
                                          <p:spTgt spid="11"/>
                                        </p:tgtEl>
                                        <p:attrNameLst>
                                          <p:attrName>ppt_y</p:attrName>
                                        </p:attrNameLst>
                                      </p:cBhvr>
                                      <p:tavLst>
                                        <p:tav tm="0">
                                          <p:val>
                                            <p:strVal val="1+#ppt_h/2"/>
                                          </p:val>
                                        </p:tav>
                                        <p:tav tm="100000">
                                          <p:val>
                                            <p:strVal val="#ppt_y"/>
                                          </p:val>
                                        </p:tav>
                                      </p:tavLst>
                                    </p:anim>
                                  </p:childTnLst>
                                </p:cTn>
                              </p:par>
                              <p:par>
                                <p:cTn id="55" presetID="49" presetClass="entr" presetSubtype="0" decel="100000" fill="hold"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p:cTn id="57" dur="3000" fill="hold"/>
                                        <p:tgtEl>
                                          <p:spTgt spid="4"/>
                                        </p:tgtEl>
                                        <p:attrNameLst>
                                          <p:attrName>ppt_w</p:attrName>
                                        </p:attrNameLst>
                                      </p:cBhvr>
                                      <p:tavLst>
                                        <p:tav tm="0">
                                          <p:val>
                                            <p:fltVal val="0"/>
                                          </p:val>
                                        </p:tav>
                                        <p:tav tm="100000">
                                          <p:val>
                                            <p:strVal val="#ppt_w"/>
                                          </p:val>
                                        </p:tav>
                                      </p:tavLst>
                                    </p:anim>
                                    <p:anim calcmode="lin" valueType="num">
                                      <p:cBhvr>
                                        <p:cTn id="58" dur="3000" fill="hold"/>
                                        <p:tgtEl>
                                          <p:spTgt spid="4"/>
                                        </p:tgtEl>
                                        <p:attrNameLst>
                                          <p:attrName>ppt_h</p:attrName>
                                        </p:attrNameLst>
                                      </p:cBhvr>
                                      <p:tavLst>
                                        <p:tav tm="0">
                                          <p:val>
                                            <p:fltVal val="0"/>
                                          </p:val>
                                        </p:tav>
                                        <p:tav tm="100000">
                                          <p:val>
                                            <p:strVal val="#ppt_h"/>
                                          </p:val>
                                        </p:tav>
                                      </p:tavLst>
                                    </p:anim>
                                    <p:anim calcmode="lin" valueType="num">
                                      <p:cBhvr>
                                        <p:cTn id="59" dur="3000" fill="hold"/>
                                        <p:tgtEl>
                                          <p:spTgt spid="4"/>
                                        </p:tgtEl>
                                        <p:attrNameLst>
                                          <p:attrName>style.rotation</p:attrName>
                                        </p:attrNameLst>
                                      </p:cBhvr>
                                      <p:tavLst>
                                        <p:tav tm="0">
                                          <p:val>
                                            <p:fltVal val="360"/>
                                          </p:val>
                                        </p:tav>
                                        <p:tav tm="100000">
                                          <p:val>
                                            <p:fltVal val="0"/>
                                          </p:val>
                                        </p:tav>
                                      </p:tavLst>
                                    </p:anim>
                                    <p:animEffect transition="in" filter="fade">
                                      <p:cBhvr>
                                        <p:cTn id="60" dur="3000"/>
                                        <p:tgtEl>
                                          <p:spTgt spid="4"/>
                                        </p:tgtEl>
                                      </p:cBhvr>
                                    </p:animEffect>
                                  </p:childTnLst>
                                </p:cTn>
                              </p:par>
                              <p:par>
                                <p:cTn id="61" presetID="49" presetClass="entr" presetSubtype="0" decel="100000" fill="hold" nodeType="withEffect">
                                  <p:stCondLst>
                                    <p:cond delay="0"/>
                                  </p:stCondLst>
                                  <p:childTnLst>
                                    <p:set>
                                      <p:cBhvr>
                                        <p:cTn id="62" dur="1" fill="hold">
                                          <p:stCondLst>
                                            <p:cond delay="0"/>
                                          </p:stCondLst>
                                        </p:cTn>
                                        <p:tgtEl>
                                          <p:spTgt spid="7"/>
                                        </p:tgtEl>
                                        <p:attrNameLst>
                                          <p:attrName>style.visibility</p:attrName>
                                        </p:attrNameLst>
                                      </p:cBhvr>
                                      <p:to>
                                        <p:strVal val="visible"/>
                                      </p:to>
                                    </p:set>
                                    <p:anim calcmode="lin" valueType="num">
                                      <p:cBhvr>
                                        <p:cTn id="63" dur="3000" fill="hold"/>
                                        <p:tgtEl>
                                          <p:spTgt spid="7"/>
                                        </p:tgtEl>
                                        <p:attrNameLst>
                                          <p:attrName>ppt_w</p:attrName>
                                        </p:attrNameLst>
                                      </p:cBhvr>
                                      <p:tavLst>
                                        <p:tav tm="0">
                                          <p:val>
                                            <p:fltVal val="0"/>
                                          </p:val>
                                        </p:tav>
                                        <p:tav tm="100000">
                                          <p:val>
                                            <p:strVal val="#ppt_w"/>
                                          </p:val>
                                        </p:tav>
                                      </p:tavLst>
                                    </p:anim>
                                    <p:anim calcmode="lin" valueType="num">
                                      <p:cBhvr>
                                        <p:cTn id="64" dur="3000" fill="hold"/>
                                        <p:tgtEl>
                                          <p:spTgt spid="7"/>
                                        </p:tgtEl>
                                        <p:attrNameLst>
                                          <p:attrName>ppt_h</p:attrName>
                                        </p:attrNameLst>
                                      </p:cBhvr>
                                      <p:tavLst>
                                        <p:tav tm="0">
                                          <p:val>
                                            <p:fltVal val="0"/>
                                          </p:val>
                                        </p:tav>
                                        <p:tav tm="100000">
                                          <p:val>
                                            <p:strVal val="#ppt_h"/>
                                          </p:val>
                                        </p:tav>
                                      </p:tavLst>
                                    </p:anim>
                                    <p:anim calcmode="lin" valueType="num">
                                      <p:cBhvr>
                                        <p:cTn id="65" dur="3000" fill="hold"/>
                                        <p:tgtEl>
                                          <p:spTgt spid="7"/>
                                        </p:tgtEl>
                                        <p:attrNameLst>
                                          <p:attrName>style.rotation</p:attrName>
                                        </p:attrNameLst>
                                      </p:cBhvr>
                                      <p:tavLst>
                                        <p:tav tm="0">
                                          <p:val>
                                            <p:fltVal val="360"/>
                                          </p:val>
                                        </p:tav>
                                        <p:tav tm="100000">
                                          <p:val>
                                            <p:fltVal val="0"/>
                                          </p:val>
                                        </p:tav>
                                      </p:tavLst>
                                    </p:anim>
                                    <p:animEffect transition="in" filter="fade">
                                      <p:cBhvr>
                                        <p:cTn id="66" dur="3000"/>
                                        <p:tgtEl>
                                          <p:spTgt spid="7"/>
                                        </p:tgtEl>
                                      </p:cBhvr>
                                    </p:animEffect>
                                  </p:childTnLst>
                                </p:cTn>
                              </p:par>
                              <p:par>
                                <p:cTn id="67" presetID="49" presetClass="entr" presetSubtype="0" decel="100000" fill="hold" nodeType="withEffect">
                                  <p:stCondLst>
                                    <p:cond delay="0"/>
                                  </p:stCondLst>
                                  <p:childTnLst>
                                    <p:set>
                                      <p:cBhvr>
                                        <p:cTn id="68" dur="1" fill="hold">
                                          <p:stCondLst>
                                            <p:cond delay="0"/>
                                          </p:stCondLst>
                                        </p:cTn>
                                        <p:tgtEl>
                                          <p:spTgt spid="8"/>
                                        </p:tgtEl>
                                        <p:attrNameLst>
                                          <p:attrName>style.visibility</p:attrName>
                                        </p:attrNameLst>
                                      </p:cBhvr>
                                      <p:to>
                                        <p:strVal val="visible"/>
                                      </p:to>
                                    </p:set>
                                    <p:anim calcmode="lin" valueType="num">
                                      <p:cBhvr>
                                        <p:cTn id="69" dur="3000" fill="hold"/>
                                        <p:tgtEl>
                                          <p:spTgt spid="8"/>
                                        </p:tgtEl>
                                        <p:attrNameLst>
                                          <p:attrName>ppt_w</p:attrName>
                                        </p:attrNameLst>
                                      </p:cBhvr>
                                      <p:tavLst>
                                        <p:tav tm="0">
                                          <p:val>
                                            <p:fltVal val="0"/>
                                          </p:val>
                                        </p:tav>
                                        <p:tav tm="100000">
                                          <p:val>
                                            <p:strVal val="#ppt_w"/>
                                          </p:val>
                                        </p:tav>
                                      </p:tavLst>
                                    </p:anim>
                                    <p:anim calcmode="lin" valueType="num">
                                      <p:cBhvr>
                                        <p:cTn id="70" dur="3000" fill="hold"/>
                                        <p:tgtEl>
                                          <p:spTgt spid="8"/>
                                        </p:tgtEl>
                                        <p:attrNameLst>
                                          <p:attrName>ppt_h</p:attrName>
                                        </p:attrNameLst>
                                      </p:cBhvr>
                                      <p:tavLst>
                                        <p:tav tm="0">
                                          <p:val>
                                            <p:fltVal val="0"/>
                                          </p:val>
                                        </p:tav>
                                        <p:tav tm="100000">
                                          <p:val>
                                            <p:strVal val="#ppt_h"/>
                                          </p:val>
                                        </p:tav>
                                      </p:tavLst>
                                    </p:anim>
                                    <p:anim calcmode="lin" valueType="num">
                                      <p:cBhvr>
                                        <p:cTn id="71" dur="3000" fill="hold"/>
                                        <p:tgtEl>
                                          <p:spTgt spid="8"/>
                                        </p:tgtEl>
                                        <p:attrNameLst>
                                          <p:attrName>style.rotation</p:attrName>
                                        </p:attrNameLst>
                                      </p:cBhvr>
                                      <p:tavLst>
                                        <p:tav tm="0">
                                          <p:val>
                                            <p:fltVal val="360"/>
                                          </p:val>
                                        </p:tav>
                                        <p:tav tm="100000">
                                          <p:val>
                                            <p:fltVal val="0"/>
                                          </p:val>
                                        </p:tav>
                                      </p:tavLst>
                                    </p:anim>
                                    <p:animEffect transition="in" filter="fade">
                                      <p:cBhvr>
                                        <p:cTn id="72" dur="3000"/>
                                        <p:tgtEl>
                                          <p:spTgt spid="8"/>
                                        </p:tgtEl>
                                      </p:cBhvr>
                                    </p:animEffect>
                                  </p:childTnLst>
                                </p:cTn>
                              </p:par>
                              <p:par>
                                <p:cTn id="73" presetID="49" presetClass="entr" presetSubtype="0" decel="100000"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p:cTn id="75" dur="3000" fill="hold"/>
                                        <p:tgtEl>
                                          <p:spTgt spid="9"/>
                                        </p:tgtEl>
                                        <p:attrNameLst>
                                          <p:attrName>ppt_w</p:attrName>
                                        </p:attrNameLst>
                                      </p:cBhvr>
                                      <p:tavLst>
                                        <p:tav tm="0">
                                          <p:val>
                                            <p:fltVal val="0"/>
                                          </p:val>
                                        </p:tav>
                                        <p:tav tm="100000">
                                          <p:val>
                                            <p:strVal val="#ppt_w"/>
                                          </p:val>
                                        </p:tav>
                                      </p:tavLst>
                                    </p:anim>
                                    <p:anim calcmode="lin" valueType="num">
                                      <p:cBhvr>
                                        <p:cTn id="76" dur="3000" fill="hold"/>
                                        <p:tgtEl>
                                          <p:spTgt spid="9"/>
                                        </p:tgtEl>
                                        <p:attrNameLst>
                                          <p:attrName>ppt_h</p:attrName>
                                        </p:attrNameLst>
                                      </p:cBhvr>
                                      <p:tavLst>
                                        <p:tav tm="0">
                                          <p:val>
                                            <p:fltVal val="0"/>
                                          </p:val>
                                        </p:tav>
                                        <p:tav tm="100000">
                                          <p:val>
                                            <p:strVal val="#ppt_h"/>
                                          </p:val>
                                        </p:tav>
                                      </p:tavLst>
                                    </p:anim>
                                    <p:anim calcmode="lin" valueType="num">
                                      <p:cBhvr>
                                        <p:cTn id="77" dur="3000" fill="hold"/>
                                        <p:tgtEl>
                                          <p:spTgt spid="9"/>
                                        </p:tgtEl>
                                        <p:attrNameLst>
                                          <p:attrName>style.rotation</p:attrName>
                                        </p:attrNameLst>
                                      </p:cBhvr>
                                      <p:tavLst>
                                        <p:tav tm="0">
                                          <p:val>
                                            <p:fltVal val="360"/>
                                          </p:val>
                                        </p:tav>
                                        <p:tav tm="100000">
                                          <p:val>
                                            <p:fltVal val="0"/>
                                          </p:val>
                                        </p:tav>
                                      </p:tavLst>
                                    </p:anim>
                                    <p:animEffect transition="in" filter="fade">
                                      <p:cBhvr>
                                        <p:cTn id="78" dur="3000"/>
                                        <p:tgtEl>
                                          <p:spTgt spid="9"/>
                                        </p:tgtEl>
                                      </p:cBhvr>
                                    </p:animEffect>
                                  </p:childTnLst>
                                </p:cTn>
                              </p:par>
                              <p:par>
                                <p:cTn id="79" presetID="49" presetClass="entr" presetSubtype="0" decel="100000" fill="hold" nodeType="withEffect">
                                  <p:stCondLst>
                                    <p:cond delay="0"/>
                                  </p:stCondLst>
                                  <p:childTnLst>
                                    <p:set>
                                      <p:cBhvr>
                                        <p:cTn id="80" dur="1" fill="hold">
                                          <p:stCondLst>
                                            <p:cond delay="0"/>
                                          </p:stCondLst>
                                        </p:cTn>
                                        <p:tgtEl>
                                          <p:spTgt spid="10"/>
                                        </p:tgtEl>
                                        <p:attrNameLst>
                                          <p:attrName>style.visibility</p:attrName>
                                        </p:attrNameLst>
                                      </p:cBhvr>
                                      <p:to>
                                        <p:strVal val="visible"/>
                                      </p:to>
                                    </p:set>
                                    <p:anim calcmode="lin" valueType="num">
                                      <p:cBhvr>
                                        <p:cTn id="81" dur="3000" fill="hold"/>
                                        <p:tgtEl>
                                          <p:spTgt spid="10"/>
                                        </p:tgtEl>
                                        <p:attrNameLst>
                                          <p:attrName>ppt_w</p:attrName>
                                        </p:attrNameLst>
                                      </p:cBhvr>
                                      <p:tavLst>
                                        <p:tav tm="0">
                                          <p:val>
                                            <p:fltVal val="0"/>
                                          </p:val>
                                        </p:tav>
                                        <p:tav tm="100000">
                                          <p:val>
                                            <p:strVal val="#ppt_w"/>
                                          </p:val>
                                        </p:tav>
                                      </p:tavLst>
                                    </p:anim>
                                    <p:anim calcmode="lin" valueType="num">
                                      <p:cBhvr>
                                        <p:cTn id="82" dur="3000" fill="hold"/>
                                        <p:tgtEl>
                                          <p:spTgt spid="10"/>
                                        </p:tgtEl>
                                        <p:attrNameLst>
                                          <p:attrName>ppt_h</p:attrName>
                                        </p:attrNameLst>
                                      </p:cBhvr>
                                      <p:tavLst>
                                        <p:tav tm="0">
                                          <p:val>
                                            <p:fltVal val="0"/>
                                          </p:val>
                                        </p:tav>
                                        <p:tav tm="100000">
                                          <p:val>
                                            <p:strVal val="#ppt_h"/>
                                          </p:val>
                                        </p:tav>
                                      </p:tavLst>
                                    </p:anim>
                                    <p:anim calcmode="lin" valueType="num">
                                      <p:cBhvr>
                                        <p:cTn id="83" dur="3000" fill="hold"/>
                                        <p:tgtEl>
                                          <p:spTgt spid="10"/>
                                        </p:tgtEl>
                                        <p:attrNameLst>
                                          <p:attrName>style.rotation</p:attrName>
                                        </p:attrNameLst>
                                      </p:cBhvr>
                                      <p:tavLst>
                                        <p:tav tm="0">
                                          <p:val>
                                            <p:fltVal val="360"/>
                                          </p:val>
                                        </p:tav>
                                        <p:tav tm="100000">
                                          <p:val>
                                            <p:fltVal val="0"/>
                                          </p:val>
                                        </p:tav>
                                      </p:tavLst>
                                    </p:anim>
                                    <p:animEffect transition="in" filter="fade">
                                      <p:cBhvr>
                                        <p:cTn id="84" dur="3000"/>
                                        <p:tgtEl>
                                          <p:spTgt spid="10"/>
                                        </p:tgtEl>
                                      </p:cBhvr>
                                    </p:animEffect>
                                  </p:childTnLst>
                                </p:cTn>
                              </p:par>
                              <p:par>
                                <p:cTn id="85" presetID="49" presetClass="entr" presetSubtype="0" decel="100000" fill="hold" nodeType="withEffect">
                                  <p:stCondLst>
                                    <p:cond delay="0"/>
                                  </p:stCondLst>
                                  <p:childTnLst>
                                    <p:set>
                                      <p:cBhvr>
                                        <p:cTn id="86" dur="1" fill="hold">
                                          <p:stCondLst>
                                            <p:cond delay="0"/>
                                          </p:stCondLst>
                                        </p:cTn>
                                        <p:tgtEl>
                                          <p:spTgt spid="11"/>
                                        </p:tgtEl>
                                        <p:attrNameLst>
                                          <p:attrName>style.visibility</p:attrName>
                                        </p:attrNameLst>
                                      </p:cBhvr>
                                      <p:to>
                                        <p:strVal val="visible"/>
                                      </p:to>
                                    </p:set>
                                    <p:anim calcmode="lin" valueType="num">
                                      <p:cBhvr>
                                        <p:cTn id="87" dur="3000" fill="hold"/>
                                        <p:tgtEl>
                                          <p:spTgt spid="11"/>
                                        </p:tgtEl>
                                        <p:attrNameLst>
                                          <p:attrName>ppt_w</p:attrName>
                                        </p:attrNameLst>
                                      </p:cBhvr>
                                      <p:tavLst>
                                        <p:tav tm="0">
                                          <p:val>
                                            <p:fltVal val="0"/>
                                          </p:val>
                                        </p:tav>
                                        <p:tav tm="100000">
                                          <p:val>
                                            <p:strVal val="#ppt_w"/>
                                          </p:val>
                                        </p:tav>
                                      </p:tavLst>
                                    </p:anim>
                                    <p:anim calcmode="lin" valueType="num">
                                      <p:cBhvr>
                                        <p:cTn id="88" dur="3000" fill="hold"/>
                                        <p:tgtEl>
                                          <p:spTgt spid="11"/>
                                        </p:tgtEl>
                                        <p:attrNameLst>
                                          <p:attrName>ppt_h</p:attrName>
                                        </p:attrNameLst>
                                      </p:cBhvr>
                                      <p:tavLst>
                                        <p:tav tm="0">
                                          <p:val>
                                            <p:fltVal val="0"/>
                                          </p:val>
                                        </p:tav>
                                        <p:tav tm="100000">
                                          <p:val>
                                            <p:strVal val="#ppt_h"/>
                                          </p:val>
                                        </p:tav>
                                      </p:tavLst>
                                    </p:anim>
                                    <p:anim calcmode="lin" valueType="num">
                                      <p:cBhvr>
                                        <p:cTn id="89" dur="3000" fill="hold"/>
                                        <p:tgtEl>
                                          <p:spTgt spid="11"/>
                                        </p:tgtEl>
                                        <p:attrNameLst>
                                          <p:attrName>style.rotation</p:attrName>
                                        </p:attrNameLst>
                                      </p:cBhvr>
                                      <p:tavLst>
                                        <p:tav tm="0">
                                          <p:val>
                                            <p:fltVal val="360"/>
                                          </p:val>
                                        </p:tav>
                                        <p:tav tm="100000">
                                          <p:val>
                                            <p:fltVal val="0"/>
                                          </p:val>
                                        </p:tav>
                                      </p:tavLst>
                                    </p:anim>
                                    <p:animEffect transition="in" filter="fade">
                                      <p:cBhvr>
                                        <p:cTn id="90" dur="3000"/>
                                        <p:tgtEl>
                                          <p:spTgt spid="11"/>
                                        </p:tgtEl>
                                      </p:cBhvr>
                                    </p:animEffect>
                                  </p:childTnLst>
                                </p:cTn>
                              </p:par>
                              <p:par>
                                <p:cTn id="91" presetID="49" presetClass="entr" presetSubtype="0" decel="100000" fill="hold" nodeType="withEffect">
                                  <p:stCondLst>
                                    <p:cond delay="0"/>
                                  </p:stCondLst>
                                  <p:childTnLst>
                                    <p:set>
                                      <p:cBhvr>
                                        <p:cTn id="92" dur="1" fill="hold">
                                          <p:stCondLst>
                                            <p:cond delay="0"/>
                                          </p:stCondLst>
                                        </p:cTn>
                                        <p:tgtEl>
                                          <p:spTgt spid="5"/>
                                        </p:tgtEl>
                                        <p:attrNameLst>
                                          <p:attrName>style.visibility</p:attrName>
                                        </p:attrNameLst>
                                      </p:cBhvr>
                                      <p:to>
                                        <p:strVal val="visible"/>
                                      </p:to>
                                    </p:set>
                                    <p:anim calcmode="lin" valueType="num">
                                      <p:cBhvr>
                                        <p:cTn id="93" dur="3000" fill="hold"/>
                                        <p:tgtEl>
                                          <p:spTgt spid="5"/>
                                        </p:tgtEl>
                                        <p:attrNameLst>
                                          <p:attrName>ppt_w</p:attrName>
                                        </p:attrNameLst>
                                      </p:cBhvr>
                                      <p:tavLst>
                                        <p:tav tm="0">
                                          <p:val>
                                            <p:fltVal val="0"/>
                                          </p:val>
                                        </p:tav>
                                        <p:tav tm="100000">
                                          <p:val>
                                            <p:strVal val="#ppt_w"/>
                                          </p:val>
                                        </p:tav>
                                      </p:tavLst>
                                    </p:anim>
                                    <p:anim calcmode="lin" valueType="num">
                                      <p:cBhvr>
                                        <p:cTn id="94" dur="3000" fill="hold"/>
                                        <p:tgtEl>
                                          <p:spTgt spid="5"/>
                                        </p:tgtEl>
                                        <p:attrNameLst>
                                          <p:attrName>ppt_h</p:attrName>
                                        </p:attrNameLst>
                                      </p:cBhvr>
                                      <p:tavLst>
                                        <p:tav tm="0">
                                          <p:val>
                                            <p:fltVal val="0"/>
                                          </p:val>
                                        </p:tav>
                                        <p:tav tm="100000">
                                          <p:val>
                                            <p:strVal val="#ppt_h"/>
                                          </p:val>
                                        </p:tav>
                                      </p:tavLst>
                                    </p:anim>
                                    <p:anim calcmode="lin" valueType="num">
                                      <p:cBhvr>
                                        <p:cTn id="95" dur="3000" fill="hold"/>
                                        <p:tgtEl>
                                          <p:spTgt spid="5"/>
                                        </p:tgtEl>
                                        <p:attrNameLst>
                                          <p:attrName>style.rotation</p:attrName>
                                        </p:attrNameLst>
                                      </p:cBhvr>
                                      <p:tavLst>
                                        <p:tav tm="0">
                                          <p:val>
                                            <p:fltVal val="360"/>
                                          </p:val>
                                        </p:tav>
                                        <p:tav tm="100000">
                                          <p:val>
                                            <p:fltVal val="0"/>
                                          </p:val>
                                        </p:tav>
                                      </p:tavLst>
                                    </p:anim>
                                    <p:animEffect transition="in" filter="fade">
                                      <p:cBhvr>
                                        <p:cTn id="96" dur="3000"/>
                                        <p:tgtEl>
                                          <p:spTgt spid="5"/>
                                        </p:tgtEl>
                                      </p:cBhvr>
                                    </p:animEffect>
                                  </p:childTnLst>
                                </p:cTn>
                              </p:par>
                              <p:par>
                                <p:cTn id="97" presetID="49" presetClass="entr" presetSubtype="0" decel="100000" fill="hold" nodeType="withEffect">
                                  <p:stCondLst>
                                    <p:cond delay="0"/>
                                  </p:stCondLst>
                                  <p:childTnLst>
                                    <p:set>
                                      <p:cBhvr>
                                        <p:cTn id="98" dur="1" fill="hold">
                                          <p:stCondLst>
                                            <p:cond delay="0"/>
                                          </p:stCondLst>
                                        </p:cTn>
                                        <p:tgtEl>
                                          <p:spTgt spid="6"/>
                                        </p:tgtEl>
                                        <p:attrNameLst>
                                          <p:attrName>style.visibility</p:attrName>
                                        </p:attrNameLst>
                                      </p:cBhvr>
                                      <p:to>
                                        <p:strVal val="visible"/>
                                      </p:to>
                                    </p:set>
                                    <p:anim calcmode="lin" valueType="num">
                                      <p:cBhvr>
                                        <p:cTn id="99" dur="3000" fill="hold"/>
                                        <p:tgtEl>
                                          <p:spTgt spid="6"/>
                                        </p:tgtEl>
                                        <p:attrNameLst>
                                          <p:attrName>ppt_w</p:attrName>
                                        </p:attrNameLst>
                                      </p:cBhvr>
                                      <p:tavLst>
                                        <p:tav tm="0">
                                          <p:val>
                                            <p:fltVal val="0"/>
                                          </p:val>
                                        </p:tav>
                                        <p:tav tm="100000">
                                          <p:val>
                                            <p:strVal val="#ppt_w"/>
                                          </p:val>
                                        </p:tav>
                                      </p:tavLst>
                                    </p:anim>
                                    <p:anim calcmode="lin" valueType="num">
                                      <p:cBhvr>
                                        <p:cTn id="100" dur="3000" fill="hold"/>
                                        <p:tgtEl>
                                          <p:spTgt spid="6"/>
                                        </p:tgtEl>
                                        <p:attrNameLst>
                                          <p:attrName>ppt_h</p:attrName>
                                        </p:attrNameLst>
                                      </p:cBhvr>
                                      <p:tavLst>
                                        <p:tav tm="0">
                                          <p:val>
                                            <p:fltVal val="0"/>
                                          </p:val>
                                        </p:tav>
                                        <p:tav tm="100000">
                                          <p:val>
                                            <p:strVal val="#ppt_h"/>
                                          </p:val>
                                        </p:tav>
                                      </p:tavLst>
                                    </p:anim>
                                    <p:anim calcmode="lin" valueType="num">
                                      <p:cBhvr>
                                        <p:cTn id="101" dur="3000" fill="hold"/>
                                        <p:tgtEl>
                                          <p:spTgt spid="6"/>
                                        </p:tgtEl>
                                        <p:attrNameLst>
                                          <p:attrName>style.rotation</p:attrName>
                                        </p:attrNameLst>
                                      </p:cBhvr>
                                      <p:tavLst>
                                        <p:tav tm="0">
                                          <p:val>
                                            <p:fltVal val="360"/>
                                          </p:val>
                                        </p:tav>
                                        <p:tav tm="100000">
                                          <p:val>
                                            <p:fltVal val="0"/>
                                          </p:val>
                                        </p:tav>
                                      </p:tavLst>
                                    </p:anim>
                                    <p:animEffect transition="in" filter="fade">
                                      <p:cBhvr>
                                        <p:cTn id="102" dur="3000"/>
                                        <p:tgtEl>
                                          <p:spTgt spid="6"/>
                                        </p:tgtEl>
                                      </p:cBhvr>
                                    </p:animEffect>
                                  </p:childTnLst>
                                </p:cTn>
                              </p:par>
                              <p:par>
                                <p:cTn id="103" presetID="49" presetClass="entr" presetSubtype="0" decel="100000" fill="hold" nodeType="withEffect">
                                  <p:stCondLst>
                                    <p:cond delay="0"/>
                                  </p:stCondLst>
                                  <p:childTnLst>
                                    <p:set>
                                      <p:cBhvr>
                                        <p:cTn id="104" dur="1" fill="hold">
                                          <p:stCondLst>
                                            <p:cond delay="0"/>
                                          </p:stCondLst>
                                        </p:cTn>
                                        <p:tgtEl>
                                          <p:spTgt spid="12"/>
                                        </p:tgtEl>
                                        <p:attrNameLst>
                                          <p:attrName>style.visibility</p:attrName>
                                        </p:attrNameLst>
                                      </p:cBhvr>
                                      <p:to>
                                        <p:strVal val="visible"/>
                                      </p:to>
                                    </p:set>
                                    <p:anim calcmode="lin" valueType="num">
                                      <p:cBhvr>
                                        <p:cTn id="105" dur="3000" fill="hold"/>
                                        <p:tgtEl>
                                          <p:spTgt spid="12"/>
                                        </p:tgtEl>
                                        <p:attrNameLst>
                                          <p:attrName>ppt_w</p:attrName>
                                        </p:attrNameLst>
                                      </p:cBhvr>
                                      <p:tavLst>
                                        <p:tav tm="0">
                                          <p:val>
                                            <p:fltVal val="0"/>
                                          </p:val>
                                        </p:tav>
                                        <p:tav tm="100000">
                                          <p:val>
                                            <p:strVal val="#ppt_w"/>
                                          </p:val>
                                        </p:tav>
                                      </p:tavLst>
                                    </p:anim>
                                    <p:anim calcmode="lin" valueType="num">
                                      <p:cBhvr>
                                        <p:cTn id="106" dur="3000" fill="hold"/>
                                        <p:tgtEl>
                                          <p:spTgt spid="12"/>
                                        </p:tgtEl>
                                        <p:attrNameLst>
                                          <p:attrName>ppt_h</p:attrName>
                                        </p:attrNameLst>
                                      </p:cBhvr>
                                      <p:tavLst>
                                        <p:tav tm="0">
                                          <p:val>
                                            <p:fltVal val="0"/>
                                          </p:val>
                                        </p:tav>
                                        <p:tav tm="100000">
                                          <p:val>
                                            <p:strVal val="#ppt_h"/>
                                          </p:val>
                                        </p:tav>
                                      </p:tavLst>
                                    </p:anim>
                                    <p:anim calcmode="lin" valueType="num">
                                      <p:cBhvr>
                                        <p:cTn id="107" dur="3000" fill="hold"/>
                                        <p:tgtEl>
                                          <p:spTgt spid="12"/>
                                        </p:tgtEl>
                                        <p:attrNameLst>
                                          <p:attrName>style.rotation</p:attrName>
                                        </p:attrNameLst>
                                      </p:cBhvr>
                                      <p:tavLst>
                                        <p:tav tm="0">
                                          <p:val>
                                            <p:fltVal val="360"/>
                                          </p:val>
                                        </p:tav>
                                        <p:tav tm="100000">
                                          <p:val>
                                            <p:fltVal val="0"/>
                                          </p:val>
                                        </p:tav>
                                      </p:tavLst>
                                    </p:anim>
                                    <p:animEffect transition="in" filter="fade">
                                      <p:cBhvr>
                                        <p:cTn id="108" dur="3000"/>
                                        <p:tgtEl>
                                          <p:spTgt spid="12"/>
                                        </p:tgtEl>
                                      </p:cBhvr>
                                    </p:animEffect>
                                  </p:childTnLst>
                                </p:cTn>
                              </p:par>
                              <p:par>
                                <p:cTn id="109" presetID="49" presetClass="entr" presetSubtype="0" decel="100000" fill="hold" nodeType="withEffect">
                                  <p:stCondLst>
                                    <p:cond delay="0"/>
                                  </p:stCondLst>
                                  <p:childTnLst>
                                    <p:set>
                                      <p:cBhvr>
                                        <p:cTn id="110" dur="1" fill="hold">
                                          <p:stCondLst>
                                            <p:cond delay="0"/>
                                          </p:stCondLst>
                                        </p:cTn>
                                        <p:tgtEl>
                                          <p:spTgt spid="13"/>
                                        </p:tgtEl>
                                        <p:attrNameLst>
                                          <p:attrName>style.visibility</p:attrName>
                                        </p:attrNameLst>
                                      </p:cBhvr>
                                      <p:to>
                                        <p:strVal val="visible"/>
                                      </p:to>
                                    </p:set>
                                    <p:anim calcmode="lin" valueType="num">
                                      <p:cBhvr>
                                        <p:cTn id="111" dur="3000" fill="hold"/>
                                        <p:tgtEl>
                                          <p:spTgt spid="13"/>
                                        </p:tgtEl>
                                        <p:attrNameLst>
                                          <p:attrName>ppt_w</p:attrName>
                                        </p:attrNameLst>
                                      </p:cBhvr>
                                      <p:tavLst>
                                        <p:tav tm="0">
                                          <p:val>
                                            <p:fltVal val="0"/>
                                          </p:val>
                                        </p:tav>
                                        <p:tav tm="100000">
                                          <p:val>
                                            <p:strVal val="#ppt_w"/>
                                          </p:val>
                                        </p:tav>
                                      </p:tavLst>
                                    </p:anim>
                                    <p:anim calcmode="lin" valueType="num">
                                      <p:cBhvr>
                                        <p:cTn id="112" dur="3000" fill="hold"/>
                                        <p:tgtEl>
                                          <p:spTgt spid="13"/>
                                        </p:tgtEl>
                                        <p:attrNameLst>
                                          <p:attrName>ppt_h</p:attrName>
                                        </p:attrNameLst>
                                      </p:cBhvr>
                                      <p:tavLst>
                                        <p:tav tm="0">
                                          <p:val>
                                            <p:fltVal val="0"/>
                                          </p:val>
                                        </p:tav>
                                        <p:tav tm="100000">
                                          <p:val>
                                            <p:strVal val="#ppt_h"/>
                                          </p:val>
                                        </p:tav>
                                      </p:tavLst>
                                    </p:anim>
                                    <p:anim calcmode="lin" valueType="num">
                                      <p:cBhvr>
                                        <p:cTn id="113" dur="3000" fill="hold"/>
                                        <p:tgtEl>
                                          <p:spTgt spid="13"/>
                                        </p:tgtEl>
                                        <p:attrNameLst>
                                          <p:attrName>style.rotation</p:attrName>
                                        </p:attrNameLst>
                                      </p:cBhvr>
                                      <p:tavLst>
                                        <p:tav tm="0">
                                          <p:val>
                                            <p:fltVal val="360"/>
                                          </p:val>
                                        </p:tav>
                                        <p:tav tm="100000">
                                          <p:val>
                                            <p:fltVal val="0"/>
                                          </p:val>
                                        </p:tav>
                                      </p:tavLst>
                                    </p:anim>
                                    <p:animEffect transition="in" filter="fade">
                                      <p:cBhvr>
                                        <p:cTn id="114" dur="3000"/>
                                        <p:tgtEl>
                                          <p:spTgt spid="13"/>
                                        </p:tgtEl>
                                      </p:cBhvr>
                                    </p:animEffect>
                                  </p:childTnLst>
                                </p:cTn>
                              </p:par>
                              <p:par>
                                <p:cTn id="115" presetID="49" presetClass="entr" presetSubtype="0" decel="100000" fill="hold" nodeType="withEffect">
                                  <p:stCondLst>
                                    <p:cond delay="0"/>
                                  </p:stCondLst>
                                  <p:childTnLst>
                                    <p:set>
                                      <p:cBhvr>
                                        <p:cTn id="116" dur="1" fill="hold">
                                          <p:stCondLst>
                                            <p:cond delay="0"/>
                                          </p:stCondLst>
                                        </p:cTn>
                                        <p:tgtEl>
                                          <p:spTgt spid="14"/>
                                        </p:tgtEl>
                                        <p:attrNameLst>
                                          <p:attrName>style.visibility</p:attrName>
                                        </p:attrNameLst>
                                      </p:cBhvr>
                                      <p:to>
                                        <p:strVal val="visible"/>
                                      </p:to>
                                    </p:set>
                                    <p:anim calcmode="lin" valueType="num">
                                      <p:cBhvr>
                                        <p:cTn id="117" dur="3000" fill="hold"/>
                                        <p:tgtEl>
                                          <p:spTgt spid="14"/>
                                        </p:tgtEl>
                                        <p:attrNameLst>
                                          <p:attrName>ppt_w</p:attrName>
                                        </p:attrNameLst>
                                      </p:cBhvr>
                                      <p:tavLst>
                                        <p:tav tm="0">
                                          <p:val>
                                            <p:fltVal val="0"/>
                                          </p:val>
                                        </p:tav>
                                        <p:tav tm="100000">
                                          <p:val>
                                            <p:strVal val="#ppt_w"/>
                                          </p:val>
                                        </p:tav>
                                      </p:tavLst>
                                    </p:anim>
                                    <p:anim calcmode="lin" valueType="num">
                                      <p:cBhvr>
                                        <p:cTn id="118" dur="3000" fill="hold"/>
                                        <p:tgtEl>
                                          <p:spTgt spid="14"/>
                                        </p:tgtEl>
                                        <p:attrNameLst>
                                          <p:attrName>ppt_h</p:attrName>
                                        </p:attrNameLst>
                                      </p:cBhvr>
                                      <p:tavLst>
                                        <p:tav tm="0">
                                          <p:val>
                                            <p:fltVal val="0"/>
                                          </p:val>
                                        </p:tav>
                                        <p:tav tm="100000">
                                          <p:val>
                                            <p:strVal val="#ppt_h"/>
                                          </p:val>
                                        </p:tav>
                                      </p:tavLst>
                                    </p:anim>
                                    <p:anim calcmode="lin" valueType="num">
                                      <p:cBhvr>
                                        <p:cTn id="119" dur="3000" fill="hold"/>
                                        <p:tgtEl>
                                          <p:spTgt spid="14"/>
                                        </p:tgtEl>
                                        <p:attrNameLst>
                                          <p:attrName>style.rotation</p:attrName>
                                        </p:attrNameLst>
                                      </p:cBhvr>
                                      <p:tavLst>
                                        <p:tav tm="0">
                                          <p:val>
                                            <p:fltVal val="360"/>
                                          </p:val>
                                        </p:tav>
                                        <p:tav tm="100000">
                                          <p:val>
                                            <p:fltVal val="0"/>
                                          </p:val>
                                        </p:tav>
                                      </p:tavLst>
                                    </p:anim>
                                    <p:animEffect transition="in" filter="fade">
                                      <p:cBhvr>
                                        <p:cTn id="120" dur="3000"/>
                                        <p:tgtEl>
                                          <p:spTgt spid="14"/>
                                        </p:tgtEl>
                                      </p:cBhvr>
                                    </p:animEffect>
                                  </p:childTnLst>
                                </p:cTn>
                              </p:par>
                              <p:par>
                                <p:cTn id="121" presetID="49" presetClass="entr" presetSubtype="0" decel="100000" fill="hold" nodeType="withEffect">
                                  <p:stCondLst>
                                    <p:cond delay="0"/>
                                  </p:stCondLst>
                                  <p:childTnLst>
                                    <p:set>
                                      <p:cBhvr>
                                        <p:cTn id="122" dur="1" fill="hold">
                                          <p:stCondLst>
                                            <p:cond delay="0"/>
                                          </p:stCondLst>
                                        </p:cTn>
                                        <p:tgtEl>
                                          <p:spTgt spid="15"/>
                                        </p:tgtEl>
                                        <p:attrNameLst>
                                          <p:attrName>style.visibility</p:attrName>
                                        </p:attrNameLst>
                                      </p:cBhvr>
                                      <p:to>
                                        <p:strVal val="visible"/>
                                      </p:to>
                                    </p:set>
                                    <p:anim calcmode="lin" valueType="num">
                                      <p:cBhvr>
                                        <p:cTn id="123" dur="3000" fill="hold"/>
                                        <p:tgtEl>
                                          <p:spTgt spid="15"/>
                                        </p:tgtEl>
                                        <p:attrNameLst>
                                          <p:attrName>ppt_w</p:attrName>
                                        </p:attrNameLst>
                                      </p:cBhvr>
                                      <p:tavLst>
                                        <p:tav tm="0">
                                          <p:val>
                                            <p:fltVal val="0"/>
                                          </p:val>
                                        </p:tav>
                                        <p:tav tm="100000">
                                          <p:val>
                                            <p:strVal val="#ppt_w"/>
                                          </p:val>
                                        </p:tav>
                                      </p:tavLst>
                                    </p:anim>
                                    <p:anim calcmode="lin" valueType="num">
                                      <p:cBhvr>
                                        <p:cTn id="124" dur="3000" fill="hold"/>
                                        <p:tgtEl>
                                          <p:spTgt spid="15"/>
                                        </p:tgtEl>
                                        <p:attrNameLst>
                                          <p:attrName>ppt_h</p:attrName>
                                        </p:attrNameLst>
                                      </p:cBhvr>
                                      <p:tavLst>
                                        <p:tav tm="0">
                                          <p:val>
                                            <p:fltVal val="0"/>
                                          </p:val>
                                        </p:tav>
                                        <p:tav tm="100000">
                                          <p:val>
                                            <p:strVal val="#ppt_h"/>
                                          </p:val>
                                        </p:tav>
                                      </p:tavLst>
                                    </p:anim>
                                    <p:anim calcmode="lin" valueType="num">
                                      <p:cBhvr>
                                        <p:cTn id="125" dur="3000" fill="hold"/>
                                        <p:tgtEl>
                                          <p:spTgt spid="15"/>
                                        </p:tgtEl>
                                        <p:attrNameLst>
                                          <p:attrName>style.rotation</p:attrName>
                                        </p:attrNameLst>
                                      </p:cBhvr>
                                      <p:tavLst>
                                        <p:tav tm="0">
                                          <p:val>
                                            <p:fltVal val="360"/>
                                          </p:val>
                                        </p:tav>
                                        <p:tav tm="100000">
                                          <p:val>
                                            <p:fltVal val="0"/>
                                          </p:val>
                                        </p:tav>
                                      </p:tavLst>
                                    </p:anim>
                                    <p:animEffect transition="in" filter="fade">
                                      <p:cBhvr>
                                        <p:cTn id="126" dur="3000"/>
                                        <p:tgtEl>
                                          <p:spTgt spid="15"/>
                                        </p:tgtEl>
                                      </p:cBhvr>
                                    </p:animEffect>
                                  </p:childTnLst>
                                </p:cTn>
                              </p:par>
                            </p:childTnLst>
                          </p:cTn>
                        </p:par>
                        <p:par>
                          <p:cTn id="127" fill="hold">
                            <p:stCondLst>
                              <p:cond delay="3000"/>
                            </p:stCondLst>
                            <p:childTnLst>
                              <p:par>
                                <p:cTn id="128" presetID="2" presetClass="exit" presetSubtype="6" fill="hold" nodeType="afterEffect">
                                  <p:stCondLst>
                                    <p:cond delay="0"/>
                                  </p:stCondLst>
                                  <p:childTnLst>
                                    <p:anim calcmode="lin" valueType="num">
                                      <p:cBhvr additive="base">
                                        <p:cTn id="129" dur="3000"/>
                                        <p:tgtEl>
                                          <p:spTgt spid="5"/>
                                        </p:tgtEl>
                                        <p:attrNameLst>
                                          <p:attrName>ppt_x</p:attrName>
                                        </p:attrNameLst>
                                      </p:cBhvr>
                                      <p:tavLst>
                                        <p:tav tm="0">
                                          <p:val>
                                            <p:strVal val="ppt_x"/>
                                          </p:val>
                                        </p:tav>
                                        <p:tav tm="100000">
                                          <p:val>
                                            <p:strVal val="1+ppt_w/2"/>
                                          </p:val>
                                        </p:tav>
                                      </p:tavLst>
                                    </p:anim>
                                    <p:anim calcmode="lin" valueType="num">
                                      <p:cBhvr additive="base">
                                        <p:cTn id="130" dur="3000"/>
                                        <p:tgtEl>
                                          <p:spTgt spid="5"/>
                                        </p:tgtEl>
                                        <p:attrNameLst>
                                          <p:attrName>ppt_y</p:attrName>
                                        </p:attrNameLst>
                                      </p:cBhvr>
                                      <p:tavLst>
                                        <p:tav tm="0">
                                          <p:val>
                                            <p:strVal val="ppt_y"/>
                                          </p:val>
                                        </p:tav>
                                        <p:tav tm="100000">
                                          <p:val>
                                            <p:strVal val="1+ppt_h/2"/>
                                          </p:val>
                                        </p:tav>
                                      </p:tavLst>
                                    </p:anim>
                                    <p:set>
                                      <p:cBhvr>
                                        <p:cTn id="131" dur="1" fill="hold">
                                          <p:stCondLst>
                                            <p:cond delay="2999"/>
                                          </p:stCondLst>
                                        </p:cTn>
                                        <p:tgtEl>
                                          <p:spTgt spid="5"/>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3000"/>
                                        <p:tgtEl>
                                          <p:spTgt spid="6"/>
                                        </p:tgtEl>
                                        <p:attrNameLst>
                                          <p:attrName>ppt_x</p:attrName>
                                        </p:attrNameLst>
                                      </p:cBhvr>
                                      <p:tavLst>
                                        <p:tav tm="0">
                                          <p:val>
                                            <p:strVal val="ppt_x"/>
                                          </p:val>
                                        </p:tav>
                                        <p:tav tm="100000">
                                          <p:val>
                                            <p:strVal val="1+ppt_w/2"/>
                                          </p:val>
                                        </p:tav>
                                      </p:tavLst>
                                    </p:anim>
                                    <p:anim calcmode="lin" valueType="num">
                                      <p:cBhvr additive="base">
                                        <p:cTn id="134" dur="3000"/>
                                        <p:tgtEl>
                                          <p:spTgt spid="6"/>
                                        </p:tgtEl>
                                        <p:attrNameLst>
                                          <p:attrName>ppt_y</p:attrName>
                                        </p:attrNameLst>
                                      </p:cBhvr>
                                      <p:tavLst>
                                        <p:tav tm="0">
                                          <p:val>
                                            <p:strVal val="ppt_y"/>
                                          </p:val>
                                        </p:tav>
                                        <p:tav tm="100000">
                                          <p:val>
                                            <p:strVal val="1+ppt_h/2"/>
                                          </p:val>
                                        </p:tav>
                                      </p:tavLst>
                                    </p:anim>
                                    <p:set>
                                      <p:cBhvr>
                                        <p:cTn id="135" dur="1" fill="hold">
                                          <p:stCondLst>
                                            <p:cond delay="2999"/>
                                          </p:stCondLst>
                                        </p:cTn>
                                        <p:tgtEl>
                                          <p:spTgt spid="6"/>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3000"/>
                                        <p:tgtEl>
                                          <p:spTgt spid="12"/>
                                        </p:tgtEl>
                                        <p:attrNameLst>
                                          <p:attrName>ppt_x</p:attrName>
                                        </p:attrNameLst>
                                      </p:cBhvr>
                                      <p:tavLst>
                                        <p:tav tm="0">
                                          <p:val>
                                            <p:strVal val="ppt_x"/>
                                          </p:val>
                                        </p:tav>
                                        <p:tav tm="100000">
                                          <p:val>
                                            <p:strVal val="1+ppt_w/2"/>
                                          </p:val>
                                        </p:tav>
                                      </p:tavLst>
                                    </p:anim>
                                    <p:anim calcmode="lin" valueType="num">
                                      <p:cBhvr additive="base">
                                        <p:cTn id="138" dur="3000"/>
                                        <p:tgtEl>
                                          <p:spTgt spid="12"/>
                                        </p:tgtEl>
                                        <p:attrNameLst>
                                          <p:attrName>ppt_y</p:attrName>
                                        </p:attrNameLst>
                                      </p:cBhvr>
                                      <p:tavLst>
                                        <p:tav tm="0">
                                          <p:val>
                                            <p:strVal val="ppt_y"/>
                                          </p:val>
                                        </p:tav>
                                        <p:tav tm="100000">
                                          <p:val>
                                            <p:strVal val="1+ppt_h/2"/>
                                          </p:val>
                                        </p:tav>
                                      </p:tavLst>
                                    </p:anim>
                                    <p:set>
                                      <p:cBhvr>
                                        <p:cTn id="139" dur="1" fill="hold">
                                          <p:stCondLst>
                                            <p:cond delay="2999"/>
                                          </p:stCondLst>
                                        </p:cTn>
                                        <p:tgtEl>
                                          <p:spTgt spid="12"/>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3000"/>
                                        <p:tgtEl>
                                          <p:spTgt spid="13"/>
                                        </p:tgtEl>
                                        <p:attrNameLst>
                                          <p:attrName>ppt_x</p:attrName>
                                        </p:attrNameLst>
                                      </p:cBhvr>
                                      <p:tavLst>
                                        <p:tav tm="0">
                                          <p:val>
                                            <p:strVal val="ppt_x"/>
                                          </p:val>
                                        </p:tav>
                                        <p:tav tm="100000">
                                          <p:val>
                                            <p:strVal val="1+ppt_w/2"/>
                                          </p:val>
                                        </p:tav>
                                      </p:tavLst>
                                    </p:anim>
                                    <p:anim calcmode="lin" valueType="num">
                                      <p:cBhvr additive="base">
                                        <p:cTn id="142" dur="3000"/>
                                        <p:tgtEl>
                                          <p:spTgt spid="13"/>
                                        </p:tgtEl>
                                        <p:attrNameLst>
                                          <p:attrName>ppt_y</p:attrName>
                                        </p:attrNameLst>
                                      </p:cBhvr>
                                      <p:tavLst>
                                        <p:tav tm="0">
                                          <p:val>
                                            <p:strVal val="ppt_y"/>
                                          </p:val>
                                        </p:tav>
                                        <p:tav tm="100000">
                                          <p:val>
                                            <p:strVal val="1+ppt_h/2"/>
                                          </p:val>
                                        </p:tav>
                                      </p:tavLst>
                                    </p:anim>
                                    <p:set>
                                      <p:cBhvr>
                                        <p:cTn id="143" dur="1" fill="hold">
                                          <p:stCondLst>
                                            <p:cond delay="2999"/>
                                          </p:stCondLst>
                                        </p:cTn>
                                        <p:tgtEl>
                                          <p:spTgt spid="13"/>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3000"/>
                                        <p:tgtEl>
                                          <p:spTgt spid="14"/>
                                        </p:tgtEl>
                                        <p:attrNameLst>
                                          <p:attrName>ppt_x</p:attrName>
                                        </p:attrNameLst>
                                      </p:cBhvr>
                                      <p:tavLst>
                                        <p:tav tm="0">
                                          <p:val>
                                            <p:strVal val="ppt_x"/>
                                          </p:val>
                                        </p:tav>
                                        <p:tav tm="100000">
                                          <p:val>
                                            <p:strVal val="1+ppt_w/2"/>
                                          </p:val>
                                        </p:tav>
                                      </p:tavLst>
                                    </p:anim>
                                    <p:anim calcmode="lin" valueType="num">
                                      <p:cBhvr additive="base">
                                        <p:cTn id="146" dur="3000"/>
                                        <p:tgtEl>
                                          <p:spTgt spid="14"/>
                                        </p:tgtEl>
                                        <p:attrNameLst>
                                          <p:attrName>ppt_y</p:attrName>
                                        </p:attrNameLst>
                                      </p:cBhvr>
                                      <p:tavLst>
                                        <p:tav tm="0">
                                          <p:val>
                                            <p:strVal val="ppt_y"/>
                                          </p:val>
                                        </p:tav>
                                        <p:tav tm="100000">
                                          <p:val>
                                            <p:strVal val="1+ppt_h/2"/>
                                          </p:val>
                                        </p:tav>
                                      </p:tavLst>
                                    </p:anim>
                                    <p:set>
                                      <p:cBhvr>
                                        <p:cTn id="147" dur="1" fill="hold">
                                          <p:stCondLst>
                                            <p:cond delay="2999"/>
                                          </p:stCondLst>
                                        </p:cTn>
                                        <p:tgtEl>
                                          <p:spTgt spid="14"/>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3000"/>
                                        <p:tgtEl>
                                          <p:spTgt spid="15"/>
                                        </p:tgtEl>
                                        <p:attrNameLst>
                                          <p:attrName>ppt_x</p:attrName>
                                        </p:attrNameLst>
                                      </p:cBhvr>
                                      <p:tavLst>
                                        <p:tav tm="0">
                                          <p:val>
                                            <p:strVal val="ppt_x"/>
                                          </p:val>
                                        </p:tav>
                                        <p:tav tm="100000">
                                          <p:val>
                                            <p:strVal val="1+ppt_w/2"/>
                                          </p:val>
                                        </p:tav>
                                      </p:tavLst>
                                    </p:anim>
                                    <p:anim calcmode="lin" valueType="num">
                                      <p:cBhvr additive="base">
                                        <p:cTn id="150" dur="3000"/>
                                        <p:tgtEl>
                                          <p:spTgt spid="15"/>
                                        </p:tgtEl>
                                        <p:attrNameLst>
                                          <p:attrName>ppt_y</p:attrName>
                                        </p:attrNameLst>
                                      </p:cBhvr>
                                      <p:tavLst>
                                        <p:tav tm="0">
                                          <p:val>
                                            <p:strVal val="ppt_y"/>
                                          </p:val>
                                        </p:tav>
                                        <p:tav tm="100000">
                                          <p:val>
                                            <p:strVal val="1+ppt_h/2"/>
                                          </p:val>
                                        </p:tav>
                                      </p:tavLst>
                                    </p:anim>
                                    <p:set>
                                      <p:cBhvr>
                                        <p:cTn id="151" dur="1" fill="hold">
                                          <p:stCondLst>
                                            <p:cond delay="2999"/>
                                          </p:stCondLst>
                                        </p:cTn>
                                        <p:tgtEl>
                                          <p:spTgt spid="15"/>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3000"/>
                                        <p:tgtEl>
                                          <p:spTgt spid="4"/>
                                        </p:tgtEl>
                                        <p:attrNameLst>
                                          <p:attrName>ppt_x</p:attrName>
                                        </p:attrNameLst>
                                      </p:cBhvr>
                                      <p:tavLst>
                                        <p:tav tm="0">
                                          <p:val>
                                            <p:strVal val="ppt_x"/>
                                          </p:val>
                                        </p:tav>
                                        <p:tav tm="100000">
                                          <p:val>
                                            <p:strVal val="0-ppt_w/2"/>
                                          </p:val>
                                        </p:tav>
                                      </p:tavLst>
                                    </p:anim>
                                    <p:anim calcmode="lin" valueType="num">
                                      <p:cBhvr additive="base">
                                        <p:cTn id="154" dur="3000"/>
                                        <p:tgtEl>
                                          <p:spTgt spid="4"/>
                                        </p:tgtEl>
                                        <p:attrNameLst>
                                          <p:attrName>ppt_y</p:attrName>
                                        </p:attrNameLst>
                                      </p:cBhvr>
                                      <p:tavLst>
                                        <p:tav tm="0">
                                          <p:val>
                                            <p:strVal val="ppt_y"/>
                                          </p:val>
                                        </p:tav>
                                        <p:tav tm="100000">
                                          <p:val>
                                            <p:strVal val="1+ppt_h/2"/>
                                          </p:val>
                                        </p:tav>
                                      </p:tavLst>
                                    </p:anim>
                                    <p:set>
                                      <p:cBhvr>
                                        <p:cTn id="155" dur="1" fill="hold">
                                          <p:stCondLst>
                                            <p:cond delay="2999"/>
                                          </p:stCondLst>
                                        </p:cTn>
                                        <p:tgtEl>
                                          <p:spTgt spid="4"/>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3000"/>
                                        <p:tgtEl>
                                          <p:spTgt spid="7"/>
                                        </p:tgtEl>
                                        <p:attrNameLst>
                                          <p:attrName>ppt_x</p:attrName>
                                        </p:attrNameLst>
                                      </p:cBhvr>
                                      <p:tavLst>
                                        <p:tav tm="0">
                                          <p:val>
                                            <p:strVal val="ppt_x"/>
                                          </p:val>
                                        </p:tav>
                                        <p:tav tm="100000">
                                          <p:val>
                                            <p:strVal val="0-ppt_w/2"/>
                                          </p:val>
                                        </p:tav>
                                      </p:tavLst>
                                    </p:anim>
                                    <p:anim calcmode="lin" valueType="num">
                                      <p:cBhvr additive="base">
                                        <p:cTn id="158" dur="3000"/>
                                        <p:tgtEl>
                                          <p:spTgt spid="7"/>
                                        </p:tgtEl>
                                        <p:attrNameLst>
                                          <p:attrName>ppt_y</p:attrName>
                                        </p:attrNameLst>
                                      </p:cBhvr>
                                      <p:tavLst>
                                        <p:tav tm="0">
                                          <p:val>
                                            <p:strVal val="ppt_y"/>
                                          </p:val>
                                        </p:tav>
                                        <p:tav tm="100000">
                                          <p:val>
                                            <p:strVal val="1+ppt_h/2"/>
                                          </p:val>
                                        </p:tav>
                                      </p:tavLst>
                                    </p:anim>
                                    <p:set>
                                      <p:cBhvr>
                                        <p:cTn id="159" dur="1" fill="hold">
                                          <p:stCondLst>
                                            <p:cond delay="2999"/>
                                          </p:stCondLst>
                                        </p:cTn>
                                        <p:tgtEl>
                                          <p:spTgt spid="7"/>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3000"/>
                                        <p:tgtEl>
                                          <p:spTgt spid="8"/>
                                        </p:tgtEl>
                                        <p:attrNameLst>
                                          <p:attrName>ppt_x</p:attrName>
                                        </p:attrNameLst>
                                      </p:cBhvr>
                                      <p:tavLst>
                                        <p:tav tm="0">
                                          <p:val>
                                            <p:strVal val="ppt_x"/>
                                          </p:val>
                                        </p:tav>
                                        <p:tav tm="100000">
                                          <p:val>
                                            <p:strVal val="0-ppt_w/2"/>
                                          </p:val>
                                        </p:tav>
                                      </p:tavLst>
                                    </p:anim>
                                    <p:anim calcmode="lin" valueType="num">
                                      <p:cBhvr additive="base">
                                        <p:cTn id="162" dur="3000"/>
                                        <p:tgtEl>
                                          <p:spTgt spid="8"/>
                                        </p:tgtEl>
                                        <p:attrNameLst>
                                          <p:attrName>ppt_y</p:attrName>
                                        </p:attrNameLst>
                                      </p:cBhvr>
                                      <p:tavLst>
                                        <p:tav tm="0">
                                          <p:val>
                                            <p:strVal val="ppt_y"/>
                                          </p:val>
                                        </p:tav>
                                        <p:tav tm="100000">
                                          <p:val>
                                            <p:strVal val="1+ppt_h/2"/>
                                          </p:val>
                                        </p:tav>
                                      </p:tavLst>
                                    </p:anim>
                                    <p:set>
                                      <p:cBhvr>
                                        <p:cTn id="163" dur="1" fill="hold">
                                          <p:stCondLst>
                                            <p:cond delay="2999"/>
                                          </p:stCondLst>
                                        </p:cTn>
                                        <p:tgtEl>
                                          <p:spTgt spid="8"/>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3000"/>
                                        <p:tgtEl>
                                          <p:spTgt spid="9"/>
                                        </p:tgtEl>
                                        <p:attrNameLst>
                                          <p:attrName>ppt_x</p:attrName>
                                        </p:attrNameLst>
                                      </p:cBhvr>
                                      <p:tavLst>
                                        <p:tav tm="0">
                                          <p:val>
                                            <p:strVal val="ppt_x"/>
                                          </p:val>
                                        </p:tav>
                                        <p:tav tm="100000">
                                          <p:val>
                                            <p:strVal val="0-ppt_w/2"/>
                                          </p:val>
                                        </p:tav>
                                      </p:tavLst>
                                    </p:anim>
                                    <p:anim calcmode="lin" valueType="num">
                                      <p:cBhvr additive="base">
                                        <p:cTn id="166" dur="3000"/>
                                        <p:tgtEl>
                                          <p:spTgt spid="9"/>
                                        </p:tgtEl>
                                        <p:attrNameLst>
                                          <p:attrName>ppt_y</p:attrName>
                                        </p:attrNameLst>
                                      </p:cBhvr>
                                      <p:tavLst>
                                        <p:tav tm="0">
                                          <p:val>
                                            <p:strVal val="ppt_y"/>
                                          </p:val>
                                        </p:tav>
                                        <p:tav tm="100000">
                                          <p:val>
                                            <p:strVal val="1+ppt_h/2"/>
                                          </p:val>
                                        </p:tav>
                                      </p:tavLst>
                                    </p:anim>
                                    <p:set>
                                      <p:cBhvr>
                                        <p:cTn id="167" dur="1" fill="hold">
                                          <p:stCondLst>
                                            <p:cond delay="2999"/>
                                          </p:stCondLst>
                                        </p:cTn>
                                        <p:tgtEl>
                                          <p:spTgt spid="9"/>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3000"/>
                                        <p:tgtEl>
                                          <p:spTgt spid="10"/>
                                        </p:tgtEl>
                                        <p:attrNameLst>
                                          <p:attrName>ppt_x</p:attrName>
                                        </p:attrNameLst>
                                      </p:cBhvr>
                                      <p:tavLst>
                                        <p:tav tm="0">
                                          <p:val>
                                            <p:strVal val="ppt_x"/>
                                          </p:val>
                                        </p:tav>
                                        <p:tav tm="100000">
                                          <p:val>
                                            <p:strVal val="0-ppt_w/2"/>
                                          </p:val>
                                        </p:tav>
                                      </p:tavLst>
                                    </p:anim>
                                    <p:anim calcmode="lin" valueType="num">
                                      <p:cBhvr additive="base">
                                        <p:cTn id="170" dur="3000"/>
                                        <p:tgtEl>
                                          <p:spTgt spid="10"/>
                                        </p:tgtEl>
                                        <p:attrNameLst>
                                          <p:attrName>ppt_y</p:attrName>
                                        </p:attrNameLst>
                                      </p:cBhvr>
                                      <p:tavLst>
                                        <p:tav tm="0">
                                          <p:val>
                                            <p:strVal val="ppt_y"/>
                                          </p:val>
                                        </p:tav>
                                        <p:tav tm="100000">
                                          <p:val>
                                            <p:strVal val="1+ppt_h/2"/>
                                          </p:val>
                                        </p:tav>
                                      </p:tavLst>
                                    </p:anim>
                                    <p:set>
                                      <p:cBhvr>
                                        <p:cTn id="171" dur="1" fill="hold">
                                          <p:stCondLst>
                                            <p:cond delay="2999"/>
                                          </p:stCondLst>
                                        </p:cTn>
                                        <p:tgtEl>
                                          <p:spTgt spid="10"/>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3000"/>
                                        <p:tgtEl>
                                          <p:spTgt spid="11"/>
                                        </p:tgtEl>
                                        <p:attrNameLst>
                                          <p:attrName>ppt_x</p:attrName>
                                        </p:attrNameLst>
                                      </p:cBhvr>
                                      <p:tavLst>
                                        <p:tav tm="0">
                                          <p:val>
                                            <p:strVal val="ppt_x"/>
                                          </p:val>
                                        </p:tav>
                                        <p:tav tm="100000">
                                          <p:val>
                                            <p:strVal val="0-ppt_w/2"/>
                                          </p:val>
                                        </p:tav>
                                      </p:tavLst>
                                    </p:anim>
                                    <p:anim calcmode="lin" valueType="num">
                                      <p:cBhvr additive="base">
                                        <p:cTn id="174" dur="3000"/>
                                        <p:tgtEl>
                                          <p:spTgt spid="11"/>
                                        </p:tgtEl>
                                        <p:attrNameLst>
                                          <p:attrName>ppt_y</p:attrName>
                                        </p:attrNameLst>
                                      </p:cBhvr>
                                      <p:tavLst>
                                        <p:tav tm="0">
                                          <p:val>
                                            <p:strVal val="ppt_y"/>
                                          </p:val>
                                        </p:tav>
                                        <p:tav tm="100000">
                                          <p:val>
                                            <p:strVal val="1+ppt_h/2"/>
                                          </p:val>
                                        </p:tav>
                                      </p:tavLst>
                                    </p:anim>
                                    <p:set>
                                      <p:cBhvr>
                                        <p:cTn id="175" dur="1" fill="hold">
                                          <p:stCondLst>
                                            <p:cond delay="2999"/>
                                          </p:stCondLst>
                                        </p:cTn>
                                        <p:tgtEl>
                                          <p:spTgt spid="11"/>
                                        </p:tgtEl>
                                        <p:attrNameLst>
                                          <p:attrName>style.visibility</p:attrName>
                                        </p:attrNameLst>
                                      </p:cBhvr>
                                      <p:to>
                                        <p:strVal val="hidden"/>
                                      </p:to>
                                    </p:set>
                                  </p:childTnLst>
                                </p:cTn>
                              </p:par>
                              <p:par>
                                <p:cTn id="176" presetID="17" presetClass="entr" presetSubtype="1"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3000" fill="hold"/>
                                        <p:tgtEl>
                                          <p:spTgt spid="2"/>
                                        </p:tgtEl>
                                        <p:attrNameLst>
                                          <p:attrName>ppt_x</p:attrName>
                                        </p:attrNameLst>
                                      </p:cBhvr>
                                      <p:tavLst>
                                        <p:tav tm="0">
                                          <p:val>
                                            <p:strVal val="#ppt_x"/>
                                          </p:val>
                                        </p:tav>
                                        <p:tav tm="100000">
                                          <p:val>
                                            <p:strVal val="#ppt_x"/>
                                          </p:val>
                                        </p:tav>
                                      </p:tavLst>
                                    </p:anim>
                                    <p:anim calcmode="lin" valueType="num">
                                      <p:cBhvr>
                                        <p:cTn id="179" dur="3000" fill="hold"/>
                                        <p:tgtEl>
                                          <p:spTgt spid="2"/>
                                        </p:tgtEl>
                                        <p:attrNameLst>
                                          <p:attrName>ppt_y</p:attrName>
                                        </p:attrNameLst>
                                      </p:cBhvr>
                                      <p:tavLst>
                                        <p:tav tm="0">
                                          <p:val>
                                            <p:strVal val="#ppt_y-#ppt_h/2"/>
                                          </p:val>
                                        </p:tav>
                                        <p:tav tm="100000">
                                          <p:val>
                                            <p:strVal val="#ppt_y"/>
                                          </p:val>
                                        </p:tav>
                                      </p:tavLst>
                                    </p:anim>
                                    <p:anim calcmode="lin" valueType="num">
                                      <p:cBhvr>
                                        <p:cTn id="180" dur="3000" fill="hold"/>
                                        <p:tgtEl>
                                          <p:spTgt spid="2"/>
                                        </p:tgtEl>
                                        <p:attrNameLst>
                                          <p:attrName>ppt_w</p:attrName>
                                        </p:attrNameLst>
                                      </p:cBhvr>
                                      <p:tavLst>
                                        <p:tav tm="0">
                                          <p:val>
                                            <p:strVal val="#ppt_w"/>
                                          </p:val>
                                        </p:tav>
                                        <p:tav tm="100000">
                                          <p:val>
                                            <p:strVal val="#ppt_w"/>
                                          </p:val>
                                        </p:tav>
                                      </p:tavLst>
                                    </p:anim>
                                    <p:anim calcmode="lin" valueType="num">
                                      <p:cBhvr>
                                        <p:cTn id="181" dur="3000" fill="hold"/>
                                        <p:tgtEl>
                                          <p:spTgt spid="2"/>
                                        </p:tgtEl>
                                        <p:attrNameLst>
                                          <p:attrName>ppt_h</p:attrName>
                                        </p:attrNameLst>
                                      </p:cBhvr>
                                      <p:tavLst>
                                        <p:tav tm="0">
                                          <p:val>
                                            <p:fltVal val="0"/>
                                          </p:val>
                                        </p:tav>
                                        <p:tav tm="100000">
                                          <p:val>
                                            <p:strVal val="#ppt_h"/>
                                          </p:val>
                                        </p:tav>
                                      </p:tavLst>
                                    </p:anim>
                                  </p:childTnLst>
                                </p:cTn>
                              </p:par>
                              <p:par>
                                <p:cTn id="182" presetID="3" presetClass="entr" presetSubtype="10" fill="hold" nodeType="withEffect">
                                  <p:stCondLst>
                                    <p:cond delay="0"/>
                                  </p:stCondLst>
                                  <p:childTnLst>
                                    <p:set>
                                      <p:cBhvr>
                                        <p:cTn id="183" dur="1" fill="hold">
                                          <p:stCondLst>
                                            <p:cond delay="0"/>
                                          </p:stCondLst>
                                        </p:cTn>
                                        <p:tgtEl>
                                          <p:spTgt spid="2"/>
                                        </p:tgtEl>
                                        <p:attrNameLst>
                                          <p:attrName>style.visibility</p:attrName>
                                        </p:attrNameLst>
                                      </p:cBhvr>
                                      <p:to>
                                        <p:strVal val="visible"/>
                                      </p:to>
                                    </p:set>
                                    <p:animEffect transition="in" filter="blinds(horizontal)">
                                      <p:cBhvr>
                                        <p:cTn id="18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0">
              <a:srgbClr val="FFA3FF"/>
            </a:gs>
            <a:gs pos="50000">
              <a:srgbClr val="800080">
                <a:shade val="67500"/>
                <a:satMod val="115000"/>
              </a:srgbClr>
            </a:gs>
            <a:gs pos="100000">
              <a:srgbClr val="800080">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y5tre4.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cropped-Remolino.png"/>
          <p:cNvPicPr>
            <a:picLocks noChangeAspect="1"/>
          </p:cNvPicPr>
          <p:nvPr/>
        </p:nvPicPr>
        <p:blipFill>
          <a:blip r:embed="rId3">
            <a:duotone>
              <a:schemeClr val="bg2">
                <a:shade val="45000"/>
                <a:satMod val="135000"/>
              </a:schemeClr>
              <a:prstClr val="white"/>
            </a:duotone>
            <a:lum contrast="40000"/>
          </a:blip>
          <a:stretch>
            <a:fillRect/>
          </a:stretch>
        </p:blipFill>
        <p:spPr>
          <a:xfrm>
            <a:off x="1" y="1"/>
            <a:ext cx="928662" cy="928662"/>
          </a:xfrm>
          <a:prstGeom prst="rect">
            <a:avLst/>
          </a:prstGeom>
        </p:spPr>
      </p:pic>
      <p:pic>
        <p:nvPicPr>
          <p:cNvPr id="7" name="6 Imagen" descr="cropped-Remolino.png"/>
          <p:cNvPicPr>
            <a:picLocks noChangeAspect="1"/>
          </p:cNvPicPr>
          <p:nvPr/>
        </p:nvPicPr>
        <p:blipFill>
          <a:blip r:embed="rId3">
            <a:duotone>
              <a:schemeClr val="bg2">
                <a:shade val="45000"/>
                <a:satMod val="135000"/>
              </a:schemeClr>
              <a:prstClr val="white"/>
            </a:duotone>
            <a:lum contrast="40000"/>
          </a:blip>
          <a:stretch>
            <a:fillRect/>
          </a:stretch>
        </p:blipFill>
        <p:spPr>
          <a:xfrm flipV="1">
            <a:off x="0" y="4214806"/>
            <a:ext cx="928662" cy="928694"/>
          </a:xfrm>
          <a:prstGeom prst="rect">
            <a:avLst/>
          </a:prstGeom>
        </p:spPr>
      </p:pic>
      <p:pic>
        <p:nvPicPr>
          <p:cNvPr id="8" name="7 Imagen" descr="cropped-Remolino.png"/>
          <p:cNvPicPr>
            <a:picLocks noChangeAspect="1"/>
          </p:cNvPicPr>
          <p:nvPr/>
        </p:nvPicPr>
        <p:blipFill>
          <a:blip r:embed="rId3">
            <a:duotone>
              <a:prstClr val="black"/>
              <a:srgbClr val="FFA3FF">
                <a:tint val="45000"/>
                <a:satMod val="400000"/>
              </a:srgbClr>
            </a:duotone>
            <a:lum bright="20000"/>
          </a:blip>
          <a:stretch>
            <a:fillRect/>
          </a:stretch>
        </p:blipFill>
        <p:spPr>
          <a:xfrm>
            <a:off x="8215338" y="1714494"/>
            <a:ext cx="928662" cy="928662"/>
          </a:xfrm>
          <a:prstGeom prst="rect">
            <a:avLst/>
          </a:prstGeom>
        </p:spPr>
      </p:pic>
      <p:pic>
        <p:nvPicPr>
          <p:cNvPr id="9" name="8 Imagen" descr="cropped-Remolino.png"/>
          <p:cNvPicPr>
            <a:picLocks noChangeAspect="1"/>
          </p:cNvPicPr>
          <p:nvPr/>
        </p:nvPicPr>
        <p:blipFill>
          <a:blip r:embed="rId3">
            <a:duotone>
              <a:prstClr val="black"/>
              <a:srgbClr val="FFA3FF">
                <a:tint val="45000"/>
                <a:satMod val="400000"/>
              </a:srgbClr>
            </a:duotone>
            <a:lum bright="20000"/>
          </a:blip>
          <a:stretch>
            <a:fillRect/>
          </a:stretch>
        </p:blipFill>
        <p:spPr>
          <a:xfrm flipV="1">
            <a:off x="8215338" y="2714626"/>
            <a:ext cx="928662" cy="928694"/>
          </a:xfrm>
          <a:prstGeom prst="rect">
            <a:avLst/>
          </a:prstGeom>
        </p:spPr>
      </p:pic>
      <p:pic>
        <p:nvPicPr>
          <p:cNvPr id="10" name="9 Imagen" descr="cropped-Remolino.png"/>
          <p:cNvPicPr>
            <a:picLocks noChangeAspect="1"/>
          </p:cNvPicPr>
          <p:nvPr/>
        </p:nvPicPr>
        <p:blipFill>
          <a:blip r:embed="rId3">
            <a:duotone>
              <a:prstClr val="black"/>
              <a:srgbClr val="FFA3FF">
                <a:tint val="45000"/>
                <a:satMod val="400000"/>
              </a:srgbClr>
            </a:duotone>
            <a:lum bright="20000"/>
          </a:blip>
          <a:stretch>
            <a:fillRect/>
          </a:stretch>
        </p:blipFill>
        <p:spPr>
          <a:xfrm>
            <a:off x="642910" y="785800"/>
            <a:ext cx="928662" cy="928662"/>
          </a:xfrm>
          <a:prstGeom prst="rect">
            <a:avLst/>
          </a:prstGeom>
        </p:spPr>
      </p:pic>
      <p:pic>
        <p:nvPicPr>
          <p:cNvPr id="11" name="10 Imagen" descr="cropped-Remolino.png"/>
          <p:cNvPicPr>
            <a:picLocks noChangeAspect="1"/>
          </p:cNvPicPr>
          <p:nvPr/>
        </p:nvPicPr>
        <p:blipFill>
          <a:blip r:embed="rId3">
            <a:duotone>
              <a:schemeClr val="bg2">
                <a:shade val="45000"/>
                <a:satMod val="135000"/>
              </a:schemeClr>
              <a:prstClr val="white"/>
            </a:duotone>
            <a:lum contrast="40000"/>
          </a:blip>
          <a:stretch>
            <a:fillRect/>
          </a:stretch>
        </p:blipFill>
        <p:spPr>
          <a:xfrm>
            <a:off x="1357290" y="1357304"/>
            <a:ext cx="928662" cy="928662"/>
          </a:xfrm>
          <a:prstGeom prst="rect">
            <a:avLst/>
          </a:prstGeom>
        </p:spPr>
      </p:pic>
      <p:pic>
        <p:nvPicPr>
          <p:cNvPr id="12" name="11 Imagen" descr="cropped-Remolino.png"/>
          <p:cNvPicPr>
            <a:picLocks noChangeAspect="1"/>
          </p:cNvPicPr>
          <p:nvPr/>
        </p:nvPicPr>
        <p:blipFill>
          <a:blip r:embed="rId3">
            <a:duotone>
              <a:prstClr val="black"/>
              <a:srgbClr val="FFA3FF">
                <a:tint val="45000"/>
                <a:satMod val="400000"/>
              </a:srgbClr>
            </a:duotone>
            <a:lum bright="20000"/>
          </a:blip>
          <a:stretch>
            <a:fillRect/>
          </a:stretch>
        </p:blipFill>
        <p:spPr>
          <a:xfrm>
            <a:off x="2214546" y="1785932"/>
            <a:ext cx="928662" cy="928662"/>
          </a:xfrm>
          <a:prstGeom prst="rect">
            <a:avLst/>
          </a:prstGeom>
        </p:spPr>
      </p:pic>
      <p:pic>
        <p:nvPicPr>
          <p:cNvPr id="13" name="12 Imagen" descr="cropped-Remolino.png"/>
          <p:cNvPicPr>
            <a:picLocks noChangeAspect="1"/>
          </p:cNvPicPr>
          <p:nvPr/>
        </p:nvPicPr>
        <p:blipFill>
          <a:blip r:embed="rId3">
            <a:duotone>
              <a:schemeClr val="bg2">
                <a:shade val="45000"/>
                <a:satMod val="135000"/>
              </a:schemeClr>
              <a:prstClr val="white"/>
            </a:duotone>
            <a:lum contrast="40000"/>
          </a:blip>
          <a:stretch>
            <a:fillRect/>
          </a:stretch>
        </p:blipFill>
        <p:spPr>
          <a:xfrm>
            <a:off x="3286116" y="1857370"/>
            <a:ext cx="928662" cy="928662"/>
          </a:xfrm>
          <a:prstGeom prst="rect">
            <a:avLst/>
          </a:prstGeom>
        </p:spPr>
      </p:pic>
      <p:pic>
        <p:nvPicPr>
          <p:cNvPr id="14" name="13 Imagen" descr="cropped-Remolino.png"/>
          <p:cNvPicPr>
            <a:picLocks noChangeAspect="1"/>
          </p:cNvPicPr>
          <p:nvPr/>
        </p:nvPicPr>
        <p:blipFill>
          <a:blip r:embed="rId3">
            <a:duotone>
              <a:prstClr val="black"/>
              <a:srgbClr val="FFA3FF">
                <a:tint val="45000"/>
                <a:satMod val="400000"/>
              </a:srgbClr>
            </a:duotone>
            <a:lum bright="20000"/>
          </a:blip>
          <a:stretch>
            <a:fillRect/>
          </a:stretch>
        </p:blipFill>
        <p:spPr>
          <a:xfrm>
            <a:off x="4286248" y="1928808"/>
            <a:ext cx="928662" cy="928662"/>
          </a:xfrm>
          <a:prstGeom prst="rect">
            <a:avLst/>
          </a:prstGeom>
        </p:spPr>
      </p:pic>
      <p:pic>
        <p:nvPicPr>
          <p:cNvPr id="15" name="14 Imagen" descr="cropped-Remolino.png"/>
          <p:cNvPicPr>
            <a:picLocks noChangeAspect="1"/>
          </p:cNvPicPr>
          <p:nvPr/>
        </p:nvPicPr>
        <p:blipFill>
          <a:blip r:embed="rId3">
            <a:duotone>
              <a:schemeClr val="bg2">
                <a:shade val="45000"/>
                <a:satMod val="135000"/>
              </a:schemeClr>
              <a:prstClr val="white"/>
            </a:duotone>
            <a:lum contrast="40000"/>
          </a:blip>
          <a:stretch>
            <a:fillRect/>
          </a:stretch>
        </p:blipFill>
        <p:spPr>
          <a:xfrm>
            <a:off x="5286380" y="1928808"/>
            <a:ext cx="928662" cy="928662"/>
          </a:xfrm>
          <a:prstGeom prst="rect">
            <a:avLst/>
          </a:prstGeom>
        </p:spPr>
      </p:pic>
      <p:pic>
        <p:nvPicPr>
          <p:cNvPr id="16" name="15 Imagen" descr="cropped-Remolino.png"/>
          <p:cNvPicPr>
            <a:picLocks noChangeAspect="1"/>
          </p:cNvPicPr>
          <p:nvPr/>
        </p:nvPicPr>
        <p:blipFill>
          <a:blip r:embed="rId3">
            <a:duotone>
              <a:prstClr val="black"/>
              <a:srgbClr val="FFA3FF">
                <a:tint val="45000"/>
                <a:satMod val="400000"/>
              </a:srgbClr>
            </a:duotone>
            <a:lum bright="20000"/>
          </a:blip>
          <a:stretch>
            <a:fillRect/>
          </a:stretch>
        </p:blipFill>
        <p:spPr>
          <a:xfrm>
            <a:off x="6215074" y="1928808"/>
            <a:ext cx="928662" cy="928662"/>
          </a:xfrm>
          <a:prstGeom prst="rect">
            <a:avLst/>
          </a:prstGeom>
        </p:spPr>
      </p:pic>
      <p:pic>
        <p:nvPicPr>
          <p:cNvPr id="17" name="16 Imagen" descr="cropped-Remolino.png"/>
          <p:cNvPicPr>
            <a:picLocks noChangeAspect="1"/>
          </p:cNvPicPr>
          <p:nvPr/>
        </p:nvPicPr>
        <p:blipFill>
          <a:blip r:embed="rId3">
            <a:duotone>
              <a:schemeClr val="bg2">
                <a:shade val="45000"/>
                <a:satMod val="135000"/>
              </a:schemeClr>
              <a:prstClr val="white"/>
            </a:duotone>
            <a:lum contrast="40000"/>
          </a:blip>
          <a:stretch>
            <a:fillRect/>
          </a:stretch>
        </p:blipFill>
        <p:spPr>
          <a:xfrm>
            <a:off x="7286644" y="1785932"/>
            <a:ext cx="928662" cy="928662"/>
          </a:xfrm>
          <a:prstGeom prst="rect">
            <a:avLst/>
          </a:prstGeom>
        </p:spPr>
      </p:pic>
      <p:pic>
        <p:nvPicPr>
          <p:cNvPr id="18" name="17 Imagen" descr="cropped-Remolino.png"/>
          <p:cNvPicPr>
            <a:picLocks noChangeAspect="1"/>
          </p:cNvPicPr>
          <p:nvPr/>
        </p:nvPicPr>
        <p:blipFill>
          <a:blip r:embed="rId3">
            <a:duotone>
              <a:prstClr val="black"/>
              <a:srgbClr val="FFA3FF">
                <a:tint val="45000"/>
                <a:satMod val="400000"/>
              </a:srgbClr>
            </a:duotone>
            <a:lum bright="20000"/>
          </a:blip>
          <a:stretch>
            <a:fillRect/>
          </a:stretch>
        </p:blipFill>
        <p:spPr>
          <a:xfrm flipV="1">
            <a:off x="571472" y="3643320"/>
            <a:ext cx="928662" cy="928694"/>
          </a:xfrm>
          <a:prstGeom prst="rect">
            <a:avLst/>
          </a:prstGeom>
        </p:spPr>
      </p:pic>
      <p:pic>
        <p:nvPicPr>
          <p:cNvPr id="19" name="18 Imagen" descr="cropped-Remolino.png"/>
          <p:cNvPicPr>
            <a:picLocks noChangeAspect="1"/>
          </p:cNvPicPr>
          <p:nvPr/>
        </p:nvPicPr>
        <p:blipFill>
          <a:blip r:embed="rId3">
            <a:duotone>
              <a:schemeClr val="bg2">
                <a:shade val="45000"/>
                <a:satMod val="135000"/>
              </a:schemeClr>
              <a:prstClr val="white"/>
            </a:duotone>
            <a:lum contrast="40000"/>
          </a:blip>
          <a:stretch>
            <a:fillRect/>
          </a:stretch>
        </p:blipFill>
        <p:spPr>
          <a:xfrm flipV="1">
            <a:off x="1428728" y="3357568"/>
            <a:ext cx="928662" cy="928694"/>
          </a:xfrm>
          <a:prstGeom prst="rect">
            <a:avLst/>
          </a:prstGeom>
        </p:spPr>
      </p:pic>
      <p:pic>
        <p:nvPicPr>
          <p:cNvPr id="20" name="19 Imagen" descr="cropped-Remolino.png"/>
          <p:cNvPicPr>
            <a:picLocks noChangeAspect="1"/>
          </p:cNvPicPr>
          <p:nvPr/>
        </p:nvPicPr>
        <p:blipFill>
          <a:blip r:embed="rId3">
            <a:duotone>
              <a:prstClr val="black"/>
              <a:srgbClr val="FFA3FF">
                <a:tint val="45000"/>
                <a:satMod val="400000"/>
              </a:srgbClr>
            </a:duotone>
            <a:lum bright="20000"/>
          </a:blip>
          <a:stretch>
            <a:fillRect/>
          </a:stretch>
        </p:blipFill>
        <p:spPr>
          <a:xfrm flipV="1">
            <a:off x="2285984" y="3000378"/>
            <a:ext cx="928662" cy="928694"/>
          </a:xfrm>
          <a:prstGeom prst="rect">
            <a:avLst/>
          </a:prstGeom>
        </p:spPr>
      </p:pic>
      <p:pic>
        <p:nvPicPr>
          <p:cNvPr id="21" name="20 Imagen" descr="cropped-Remolino.png"/>
          <p:cNvPicPr>
            <a:picLocks noChangeAspect="1"/>
          </p:cNvPicPr>
          <p:nvPr/>
        </p:nvPicPr>
        <p:blipFill>
          <a:blip r:embed="rId3">
            <a:duotone>
              <a:schemeClr val="bg2">
                <a:shade val="45000"/>
                <a:satMod val="135000"/>
              </a:schemeClr>
              <a:prstClr val="white"/>
            </a:duotone>
            <a:lum contrast="40000"/>
          </a:blip>
          <a:stretch>
            <a:fillRect/>
          </a:stretch>
        </p:blipFill>
        <p:spPr>
          <a:xfrm flipV="1">
            <a:off x="3214678" y="2857502"/>
            <a:ext cx="928662" cy="928694"/>
          </a:xfrm>
          <a:prstGeom prst="rect">
            <a:avLst/>
          </a:prstGeom>
        </p:spPr>
      </p:pic>
      <p:pic>
        <p:nvPicPr>
          <p:cNvPr id="22" name="21 Imagen" descr="cropped-Remolino.png"/>
          <p:cNvPicPr>
            <a:picLocks noChangeAspect="1"/>
          </p:cNvPicPr>
          <p:nvPr/>
        </p:nvPicPr>
        <p:blipFill>
          <a:blip r:embed="rId3">
            <a:duotone>
              <a:prstClr val="black"/>
              <a:srgbClr val="FFA3FF">
                <a:tint val="45000"/>
                <a:satMod val="400000"/>
              </a:srgbClr>
            </a:duotone>
            <a:lum bright="20000"/>
          </a:blip>
          <a:stretch>
            <a:fillRect/>
          </a:stretch>
        </p:blipFill>
        <p:spPr>
          <a:xfrm flipV="1">
            <a:off x="4286248" y="2857502"/>
            <a:ext cx="928662" cy="928694"/>
          </a:xfrm>
          <a:prstGeom prst="rect">
            <a:avLst/>
          </a:prstGeom>
        </p:spPr>
      </p:pic>
      <p:pic>
        <p:nvPicPr>
          <p:cNvPr id="23" name="22 Imagen" descr="cropped-Remolino.png"/>
          <p:cNvPicPr>
            <a:picLocks noChangeAspect="1"/>
          </p:cNvPicPr>
          <p:nvPr/>
        </p:nvPicPr>
        <p:blipFill>
          <a:blip r:embed="rId3">
            <a:duotone>
              <a:schemeClr val="bg2">
                <a:shade val="45000"/>
                <a:satMod val="135000"/>
              </a:schemeClr>
              <a:prstClr val="white"/>
            </a:duotone>
            <a:lum contrast="40000"/>
          </a:blip>
          <a:stretch>
            <a:fillRect/>
          </a:stretch>
        </p:blipFill>
        <p:spPr>
          <a:xfrm flipV="1">
            <a:off x="5286380" y="2857502"/>
            <a:ext cx="928662" cy="928694"/>
          </a:xfrm>
          <a:prstGeom prst="rect">
            <a:avLst/>
          </a:prstGeom>
        </p:spPr>
      </p:pic>
      <p:pic>
        <p:nvPicPr>
          <p:cNvPr id="24" name="23 Imagen" descr="cropped-Remolino.png"/>
          <p:cNvPicPr>
            <a:picLocks noChangeAspect="1"/>
          </p:cNvPicPr>
          <p:nvPr/>
        </p:nvPicPr>
        <p:blipFill>
          <a:blip r:embed="rId3">
            <a:duotone>
              <a:prstClr val="black"/>
              <a:srgbClr val="FFA3FF">
                <a:tint val="45000"/>
                <a:satMod val="400000"/>
              </a:srgbClr>
            </a:duotone>
            <a:lum bright="20000"/>
          </a:blip>
          <a:stretch>
            <a:fillRect/>
          </a:stretch>
        </p:blipFill>
        <p:spPr>
          <a:xfrm flipV="1">
            <a:off x="6357950" y="2857502"/>
            <a:ext cx="928662" cy="928694"/>
          </a:xfrm>
          <a:prstGeom prst="rect">
            <a:avLst/>
          </a:prstGeom>
        </p:spPr>
      </p:pic>
      <p:pic>
        <p:nvPicPr>
          <p:cNvPr id="25" name="24 Imagen" descr="cropped-Remolino.png"/>
          <p:cNvPicPr>
            <a:picLocks noChangeAspect="1"/>
          </p:cNvPicPr>
          <p:nvPr/>
        </p:nvPicPr>
        <p:blipFill>
          <a:blip r:embed="rId3">
            <a:duotone>
              <a:schemeClr val="bg2">
                <a:shade val="45000"/>
                <a:satMod val="135000"/>
              </a:schemeClr>
              <a:prstClr val="white"/>
            </a:duotone>
            <a:lum contrast="40000"/>
          </a:blip>
          <a:stretch>
            <a:fillRect/>
          </a:stretch>
        </p:blipFill>
        <p:spPr>
          <a:xfrm flipV="1">
            <a:off x="7286644" y="2857502"/>
            <a:ext cx="928662" cy="928694"/>
          </a:xfrm>
          <a:prstGeom prst="rect">
            <a:avLst/>
          </a:prstGeom>
        </p:spPr>
      </p:pic>
      <p:pic>
        <p:nvPicPr>
          <p:cNvPr id="26" name="25 Imagen" descr="y5tre4.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3000" fill="hold"/>
                                        <p:tgtEl>
                                          <p:spTgt spid="6"/>
                                        </p:tgtEl>
                                        <p:attrNameLst>
                                          <p:attrName>ppt_x</p:attrName>
                                        </p:attrNameLst>
                                      </p:cBhvr>
                                      <p:tavLst>
                                        <p:tav tm="0">
                                          <p:val>
                                            <p:strVal val="1+#ppt_w/2"/>
                                          </p:val>
                                        </p:tav>
                                        <p:tav tm="100000">
                                          <p:val>
                                            <p:strVal val="#ppt_x"/>
                                          </p:val>
                                        </p:tav>
                                      </p:tavLst>
                                    </p:anim>
                                    <p:anim calcmode="lin" valueType="num">
                                      <p:cBhvr additive="base">
                                        <p:cTn id="10" dur="3000" fill="hold"/>
                                        <p:tgtEl>
                                          <p:spTgt spid="6"/>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3000" fill="hold"/>
                                        <p:tgtEl>
                                          <p:spTgt spid="8"/>
                                        </p:tgtEl>
                                        <p:attrNameLst>
                                          <p:attrName>ppt_x</p:attrName>
                                        </p:attrNameLst>
                                      </p:cBhvr>
                                      <p:tavLst>
                                        <p:tav tm="0">
                                          <p:val>
                                            <p:strVal val="1+#ppt_w/2"/>
                                          </p:val>
                                        </p:tav>
                                        <p:tav tm="100000">
                                          <p:val>
                                            <p:strVal val="#ppt_x"/>
                                          </p:val>
                                        </p:tav>
                                      </p:tavLst>
                                    </p:anim>
                                    <p:anim calcmode="lin" valueType="num">
                                      <p:cBhvr additive="base">
                                        <p:cTn id="14" dur="30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3000" fill="hold"/>
                                        <p:tgtEl>
                                          <p:spTgt spid="10"/>
                                        </p:tgtEl>
                                        <p:attrNameLst>
                                          <p:attrName>ppt_x</p:attrName>
                                        </p:attrNameLst>
                                      </p:cBhvr>
                                      <p:tavLst>
                                        <p:tav tm="0">
                                          <p:val>
                                            <p:strVal val="1+#ppt_w/2"/>
                                          </p:val>
                                        </p:tav>
                                        <p:tav tm="100000">
                                          <p:val>
                                            <p:strVal val="#ppt_x"/>
                                          </p:val>
                                        </p:tav>
                                      </p:tavLst>
                                    </p:anim>
                                    <p:anim calcmode="lin" valueType="num">
                                      <p:cBhvr additive="base">
                                        <p:cTn id="18" dur="3000" fill="hold"/>
                                        <p:tgtEl>
                                          <p:spTgt spid="10"/>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3000" fill="hold"/>
                                        <p:tgtEl>
                                          <p:spTgt spid="11"/>
                                        </p:tgtEl>
                                        <p:attrNameLst>
                                          <p:attrName>ppt_x</p:attrName>
                                        </p:attrNameLst>
                                      </p:cBhvr>
                                      <p:tavLst>
                                        <p:tav tm="0">
                                          <p:val>
                                            <p:strVal val="1+#ppt_w/2"/>
                                          </p:val>
                                        </p:tav>
                                        <p:tav tm="100000">
                                          <p:val>
                                            <p:strVal val="#ppt_x"/>
                                          </p:val>
                                        </p:tav>
                                      </p:tavLst>
                                    </p:anim>
                                    <p:anim calcmode="lin" valueType="num">
                                      <p:cBhvr additive="base">
                                        <p:cTn id="22" dur="3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3000" fill="hold"/>
                                        <p:tgtEl>
                                          <p:spTgt spid="12"/>
                                        </p:tgtEl>
                                        <p:attrNameLst>
                                          <p:attrName>ppt_x</p:attrName>
                                        </p:attrNameLst>
                                      </p:cBhvr>
                                      <p:tavLst>
                                        <p:tav tm="0">
                                          <p:val>
                                            <p:strVal val="1+#ppt_w/2"/>
                                          </p:val>
                                        </p:tav>
                                        <p:tav tm="100000">
                                          <p:val>
                                            <p:strVal val="#ppt_x"/>
                                          </p:val>
                                        </p:tav>
                                      </p:tavLst>
                                    </p:anim>
                                    <p:anim calcmode="lin" valueType="num">
                                      <p:cBhvr additive="base">
                                        <p:cTn id="26" dur="3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3000" fill="hold"/>
                                        <p:tgtEl>
                                          <p:spTgt spid="13"/>
                                        </p:tgtEl>
                                        <p:attrNameLst>
                                          <p:attrName>ppt_x</p:attrName>
                                        </p:attrNameLst>
                                      </p:cBhvr>
                                      <p:tavLst>
                                        <p:tav tm="0">
                                          <p:val>
                                            <p:strVal val="1+#ppt_w/2"/>
                                          </p:val>
                                        </p:tav>
                                        <p:tav tm="100000">
                                          <p:val>
                                            <p:strVal val="#ppt_x"/>
                                          </p:val>
                                        </p:tav>
                                      </p:tavLst>
                                    </p:anim>
                                    <p:anim calcmode="lin" valueType="num">
                                      <p:cBhvr additive="base">
                                        <p:cTn id="30" dur="3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3000" fill="hold"/>
                                        <p:tgtEl>
                                          <p:spTgt spid="14"/>
                                        </p:tgtEl>
                                        <p:attrNameLst>
                                          <p:attrName>ppt_x</p:attrName>
                                        </p:attrNameLst>
                                      </p:cBhvr>
                                      <p:tavLst>
                                        <p:tav tm="0">
                                          <p:val>
                                            <p:strVal val="1+#ppt_w/2"/>
                                          </p:val>
                                        </p:tav>
                                        <p:tav tm="100000">
                                          <p:val>
                                            <p:strVal val="#ppt_x"/>
                                          </p:val>
                                        </p:tav>
                                      </p:tavLst>
                                    </p:anim>
                                    <p:anim calcmode="lin" valueType="num">
                                      <p:cBhvr additive="base">
                                        <p:cTn id="34" dur="3000" fill="hold"/>
                                        <p:tgtEl>
                                          <p:spTgt spid="14"/>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3000" fill="hold"/>
                                        <p:tgtEl>
                                          <p:spTgt spid="15"/>
                                        </p:tgtEl>
                                        <p:attrNameLst>
                                          <p:attrName>ppt_x</p:attrName>
                                        </p:attrNameLst>
                                      </p:cBhvr>
                                      <p:tavLst>
                                        <p:tav tm="0">
                                          <p:val>
                                            <p:strVal val="1+#ppt_w/2"/>
                                          </p:val>
                                        </p:tav>
                                        <p:tav tm="100000">
                                          <p:val>
                                            <p:strVal val="#ppt_x"/>
                                          </p:val>
                                        </p:tav>
                                      </p:tavLst>
                                    </p:anim>
                                    <p:anim calcmode="lin" valueType="num">
                                      <p:cBhvr additive="base">
                                        <p:cTn id="38" dur="3000" fill="hold"/>
                                        <p:tgtEl>
                                          <p:spTgt spid="15"/>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3000" fill="hold"/>
                                        <p:tgtEl>
                                          <p:spTgt spid="16"/>
                                        </p:tgtEl>
                                        <p:attrNameLst>
                                          <p:attrName>ppt_x</p:attrName>
                                        </p:attrNameLst>
                                      </p:cBhvr>
                                      <p:tavLst>
                                        <p:tav tm="0">
                                          <p:val>
                                            <p:strVal val="1+#ppt_w/2"/>
                                          </p:val>
                                        </p:tav>
                                        <p:tav tm="100000">
                                          <p:val>
                                            <p:strVal val="#ppt_x"/>
                                          </p:val>
                                        </p:tav>
                                      </p:tavLst>
                                    </p:anim>
                                    <p:anim calcmode="lin" valueType="num">
                                      <p:cBhvr additive="base">
                                        <p:cTn id="42" dur="3000" fill="hold"/>
                                        <p:tgtEl>
                                          <p:spTgt spid="16"/>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7"/>
                                        </p:tgtEl>
                                        <p:attrNameLst>
                                          <p:attrName>style.visibility</p:attrName>
                                        </p:attrNameLst>
                                      </p:cBhvr>
                                      <p:to>
                                        <p:strVal val="visible"/>
                                      </p:to>
                                    </p:set>
                                    <p:anim calcmode="lin" valueType="num">
                                      <p:cBhvr additive="base">
                                        <p:cTn id="45" dur="3000" fill="hold"/>
                                        <p:tgtEl>
                                          <p:spTgt spid="17"/>
                                        </p:tgtEl>
                                        <p:attrNameLst>
                                          <p:attrName>ppt_x</p:attrName>
                                        </p:attrNameLst>
                                      </p:cBhvr>
                                      <p:tavLst>
                                        <p:tav tm="0">
                                          <p:val>
                                            <p:strVal val="1+#ppt_w/2"/>
                                          </p:val>
                                        </p:tav>
                                        <p:tav tm="100000">
                                          <p:val>
                                            <p:strVal val="#ppt_x"/>
                                          </p:val>
                                        </p:tav>
                                      </p:tavLst>
                                    </p:anim>
                                    <p:anim calcmode="lin" valueType="num">
                                      <p:cBhvr additive="base">
                                        <p:cTn id="46" dur="3000" fill="hold"/>
                                        <p:tgtEl>
                                          <p:spTgt spid="17"/>
                                        </p:tgtEl>
                                        <p:attrNameLst>
                                          <p:attrName>ppt_y</p:attrName>
                                        </p:attrNameLst>
                                      </p:cBhvr>
                                      <p:tavLst>
                                        <p:tav tm="0">
                                          <p:val>
                                            <p:strVal val="1+#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3000" fill="hold"/>
                                        <p:tgtEl>
                                          <p:spTgt spid="7"/>
                                        </p:tgtEl>
                                        <p:attrNameLst>
                                          <p:attrName>ppt_x</p:attrName>
                                        </p:attrNameLst>
                                      </p:cBhvr>
                                      <p:tavLst>
                                        <p:tav tm="0">
                                          <p:val>
                                            <p:strVal val="1+#ppt_w/2"/>
                                          </p:val>
                                        </p:tav>
                                        <p:tav tm="100000">
                                          <p:val>
                                            <p:strVal val="#ppt_x"/>
                                          </p:val>
                                        </p:tav>
                                      </p:tavLst>
                                    </p:anim>
                                    <p:anim calcmode="lin" valueType="num">
                                      <p:cBhvr additive="base">
                                        <p:cTn id="50" dur="3000" fill="hold"/>
                                        <p:tgtEl>
                                          <p:spTgt spid="7"/>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additive="base">
                                        <p:cTn id="53" dur="3000" fill="hold"/>
                                        <p:tgtEl>
                                          <p:spTgt spid="9"/>
                                        </p:tgtEl>
                                        <p:attrNameLst>
                                          <p:attrName>ppt_x</p:attrName>
                                        </p:attrNameLst>
                                      </p:cBhvr>
                                      <p:tavLst>
                                        <p:tav tm="0">
                                          <p:val>
                                            <p:strVal val="1+#ppt_w/2"/>
                                          </p:val>
                                        </p:tav>
                                        <p:tav tm="100000">
                                          <p:val>
                                            <p:strVal val="#ppt_x"/>
                                          </p:val>
                                        </p:tav>
                                      </p:tavLst>
                                    </p:anim>
                                    <p:anim calcmode="lin" valueType="num">
                                      <p:cBhvr additive="base">
                                        <p:cTn id="54" dur="3000" fill="hold"/>
                                        <p:tgtEl>
                                          <p:spTgt spid="9"/>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additive="base">
                                        <p:cTn id="57" dur="3000" fill="hold"/>
                                        <p:tgtEl>
                                          <p:spTgt spid="18"/>
                                        </p:tgtEl>
                                        <p:attrNameLst>
                                          <p:attrName>ppt_x</p:attrName>
                                        </p:attrNameLst>
                                      </p:cBhvr>
                                      <p:tavLst>
                                        <p:tav tm="0">
                                          <p:val>
                                            <p:strVal val="1+#ppt_w/2"/>
                                          </p:val>
                                        </p:tav>
                                        <p:tav tm="100000">
                                          <p:val>
                                            <p:strVal val="#ppt_x"/>
                                          </p:val>
                                        </p:tav>
                                      </p:tavLst>
                                    </p:anim>
                                    <p:anim calcmode="lin" valueType="num">
                                      <p:cBhvr additive="base">
                                        <p:cTn id="58" dur="3000" fill="hold"/>
                                        <p:tgtEl>
                                          <p:spTgt spid="18"/>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additive="base">
                                        <p:cTn id="61" dur="3000" fill="hold"/>
                                        <p:tgtEl>
                                          <p:spTgt spid="19"/>
                                        </p:tgtEl>
                                        <p:attrNameLst>
                                          <p:attrName>ppt_x</p:attrName>
                                        </p:attrNameLst>
                                      </p:cBhvr>
                                      <p:tavLst>
                                        <p:tav tm="0">
                                          <p:val>
                                            <p:strVal val="1+#ppt_w/2"/>
                                          </p:val>
                                        </p:tav>
                                        <p:tav tm="100000">
                                          <p:val>
                                            <p:strVal val="#ppt_x"/>
                                          </p:val>
                                        </p:tav>
                                      </p:tavLst>
                                    </p:anim>
                                    <p:anim calcmode="lin" valueType="num">
                                      <p:cBhvr additive="base">
                                        <p:cTn id="62" dur="3000" fill="hold"/>
                                        <p:tgtEl>
                                          <p:spTgt spid="19"/>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20"/>
                                        </p:tgtEl>
                                        <p:attrNameLst>
                                          <p:attrName>style.visibility</p:attrName>
                                        </p:attrNameLst>
                                      </p:cBhvr>
                                      <p:to>
                                        <p:strVal val="visible"/>
                                      </p:to>
                                    </p:set>
                                    <p:anim calcmode="lin" valueType="num">
                                      <p:cBhvr additive="base">
                                        <p:cTn id="65" dur="3000" fill="hold"/>
                                        <p:tgtEl>
                                          <p:spTgt spid="20"/>
                                        </p:tgtEl>
                                        <p:attrNameLst>
                                          <p:attrName>ppt_x</p:attrName>
                                        </p:attrNameLst>
                                      </p:cBhvr>
                                      <p:tavLst>
                                        <p:tav tm="0">
                                          <p:val>
                                            <p:strVal val="1+#ppt_w/2"/>
                                          </p:val>
                                        </p:tav>
                                        <p:tav tm="100000">
                                          <p:val>
                                            <p:strVal val="#ppt_x"/>
                                          </p:val>
                                        </p:tav>
                                      </p:tavLst>
                                    </p:anim>
                                    <p:anim calcmode="lin" valueType="num">
                                      <p:cBhvr additive="base">
                                        <p:cTn id="66" dur="3000" fill="hold"/>
                                        <p:tgtEl>
                                          <p:spTgt spid="20"/>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21"/>
                                        </p:tgtEl>
                                        <p:attrNameLst>
                                          <p:attrName>style.visibility</p:attrName>
                                        </p:attrNameLst>
                                      </p:cBhvr>
                                      <p:to>
                                        <p:strVal val="visible"/>
                                      </p:to>
                                    </p:set>
                                    <p:anim calcmode="lin" valueType="num">
                                      <p:cBhvr additive="base">
                                        <p:cTn id="69" dur="3000" fill="hold"/>
                                        <p:tgtEl>
                                          <p:spTgt spid="21"/>
                                        </p:tgtEl>
                                        <p:attrNameLst>
                                          <p:attrName>ppt_x</p:attrName>
                                        </p:attrNameLst>
                                      </p:cBhvr>
                                      <p:tavLst>
                                        <p:tav tm="0">
                                          <p:val>
                                            <p:strVal val="1+#ppt_w/2"/>
                                          </p:val>
                                        </p:tav>
                                        <p:tav tm="100000">
                                          <p:val>
                                            <p:strVal val="#ppt_x"/>
                                          </p:val>
                                        </p:tav>
                                      </p:tavLst>
                                    </p:anim>
                                    <p:anim calcmode="lin" valueType="num">
                                      <p:cBhvr additive="base">
                                        <p:cTn id="70" dur="3000" fill="hold"/>
                                        <p:tgtEl>
                                          <p:spTgt spid="21"/>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22"/>
                                        </p:tgtEl>
                                        <p:attrNameLst>
                                          <p:attrName>style.visibility</p:attrName>
                                        </p:attrNameLst>
                                      </p:cBhvr>
                                      <p:to>
                                        <p:strVal val="visible"/>
                                      </p:to>
                                    </p:set>
                                    <p:anim calcmode="lin" valueType="num">
                                      <p:cBhvr additive="base">
                                        <p:cTn id="73" dur="3000" fill="hold"/>
                                        <p:tgtEl>
                                          <p:spTgt spid="22"/>
                                        </p:tgtEl>
                                        <p:attrNameLst>
                                          <p:attrName>ppt_x</p:attrName>
                                        </p:attrNameLst>
                                      </p:cBhvr>
                                      <p:tavLst>
                                        <p:tav tm="0">
                                          <p:val>
                                            <p:strVal val="1+#ppt_w/2"/>
                                          </p:val>
                                        </p:tav>
                                        <p:tav tm="100000">
                                          <p:val>
                                            <p:strVal val="#ppt_x"/>
                                          </p:val>
                                        </p:tav>
                                      </p:tavLst>
                                    </p:anim>
                                    <p:anim calcmode="lin" valueType="num">
                                      <p:cBhvr additive="base">
                                        <p:cTn id="74" dur="3000" fill="hold"/>
                                        <p:tgtEl>
                                          <p:spTgt spid="22"/>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23"/>
                                        </p:tgtEl>
                                        <p:attrNameLst>
                                          <p:attrName>style.visibility</p:attrName>
                                        </p:attrNameLst>
                                      </p:cBhvr>
                                      <p:to>
                                        <p:strVal val="visible"/>
                                      </p:to>
                                    </p:set>
                                    <p:anim calcmode="lin" valueType="num">
                                      <p:cBhvr additive="base">
                                        <p:cTn id="77" dur="3000" fill="hold"/>
                                        <p:tgtEl>
                                          <p:spTgt spid="23"/>
                                        </p:tgtEl>
                                        <p:attrNameLst>
                                          <p:attrName>ppt_x</p:attrName>
                                        </p:attrNameLst>
                                      </p:cBhvr>
                                      <p:tavLst>
                                        <p:tav tm="0">
                                          <p:val>
                                            <p:strVal val="1+#ppt_w/2"/>
                                          </p:val>
                                        </p:tav>
                                        <p:tav tm="100000">
                                          <p:val>
                                            <p:strVal val="#ppt_x"/>
                                          </p:val>
                                        </p:tav>
                                      </p:tavLst>
                                    </p:anim>
                                    <p:anim calcmode="lin" valueType="num">
                                      <p:cBhvr additive="base">
                                        <p:cTn id="78" dur="3000" fill="hold"/>
                                        <p:tgtEl>
                                          <p:spTgt spid="23"/>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24"/>
                                        </p:tgtEl>
                                        <p:attrNameLst>
                                          <p:attrName>style.visibility</p:attrName>
                                        </p:attrNameLst>
                                      </p:cBhvr>
                                      <p:to>
                                        <p:strVal val="visible"/>
                                      </p:to>
                                    </p:set>
                                    <p:anim calcmode="lin" valueType="num">
                                      <p:cBhvr additive="base">
                                        <p:cTn id="81" dur="3000" fill="hold"/>
                                        <p:tgtEl>
                                          <p:spTgt spid="24"/>
                                        </p:tgtEl>
                                        <p:attrNameLst>
                                          <p:attrName>ppt_x</p:attrName>
                                        </p:attrNameLst>
                                      </p:cBhvr>
                                      <p:tavLst>
                                        <p:tav tm="0">
                                          <p:val>
                                            <p:strVal val="1+#ppt_w/2"/>
                                          </p:val>
                                        </p:tav>
                                        <p:tav tm="100000">
                                          <p:val>
                                            <p:strVal val="#ppt_x"/>
                                          </p:val>
                                        </p:tav>
                                      </p:tavLst>
                                    </p:anim>
                                    <p:anim calcmode="lin" valueType="num">
                                      <p:cBhvr additive="base">
                                        <p:cTn id="82" dur="3000" fill="hold"/>
                                        <p:tgtEl>
                                          <p:spTgt spid="24"/>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25"/>
                                        </p:tgtEl>
                                        <p:attrNameLst>
                                          <p:attrName>style.visibility</p:attrName>
                                        </p:attrNameLst>
                                      </p:cBhvr>
                                      <p:to>
                                        <p:strVal val="visible"/>
                                      </p:to>
                                    </p:set>
                                    <p:anim calcmode="lin" valueType="num">
                                      <p:cBhvr additive="base">
                                        <p:cTn id="85" dur="3000" fill="hold"/>
                                        <p:tgtEl>
                                          <p:spTgt spid="25"/>
                                        </p:tgtEl>
                                        <p:attrNameLst>
                                          <p:attrName>ppt_x</p:attrName>
                                        </p:attrNameLst>
                                      </p:cBhvr>
                                      <p:tavLst>
                                        <p:tav tm="0">
                                          <p:val>
                                            <p:strVal val="1+#ppt_w/2"/>
                                          </p:val>
                                        </p:tav>
                                        <p:tav tm="100000">
                                          <p:val>
                                            <p:strVal val="#ppt_x"/>
                                          </p:val>
                                        </p:tav>
                                      </p:tavLst>
                                    </p:anim>
                                    <p:anim calcmode="lin" valueType="num">
                                      <p:cBhvr additive="base">
                                        <p:cTn id="86" dur="3000" fill="hold"/>
                                        <p:tgtEl>
                                          <p:spTgt spid="25"/>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3000" fill="hold"/>
                                        <p:tgtEl>
                                          <p:spTgt spid="6"/>
                                        </p:tgtEl>
                                        <p:attrNameLst>
                                          <p:attrName>r</p:attrName>
                                        </p:attrNameLst>
                                      </p:cBhvr>
                                    </p:animRot>
                                  </p:childTnLst>
                                </p:cTn>
                              </p:par>
                              <p:par>
                                <p:cTn id="89" presetID="8" presetClass="emph" presetSubtype="0" autoRev="1" fill="hold" nodeType="withEffect">
                                  <p:stCondLst>
                                    <p:cond delay="0"/>
                                  </p:stCondLst>
                                  <p:childTnLst>
                                    <p:animRot by="21600000">
                                      <p:cBhvr>
                                        <p:cTn id="90" dur="3000" fill="hold"/>
                                        <p:tgtEl>
                                          <p:spTgt spid="8"/>
                                        </p:tgtEl>
                                        <p:attrNameLst>
                                          <p:attrName>r</p:attrName>
                                        </p:attrNameLst>
                                      </p:cBhvr>
                                    </p:animRot>
                                  </p:childTnLst>
                                </p:cTn>
                              </p:par>
                              <p:par>
                                <p:cTn id="91" presetID="8" presetClass="emph" presetSubtype="0" autoRev="1" fill="hold" nodeType="withEffect">
                                  <p:stCondLst>
                                    <p:cond delay="0"/>
                                  </p:stCondLst>
                                  <p:childTnLst>
                                    <p:animRot by="21600000">
                                      <p:cBhvr>
                                        <p:cTn id="92" dur="3000" fill="hold"/>
                                        <p:tgtEl>
                                          <p:spTgt spid="10"/>
                                        </p:tgtEl>
                                        <p:attrNameLst>
                                          <p:attrName>r</p:attrName>
                                        </p:attrNameLst>
                                      </p:cBhvr>
                                    </p:animRot>
                                  </p:childTnLst>
                                </p:cTn>
                              </p:par>
                              <p:par>
                                <p:cTn id="93" presetID="8" presetClass="emph" presetSubtype="0" autoRev="1" fill="hold" nodeType="withEffect">
                                  <p:stCondLst>
                                    <p:cond delay="0"/>
                                  </p:stCondLst>
                                  <p:childTnLst>
                                    <p:animRot by="21600000">
                                      <p:cBhvr>
                                        <p:cTn id="94" dur="3000" fill="hold"/>
                                        <p:tgtEl>
                                          <p:spTgt spid="11"/>
                                        </p:tgtEl>
                                        <p:attrNameLst>
                                          <p:attrName>r</p:attrName>
                                        </p:attrNameLst>
                                      </p:cBhvr>
                                    </p:animRot>
                                  </p:childTnLst>
                                </p:cTn>
                              </p:par>
                              <p:par>
                                <p:cTn id="95" presetID="8" presetClass="emph" presetSubtype="0" autoRev="1" fill="hold" nodeType="withEffect">
                                  <p:stCondLst>
                                    <p:cond delay="0"/>
                                  </p:stCondLst>
                                  <p:childTnLst>
                                    <p:animRot by="21600000">
                                      <p:cBhvr>
                                        <p:cTn id="96" dur="3000" fill="hold"/>
                                        <p:tgtEl>
                                          <p:spTgt spid="12"/>
                                        </p:tgtEl>
                                        <p:attrNameLst>
                                          <p:attrName>r</p:attrName>
                                        </p:attrNameLst>
                                      </p:cBhvr>
                                    </p:animRot>
                                  </p:childTnLst>
                                </p:cTn>
                              </p:par>
                              <p:par>
                                <p:cTn id="97" presetID="8" presetClass="emph" presetSubtype="0" autoRev="1" fill="hold" nodeType="withEffect">
                                  <p:stCondLst>
                                    <p:cond delay="0"/>
                                  </p:stCondLst>
                                  <p:childTnLst>
                                    <p:animRot by="21600000">
                                      <p:cBhvr>
                                        <p:cTn id="98" dur="3000" fill="hold"/>
                                        <p:tgtEl>
                                          <p:spTgt spid="13"/>
                                        </p:tgtEl>
                                        <p:attrNameLst>
                                          <p:attrName>r</p:attrName>
                                        </p:attrNameLst>
                                      </p:cBhvr>
                                    </p:animRot>
                                  </p:childTnLst>
                                </p:cTn>
                              </p:par>
                              <p:par>
                                <p:cTn id="99" presetID="8" presetClass="emph" presetSubtype="0" autoRev="1" fill="hold" nodeType="withEffect">
                                  <p:stCondLst>
                                    <p:cond delay="0"/>
                                  </p:stCondLst>
                                  <p:childTnLst>
                                    <p:animRot by="21600000">
                                      <p:cBhvr>
                                        <p:cTn id="100" dur="3000" fill="hold"/>
                                        <p:tgtEl>
                                          <p:spTgt spid="14"/>
                                        </p:tgtEl>
                                        <p:attrNameLst>
                                          <p:attrName>r</p:attrName>
                                        </p:attrNameLst>
                                      </p:cBhvr>
                                    </p:animRot>
                                  </p:childTnLst>
                                </p:cTn>
                              </p:par>
                              <p:par>
                                <p:cTn id="101" presetID="8" presetClass="emph" presetSubtype="0" autoRev="1" fill="hold" nodeType="withEffect">
                                  <p:stCondLst>
                                    <p:cond delay="0"/>
                                  </p:stCondLst>
                                  <p:childTnLst>
                                    <p:animRot by="21600000">
                                      <p:cBhvr>
                                        <p:cTn id="102" dur="3000" fill="hold"/>
                                        <p:tgtEl>
                                          <p:spTgt spid="15"/>
                                        </p:tgtEl>
                                        <p:attrNameLst>
                                          <p:attrName>r</p:attrName>
                                        </p:attrNameLst>
                                      </p:cBhvr>
                                    </p:animRot>
                                  </p:childTnLst>
                                </p:cTn>
                              </p:par>
                              <p:par>
                                <p:cTn id="103" presetID="8" presetClass="emph" presetSubtype="0" autoRev="1" fill="hold" nodeType="withEffect">
                                  <p:stCondLst>
                                    <p:cond delay="0"/>
                                  </p:stCondLst>
                                  <p:childTnLst>
                                    <p:animRot by="21600000">
                                      <p:cBhvr>
                                        <p:cTn id="104" dur="3000" fill="hold"/>
                                        <p:tgtEl>
                                          <p:spTgt spid="16"/>
                                        </p:tgtEl>
                                        <p:attrNameLst>
                                          <p:attrName>r</p:attrName>
                                        </p:attrNameLst>
                                      </p:cBhvr>
                                    </p:animRot>
                                  </p:childTnLst>
                                </p:cTn>
                              </p:par>
                              <p:par>
                                <p:cTn id="105" presetID="8" presetClass="emph" presetSubtype="0" autoRev="1" fill="hold" nodeType="withEffect">
                                  <p:stCondLst>
                                    <p:cond delay="0"/>
                                  </p:stCondLst>
                                  <p:childTnLst>
                                    <p:animRot by="21600000">
                                      <p:cBhvr>
                                        <p:cTn id="106" dur="3000" fill="hold"/>
                                        <p:tgtEl>
                                          <p:spTgt spid="17"/>
                                        </p:tgtEl>
                                        <p:attrNameLst>
                                          <p:attrName>r</p:attrName>
                                        </p:attrNameLst>
                                      </p:cBhvr>
                                    </p:animRot>
                                  </p:childTnLst>
                                </p:cTn>
                              </p:par>
                              <p:par>
                                <p:cTn id="107" presetID="8" presetClass="emph" presetSubtype="0" autoRev="1" fill="hold" nodeType="withEffect">
                                  <p:stCondLst>
                                    <p:cond delay="0"/>
                                  </p:stCondLst>
                                  <p:childTnLst>
                                    <p:animRot by="-21600000">
                                      <p:cBhvr>
                                        <p:cTn id="108" dur="3000" fill="hold"/>
                                        <p:tgtEl>
                                          <p:spTgt spid="7"/>
                                        </p:tgtEl>
                                        <p:attrNameLst>
                                          <p:attrName>r</p:attrName>
                                        </p:attrNameLst>
                                      </p:cBhvr>
                                    </p:animRot>
                                  </p:childTnLst>
                                </p:cTn>
                              </p:par>
                              <p:par>
                                <p:cTn id="109" presetID="8" presetClass="emph" presetSubtype="0" autoRev="1" fill="hold" nodeType="withEffect">
                                  <p:stCondLst>
                                    <p:cond delay="0"/>
                                  </p:stCondLst>
                                  <p:childTnLst>
                                    <p:animRot by="-21600000">
                                      <p:cBhvr>
                                        <p:cTn id="110" dur="3000" fill="hold"/>
                                        <p:tgtEl>
                                          <p:spTgt spid="9"/>
                                        </p:tgtEl>
                                        <p:attrNameLst>
                                          <p:attrName>r</p:attrName>
                                        </p:attrNameLst>
                                      </p:cBhvr>
                                    </p:animRot>
                                  </p:childTnLst>
                                </p:cTn>
                              </p:par>
                              <p:par>
                                <p:cTn id="111" presetID="8" presetClass="emph" presetSubtype="0" autoRev="1" fill="hold" nodeType="withEffect">
                                  <p:stCondLst>
                                    <p:cond delay="0"/>
                                  </p:stCondLst>
                                  <p:childTnLst>
                                    <p:animRot by="-21600000">
                                      <p:cBhvr>
                                        <p:cTn id="112" dur="3000" fill="hold"/>
                                        <p:tgtEl>
                                          <p:spTgt spid="18"/>
                                        </p:tgtEl>
                                        <p:attrNameLst>
                                          <p:attrName>r</p:attrName>
                                        </p:attrNameLst>
                                      </p:cBhvr>
                                    </p:animRot>
                                  </p:childTnLst>
                                </p:cTn>
                              </p:par>
                              <p:par>
                                <p:cTn id="113" presetID="8" presetClass="emph" presetSubtype="0" autoRev="1" fill="hold" nodeType="withEffect">
                                  <p:stCondLst>
                                    <p:cond delay="0"/>
                                  </p:stCondLst>
                                  <p:childTnLst>
                                    <p:animRot by="-21600000">
                                      <p:cBhvr>
                                        <p:cTn id="114" dur="3000" fill="hold"/>
                                        <p:tgtEl>
                                          <p:spTgt spid="19"/>
                                        </p:tgtEl>
                                        <p:attrNameLst>
                                          <p:attrName>r</p:attrName>
                                        </p:attrNameLst>
                                      </p:cBhvr>
                                    </p:animRot>
                                  </p:childTnLst>
                                </p:cTn>
                              </p:par>
                              <p:par>
                                <p:cTn id="115" presetID="8" presetClass="emph" presetSubtype="0" autoRev="1" fill="hold" nodeType="withEffect">
                                  <p:stCondLst>
                                    <p:cond delay="0"/>
                                  </p:stCondLst>
                                  <p:childTnLst>
                                    <p:animRot by="-21600000">
                                      <p:cBhvr>
                                        <p:cTn id="116" dur="3000" fill="hold"/>
                                        <p:tgtEl>
                                          <p:spTgt spid="20"/>
                                        </p:tgtEl>
                                        <p:attrNameLst>
                                          <p:attrName>r</p:attrName>
                                        </p:attrNameLst>
                                      </p:cBhvr>
                                    </p:animRot>
                                  </p:childTnLst>
                                </p:cTn>
                              </p:par>
                              <p:par>
                                <p:cTn id="117" presetID="8" presetClass="emph" presetSubtype="0" autoRev="1" fill="hold" nodeType="withEffect">
                                  <p:stCondLst>
                                    <p:cond delay="0"/>
                                  </p:stCondLst>
                                  <p:childTnLst>
                                    <p:animRot by="-21600000">
                                      <p:cBhvr>
                                        <p:cTn id="118" dur="3000" fill="hold"/>
                                        <p:tgtEl>
                                          <p:spTgt spid="21"/>
                                        </p:tgtEl>
                                        <p:attrNameLst>
                                          <p:attrName>r</p:attrName>
                                        </p:attrNameLst>
                                      </p:cBhvr>
                                    </p:animRot>
                                  </p:childTnLst>
                                </p:cTn>
                              </p:par>
                              <p:par>
                                <p:cTn id="119" presetID="8" presetClass="emph" presetSubtype="0" autoRev="1" fill="hold" nodeType="withEffect">
                                  <p:stCondLst>
                                    <p:cond delay="0"/>
                                  </p:stCondLst>
                                  <p:childTnLst>
                                    <p:animRot by="-21600000">
                                      <p:cBhvr>
                                        <p:cTn id="120" dur="3000" fill="hold"/>
                                        <p:tgtEl>
                                          <p:spTgt spid="22"/>
                                        </p:tgtEl>
                                        <p:attrNameLst>
                                          <p:attrName>r</p:attrName>
                                        </p:attrNameLst>
                                      </p:cBhvr>
                                    </p:animRot>
                                  </p:childTnLst>
                                </p:cTn>
                              </p:par>
                              <p:par>
                                <p:cTn id="121" presetID="8" presetClass="emph" presetSubtype="0" autoRev="1" fill="hold" nodeType="withEffect">
                                  <p:stCondLst>
                                    <p:cond delay="0"/>
                                  </p:stCondLst>
                                  <p:childTnLst>
                                    <p:animRot by="-21600000">
                                      <p:cBhvr>
                                        <p:cTn id="122" dur="3000" fill="hold"/>
                                        <p:tgtEl>
                                          <p:spTgt spid="23"/>
                                        </p:tgtEl>
                                        <p:attrNameLst>
                                          <p:attrName>r</p:attrName>
                                        </p:attrNameLst>
                                      </p:cBhvr>
                                    </p:animRot>
                                  </p:childTnLst>
                                </p:cTn>
                              </p:par>
                              <p:par>
                                <p:cTn id="123" presetID="8" presetClass="emph" presetSubtype="0" autoRev="1" fill="hold" nodeType="withEffect">
                                  <p:stCondLst>
                                    <p:cond delay="0"/>
                                  </p:stCondLst>
                                  <p:childTnLst>
                                    <p:animRot by="-21600000">
                                      <p:cBhvr>
                                        <p:cTn id="124" dur="3000" fill="hold"/>
                                        <p:tgtEl>
                                          <p:spTgt spid="24"/>
                                        </p:tgtEl>
                                        <p:attrNameLst>
                                          <p:attrName>r</p:attrName>
                                        </p:attrNameLst>
                                      </p:cBhvr>
                                    </p:animRot>
                                  </p:childTnLst>
                                </p:cTn>
                              </p:par>
                              <p:par>
                                <p:cTn id="125" presetID="8" presetClass="emph" presetSubtype="0" autoRev="1" fill="hold" nodeType="withEffect">
                                  <p:stCondLst>
                                    <p:cond delay="0"/>
                                  </p:stCondLst>
                                  <p:childTnLst>
                                    <p:animRot by="-21600000">
                                      <p:cBhvr>
                                        <p:cTn id="126" dur="3000" fill="hold"/>
                                        <p:tgtEl>
                                          <p:spTgt spid="25"/>
                                        </p:tgtEl>
                                        <p:attrNameLst>
                                          <p:attrName>r</p:attrName>
                                        </p:attrNameLst>
                                      </p:cBhvr>
                                    </p:animRot>
                                  </p:childTnLst>
                                </p:cTn>
                              </p:par>
                            </p:childTnLst>
                          </p:cTn>
                        </p:par>
                        <p:par>
                          <p:cTn id="127" fill="hold">
                            <p:stCondLst>
                              <p:cond delay="6000"/>
                            </p:stCondLst>
                            <p:childTnLst>
                              <p:par>
                                <p:cTn id="128" presetID="2" presetClass="exit" presetSubtype="6" fill="hold" nodeType="afterEffect">
                                  <p:stCondLst>
                                    <p:cond delay="0"/>
                                  </p:stCondLst>
                                  <p:childTnLst>
                                    <p:anim calcmode="lin" valueType="num">
                                      <p:cBhvr additive="base">
                                        <p:cTn id="129" dur="3000"/>
                                        <p:tgtEl>
                                          <p:spTgt spid="6"/>
                                        </p:tgtEl>
                                        <p:attrNameLst>
                                          <p:attrName>ppt_x</p:attrName>
                                        </p:attrNameLst>
                                      </p:cBhvr>
                                      <p:tavLst>
                                        <p:tav tm="0">
                                          <p:val>
                                            <p:strVal val="ppt_x"/>
                                          </p:val>
                                        </p:tav>
                                        <p:tav tm="100000">
                                          <p:val>
                                            <p:strVal val="1+ppt_w/2"/>
                                          </p:val>
                                        </p:tav>
                                      </p:tavLst>
                                    </p:anim>
                                    <p:anim calcmode="lin" valueType="num">
                                      <p:cBhvr additive="base">
                                        <p:cTn id="130" dur="3000"/>
                                        <p:tgtEl>
                                          <p:spTgt spid="6"/>
                                        </p:tgtEl>
                                        <p:attrNameLst>
                                          <p:attrName>ppt_y</p:attrName>
                                        </p:attrNameLst>
                                      </p:cBhvr>
                                      <p:tavLst>
                                        <p:tav tm="0">
                                          <p:val>
                                            <p:strVal val="ppt_y"/>
                                          </p:val>
                                        </p:tav>
                                        <p:tav tm="100000">
                                          <p:val>
                                            <p:strVal val="1+ppt_h/2"/>
                                          </p:val>
                                        </p:tav>
                                      </p:tavLst>
                                    </p:anim>
                                    <p:set>
                                      <p:cBhvr>
                                        <p:cTn id="131" dur="1" fill="hold">
                                          <p:stCondLst>
                                            <p:cond delay="2999"/>
                                          </p:stCondLst>
                                        </p:cTn>
                                        <p:tgtEl>
                                          <p:spTgt spid="6"/>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3000"/>
                                        <p:tgtEl>
                                          <p:spTgt spid="8"/>
                                        </p:tgtEl>
                                        <p:attrNameLst>
                                          <p:attrName>ppt_x</p:attrName>
                                        </p:attrNameLst>
                                      </p:cBhvr>
                                      <p:tavLst>
                                        <p:tav tm="0">
                                          <p:val>
                                            <p:strVal val="ppt_x"/>
                                          </p:val>
                                        </p:tav>
                                        <p:tav tm="100000">
                                          <p:val>
                                            <p:strVal val="1+ppt_w/2"/>
                                          </p:val>
                                        </p:tav>
                                      </p:tavLst>
                                    </p:anim>
                                    <p:anim calcmode="lin" valueType="num">
                                      <p:cBhvr additive="base">
                                        <p:cTn id="134" dur="3000"/>
                                        <p:tgtEl>
                                          <p:spTgt spid="8"/>
                                        </p:tgtEl>
                                        <p:attrNameLst>
                                          <p:attrName>ppt_y</p:attrName>
                                        </p:attrNameLst>
                                      </p:cBhvr>
                                      <p:tavLst>
                                        <p:tav tm="0">
                                          <p:val>
                                            <p:strVal val="ppt_y"/>
                                          </p:val>
                                        </p:tav>
                                        <p:tav tm="100000">
                                          <p:val>
                                            <p:strVal val="1+ppt_h/2"/>
                                          </p:val>
                                        </p:tav>
                                      </p:tavLst>
                                    </p:anim>
                                    <p:set>
                                      <p:cBhvr>
                                        <p:cTn id="135" dur="1" fill="hold">
                                          <p:stCondLst>
                                            <p:cond delay="2999"/>
                                          </p:stCondLst>
                                        </p:cTn>
                                        <p:tgtEl>
                                          <p:spTgt spid="8"/>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3000"/>
                                        <p:tgtEl>
                                          <p:spTgt spid="10"/>
                                        </p:tgtEl>
                                        <p:attrNameLst>
                                          <p:attrName>ppt_x</p:attrName>
                                        </p:attrNameLst>
                                      </p:cBhvr>
                                      <p:tavLst>
                                        <p:tav tm="0">
                                          <p:val>
                                            <p:strVal val="ppt_x"/>
                                          </p:val>
                                        </p:tav>
                                        <p:tav tm="100000">
                                          <p:val>
                                            <p:strVal val="1+ppt_w/2"/>
                                          </p:val>
                                        </p:tav>
                                      </p:tavLst>
                                    </p:anim>
                                    <p:anim calcmode="lin" valueType="num">
                                      <p:cBhvr additive="base">
                                        <p:cTn id="138" dur="3000"/>
                                        <p:tgtEl>
                                          <p:spTgt spid="10"/>
                                        </p:tgtEl>
                                        <p:attrNameLst>
                                          <p:attrName>ppt_y</p:attrName>
                                        </p:attrNameLst>
                                      </p:cBhvr>
                                      <p:tavLst>
                                        <p:tav tm="0">
                                          <p:val>
                                            <p:strVal val="ppt_y"/>
                                          </p:val>
                                        </p:tav>
                                        <p:tav tm="100000">
                                          <p:val>
                                            <p:strVal val="1+ppt_h/2"/>
                                          </p:val>
                                        </p:tav>
                                      </p:tavLst>
                                    </p:anim>
                                    <p:set>
                                      <p:cBhvr>
                                        <p:cTn id="139" dur="1" fill="hold">
                                          <p:stCondLst>
                                            <p:cond delay="2999"/>
                                          </p:stCondLst>
                                        </p:cTn>
                                        <p:tgtEl>
                                          <p:spTgt spid="10"/>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3000"/>
                                        <p:tgtEl>
                                          <p:spTgt spid="11"/>
                                        </p:tgtEl>
                                        <p:attrNameLst>
                                          <p:attrName>ppt_x</p:attrName>
                                        </p:attrNameLst>
                                      </p:cBhvr>
                                      <p:tavLst>
                                        <p:tav tm="0">
                                          <p:val>
                                            <p:strVal val="ppt_x"/>
                                          </p:val>
                                        </p:tav>
                                        <p:tav tm="100000">
                                          <p:val>
                                            <p:strVal val="1+ppt_w/2"/>
                                          </p:val>
                                        </p:tav>
                                      </p:tavLst>
                                    </p:anim>
                                    <p:anim calcmode="lin" valueType="num">
                                      <p:cBhvr additive="base">
                                        <p:cTn id="142" dur="3000"/>
                                        <p:tgtEl>
                                          <p:spTgt spid="11"/>
                                        </p:tgtEl>
                                        <p:attrNameLst>
                                          <p:attrName>ppt_y</p:attrName>
                                        </p:attrNameLst>
                                      </p:cBhvr>
                                      <p:tavLst>
                                        <p:tav tm="0">
                                          <p:val>
                                            <p:strVal val="ppt_y"/>
                                          </p:val>
                                        </p:tav>
                                        <p:tav tm="100000">
                                          <p:val>
                                            <p:strVal val="1+ppt_h/2"/>
                                          </p:val>
                                        </p:tav>
                                      </p:tavLst>
                                    </p:anim>
                                    <p:set>
                                      <p:cBhvr>
                                        <p:cTn id="143" dur="1" fill="hold">
                                          <p:stCondLst>
                                            <p:cond delay="2999"/>
                                          </p:stCondLst>
                                        </p:cTn>
                                        <p:tgtEl>
                                          <p:spTgt spid="11"/>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3000"/>
                                        <p:tgtEl>
                                          <p:spTgt spid="12"/>
                                        </p:tgtEl>
                                        <p:attrNameLst>
                                          <p:attrName>ppt_x</p:attrName>
                                        </p:attrNameLst>
                                      </p:cBhvr>
                                      <p:tavLst>
                                        <p:tav tm="0">
                                          <p:val>
                                            <p:strVal val="ppt_x"/>
                                          </p:val>
                                        </p:tav>
                                        <p:tav tm="100000">
                                          <p:val>
                                            <p:strVal val="1+ppt_w/2"/>
                                          </p:val>
                                        </p:tav>
                                      </p:tavLst>
                                    </p:anim>
                                    <p:anim calcmode="lin" valueType="num">
                                      <p:cBhvr additive="base">
                                        <p:cTn id="146" dur="3000"/>
                                        <p:tgtEl>
                                          <p:spTgt spid="12"/>
                                        </p:tgtEl>
                                        <p:attrNameLst>
                                          <p:attrName>ppt_y</p:attrName>
                                        </p:attrNameLst>
                                      </p:cBhvr>
                                      <p:tavLst>
                                        <p:tav tm="0">
                                          <p:val>
                                            <p:strVal val="ppt_y"/>
                                          </p:val>
                                        </p:tav>
                                        <p:tav tm="100000">
                                          <p:val>
                                            <p:strVal val="1+ppt_h/2"/>
                                          </p:val>
                                        </p:tav>
                                      </p:tavLst>
                                    </p:anim>
                                    <p:set>
                                      <p:cBhvr>
                                        <p:cTn id="147" dur="1" fill="hold">
                                          <p:stCondLst>
                                            <p:cond delay="2999"/>
                                          </p:stCondLst>
                                        </p:cTn>
                                        <p:tgtEl>
                                          <p:spTgt spid="12"/>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3000"/>
                                        <p:tgtEl>
                                          <p:spTgt spid="13"/>
                                        </p:tgtEl>
                                        <p:attrNameLst>
                                          <p:attrName>ppt_x</p:attrName>
                                        </p:attrNameLst>
                                      </p:cBhvr>
                                      <p:tavLst>
                                        <p:tav tm="0">
                                          <p:val>
                                            <p:strVal val="ppt_x"/>
                                          </p:val>
                                        </p:tav>
                                        <p:tav tm="100000">
                                          <p:val>
                                            <p:strVal val="1+ppt_w/2"/>
                                          </p:val>
                                        </p:tav>
                                      </p:tavLst>
                                    </p:anim>
                                    <p:anim calcmode="lin" valueType="num">
                                      <p:cBhvr additive="base">
                                        <p:cTn id="150" dur="3000"/>
                                        <p:tgtEl>
                                          <p:spTgt spid="13"/>
                                        </p:tgtEl>
                                        <p:attrNameLst>
                                          <p:attrName>ppt_y</p:attrName>
                                        </p:attrNameLst>
                                      </p:cBhvr>
                                      <p:tavLst>
                                        <p:tav tm="0">
                                          <p:val>
                                            <p:strVal val="ppt_y"/>
                                          </p:val>
                                        </p:tav>
                                        <p:tav tm="100000">
                                          <p:val>
                                            <p:strVal val="1+ppt_h/2"/>
                                          </p:val>
                                        </p:tav>
                                      </p:tavLst>
                                    </p:anim>
                                    <p:set>
                                      <p:cBhvr>
                                        <p:cTn id="151" dur="1" fill="hold">
                                          <p:stCondLst>
                                            <p:cond delay="2999"/>
                                          </p:stCondLst>
                                        </p:cTn>
                                        <p:tgtEl>
                                          <p:spTgt spid="13"/>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3000"/>
                                        <p:tgtEl>
                                          <p:spTgt spid="14"/>
                                        </p:tgtEl>
                                        <p:attrNameLst>
                                          <p:attrName>ppt_x</p:attrName>
                                        </p:attrNameLst>
                                      </p:cBhvr>
                                      <p:tavLst>
                                        <p:tav tm="0">
                                          <p:val>
                                            <p:strVal val="ppt_x"/>
                                          </p:val>
                                        </p:tav>
                                        <p:tav tm="100000">
                                          <p:val>
                                            <p:strVal val="1+ppt_w/2"/>
                                          </p:val>
                                        </p:tav>
                                      </p:tavLst>
                                    </p:anim>
                                    <p:anim calcmode="lin" valueType="num">
                                      <p:cBhvr additive="base">
                                        <p:cTn id="154" dur="3000"/>
                                        <p:tgtEl>
                                          <p:spTgt spid="14"/>
                                        </p:tgtEl>
                                        <p:attrNameLst>
                                          <p:attrName>ppt_y</p:attrName>
                                        </p:attrNameLst>
                                      </p:cBhvr>
                                      <p:tavLst>
                                        <p:tav tm="0">
                                          <p:val>
                                            <p:strVal val="ppt_y"/>
                                          </p:val>
                                        </p:tav>
                                        <p:tav tm="100000">
                                          <p:val>
                                            <p:strVal val="1+ppt_h/2"/>
                                          </p:val>
                                        </p:tav>
                                      </p:tavLst>
                                    </p:anim>
                                    <p:set>
                                      <p:cBhvr>
                                        <p:cTn id="155" dur="1" fill="hold">
                                          <p:stCondLst>
                                            <p:cond delay="2999"/>
                                          </p:stCondLst>
                                        </p:cTn>
                                        <p:tgtEl>
                                          <p:spTgt spid="14"/>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3000"/>
                                        <p:tgtEl>
                                          <p:spTgt spid="15"/>
                                        </p:tgtEl>
                                        <p:attrNameLst>
                                          <p:attrName>ppt_x</p:attrName>
                                        </p:attrNameLst>
                                      </p:cBhvr>
                                      <p:tavLst>
                                        <p:tav tm="0">
                                          <p:val>
                                            <p:strVal val="ppt_x"/>
                                          </p:val>
                                        </p:tav>
                                        <p:tav tm="100000">
                                          <p:val>
                                            <p:strVal val="1+ppt_w/2"/>
                                          </p:val>
                                        </p:tav>
                                      </p:tavLst>
                                    </p:anim>
                                    <p:anim calcmode="lin" valueType="num">
                                      <p:cBhvr additive="base">
                                        <p:cTn id="158" dur="3000"/>
                                        <p:tgtEl>
                                          <p:spTgt spid="15"/>
                                        </p:tgtEl>
                                        <p:attrNameLst>
                                          <p:attrName>ppt_y</p:attrName>
                                        </p:attrNameLst>
                                      </p:cBhvr>
                                      <p:tavLst>
                                        <p:tav tm="0">
                                          <p:val>
                                            <p:strVal val="ppt_y"/>
                                          </p:val>
                                        </p:tav>
                                        <p:tav tm="100000">
                                          <p:val>
                                            <p:strVal val="1+ppt_h/2"/>
                                          </p:val>
                                        </p:tav>
                                      </p:tavLst>
                                    </p:anim>
                                    <p:set>
                                      <p:cBhvr>
                                        <p:cTn id="159" dur="1" fill="hold">
                                          <p:stCondLst>
                                            <p:cond delay="2999"/>
                                          </p:stCondLst>
                                        </p:cTn>
                                        <p:tgtEl>
                                          <p:spTgt spid="15"/>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3000"/>
                                        <p:tgtEl>
                                          <p:spTgt spid="16"/>
                                        </p:tgtEl>
                                        <p:attrNameLst>
                                          <p:attrName>ppt_x</p:attrName>
                                        </p:attrNameLst>
                                      </p:cBhvr>
                                      <p:tavLst>
                                        <p:tav tm="0">
                                          <p:val>
                                            <p:strVal val="ppt_x"/>
                                          </p:val>
                                        </p:tav>
                                        <p:tav tm="100000">
                                          <p:val>
                                            <p:strVal val="1+ppt_w/2"/>
                                          </p:val>
                                        </p:tav>
                                      </p:tavLst>
                                    </p:anim>
                                    <p:anim calcmode="lin" valueType="num">
                                      <p:cBhvr additive="base">
                                        <p:cTn id="162" dur="3000"/>
                                        <p:tgtEl>
                                          <p:spTgt spid="16"/>
                                        </p:tgtEl>
                                        <p:attrNameLst>
                                          <p:attrName>ppt_y</p:attrName>
                                        </p:attrNameLst>
                                      </p:cBhvr>
                                      <p:tavLst>
                                        <p:tav tm="0">
                                          <p:val>
                                            <p:strVal val="ppt_y"/>
                                          </p:val>
                                        </p:tav>
                                        <p:tav tm="100000">
                                          <p:val>
                                            <p:strVal val="1+ppt_h/2"/>
                                          </p:val>
                                        </p:tav>
                                      </p:tavLst>
                                    </p:anim>
                                    <p:set>
                                      <p:cBhvr>
                                        <p:cTn id="163" dur="1" fill="hold">
                                          <p:stCondLst>
                                            <p:cond delay="2999"/>
                                          </p:stCondLst>
                                        </p:cTn>
                                        <p:tgtEl>
                                          <p:spTgt spid="16"/>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3000"/>
                                        <p:tgtEl>
                                          <p:spTgt spid="17"/>
                                        </p:tgtEl>
                                        <p:attrNameLst>
                                          <p:attrName>ppt_x</p:attrName>
                                        </p:attrNameLst>
                                      </p:cBhvr>
                                      <p:tavLst>
                                        <p:tav tm="0">
                                          <p:val>
                                            <p:strVal val="ppt_x"/>
                                          </p:val>
                                        </p:tav>
                                        <p:tav tm="100000">
                                          <p:val>
                                            <p:strVal val="1+ppt_w/2"/>
                                          </p:val>
                                        </p:tav>
                                      </p:tavLst>
                                    </p:anim>
                                    <p:anim calcmode="lin" valueType="num">
                                      <p:cBhvr additive="base">
                                        <p:cTn id="166" dur="3000"/>
                                        <p:tgtEl>
                                          <p:spTgt spid="17"/>
                                        </p:tgtEl>
                                        <p:attrNameLst>
                                          <p:attrName>ppt_y</p:attrName>
                                        </p:attrNameLst>
                                      </p:cBhvr>
                                      <p:tavLst>
                                        <p:tav tm="0">
                                          <p:val>
                                            <p:strVal val="ppt_y"/>
                                          </p:val>
                                        </p:tav>
                                        <p:tav tm="100000">
                                          <p:val>
                                            <p:strVal val="1+ppt_h/2"/>
                                          </p:val>
                                        </p:tav>
                                      </p:tavLst>
                                    </p:anim>
                                    <p:set>
                                      <p:cBhvr>
                                        <p:cTn id="167" dur="1" fill="hold">
                                          <p:stCondLst>
                                            <p:cond delay="2999"/>
                                          </p:stCondLst>
                                        </p:cTn>
                                        <p:tgtEl>
                                          <p:spTgt spid="17"/>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3000" fill="hold"/>
                                        <p:tgtEl>
                                          <p:spTgt spid="6"/>
                                        </p:tgtEl>
                                        <p:attrNameLst>
                                          <p:attrName>r</p:attrName>
                                        </p:attrNameLst>
                                      </p:cBhvr>
                                    </p:animRot>
                                  </p:childTnLst>
                                </p:cTn>
                              </p:par>
                              <p:par>
                                <p:cTn id="170" presetID="8" presetClass="emph" presetSubtype="0" autoRev="1" fill="hold" nodeType="withEffect">
                                  <p:stCondLst>
                                    <p:cond delay="0"/>
                                  </p:stCondLst>
                                  <p:childTnLst>
                                    <p:animRot by="21600000">
                                      <p:cBhvr>
                                        <p:cTn id="171" dur="3000" fill="hold"/>
                                        <p:tgtEl>
                                          <p:spTgt spid="8"/>
                                        </p:tgtEl>
                                        <p:attrNameLst>
                                          <p:attrName>r</p:attrName>
                                        </p:attrNameLst>
                                      </p:cBhvr>
                                    </p:animRot>
                                  </p:childTnLst>
                                </p:cTn>
                              </p:par>
                              <p:par>
                                <p:cTn id="172" presetID="8" presetClass="emph" presetSubtype="0" autoRev="1" fill="hold" nodeType="withEffect">
                                  <p:stCondLst>
                                    <p:cond delay="0"/>
                                  </p:stCondLst>
                                  <p:childTnLst>
                                    <p:animRot by="21600000">
                                      <p:cBhvr>
                                        <p:cTn id="173" dur="3000" fill="hold"/>
                                        <p:tgtEl>
                                          <p:spTgt spid="10"/>
                                        </p:tgtEl>
                                        <p:attrNameLst>
                                          <p:attrName>r</p:attrName>
                                        </p:attrNameLst>
                                      </p:cBhvr>
                                    </p:animRot>
                                  </p:childTnLst>
                                </p:cTn>
                              </p:par>
                              <p:par>
                                <p:cTn id="174" presetID="8" presetClass="emph" presetSubtype="0" autoRev="1" fill="hold" nodeType="withEffect">
                                  <p:stCondLst>
                                    <p:cond delay="0"/>
                                  </p:stCondLst>
                                  <p:childTnLst>
                                    <p:animRot by="21600000">
                                      <p:cBhvr>
                                        <p:cTn id="175" dur="3000" fill="hold"/>
                                        <p:tgtEl>
                                          <p:spTgt spid="11"/>
                                        </p:tgtEl>
                                        <p:attrNameLst>
                                          <p:attrName>r</p:attrName>
                                        </p:attrNameLst>
                                      </p:cBhvr>
                                    </p:animRot>
                                  </p:childTnLst>
                                </p:cTn>
                              </p:par>
                              <p:par>
                                <p:cTn id="176" presetID="8" presetClass="emph" presetSubtype="0" autoRev="1" fill="hold" nodeType="withEffect">
                                  <p:stCondLst>
                                    <p:cond delay="0"/>
                                  </p:stCondLst>
                                  <p:childTnLst>
                                    <p:animRot by="21600000">
                                      <p:cBhvr>
                                        <p:cTn id="177" dur="3000" fill="hold"/>
                                        <p:tgtEl>
                                          <p:spTgt spid="12"/>
                                        </p:tgtEl>
                                        <p:attrNameLst>
                                          <p:attrName>r</p:attrName>
                                        </p:attrNameLst>
                                      </p:cBhvr>
                                    </p:animRot>
                                  </p:childTnLst>
                                </p:cTn>
                              </p:par>
                              <p:par>
                                <p:cTn id="178" presetID="8" presetClass="emph" presetSubtype="0" autoRev="1" fill="hold" nodeType="withEffect">
                                  <p:stCondLst>
                                    <p:cond delay="0"/>
                                  </p:stCondLst>
                                  <p:childTnLst>
                                    <p:animRot by="21600000">
                                      <p:cBhvr>
                                        <p:cTn id="179" dur="3000" fill="hold"/>
                                        <p:tgtEl>
                                          <p:spTgt spid="13"/>
                                        </p:tgtEl>
                                        <p:attrNameLst>
                                          <p:attrName>r</p:attrName>
                                        </p:attrNameLst>
                                      </p:cBhvr>
                                    </p:animRot>
                                  </p:childTnLst>
                                </p:cTn>
                              </p:par>
                              <p:par>
                                <p:cTn id="180" presetID="8" presetClass="emph" presetSubtype="0" autoRev="1" fill="hold" nodeType="withEffect">
                                  <p:stCondLst>
                                    <p:cond delay="0"/>
                                  </p:stCondLst>
                                  <p:childTnLst>
                                    <p:animRot by="21600000">
                                      <p:cBhvr>
                                        <p:cTn id="181" dur="3000" fill="hold"/>
                                        <p:tgtEl>
                                          <p:spTgt spid="14"/>
                                        </p:tgtEl>
                                        <p:attrNameLst>
                                          <p:attrName>r</p:attrName>
                                        </p:attrNameLst>
                                      </p:cBhvr>
                                    </p:animRot>
                                  </p:childTnLst>
                                </p:cTn>
                              </p:par>
                              <p:par>
                                <p:cTn id="182" presetID="8" presetClass="emph" presetSubtype="0" autoRev="1" fill="hold" nodeType="withEffect">
                                  <p:stCondLst>
                                    <p:cond delay="0"/>
                                  </p:stCondLst>
                                  <p:childTnLst>
                                    <p:animRot by="21600000">
                                      <p:cBhvr>
                                        <p:cTn id="183" dur="3000" fill="hold"/>
                                        <p:tgtEl>
                                          <p:spTgt spid="15"/>
                                        </p:tgtEl>
                                        <p:attrNameLst>
                                          <p:attrName>r</p:attrName>
                                        </p:attrNameLst>
                                      </p:cBhvr>
                                    </p:animRot>
                                  </p:childTnLst>
                                </p:cTn>
                              </p:par>
                              <p:par>
                                <p:cTn id="184" presetID="8" presetClass="emph" presetSubtype="0" autoRev="1" fill="hold" nodeType="withEffect">
                                  <p:stCondLst>
                                    <p:cond delay="0"/>
                                  </p:stCondLst>
                                  <p:childTnLst>
                                    <p:animRot by="21600000">
                                      <p:cBhvr>
                                        <p:cTn id="185" dur="3000" fill="hold"/>
                                        <p:tgtEl>
                                          <p:spTgt spid="16"/>
                                        </p:tgtEl>
                                        <p:attrNameLst>
                                          <p:attrName>r</p:attrName>
                                        </p:attrNameLst>
                                      </p:cBhvr>
                                    </p:animRot>
                                  </p:childTnLst>
                                </p:cTn>
                              </p:par>
                              <p:par>
                                <p:cTn id="186" presetID="8" presetClass="emph" presetSubtype="0" autoRev="1" fill="hold" nodeType="withEffect">
                                  <p:stCondLst>
                                    <p:cond delay="0"/>
                                  </p:stCondLst>
                                  <p:childTnLst>
                                    <p:animRot by="21600000">
                                      <p:cBhvr>
                                        <p:cTn id="187" dur="3000" fill="hold"/>
                                        <p:tgtEl>
                                          <p:spTgt spid="17"/>
                                        </p:tgtEl>
                                        <p:attrNameLst>
                                          <p:attrName>r</p:attrName>
                                        </p:attrNameLst>
                                      </p:cBhvr>
                                    </p:animRot>
                                  </p:childTnLst>
                                </p:cTn>
                              </p:par>
                              <p:par>
                                <p:cTn id="188" presetID="2" presetClass="exit" presetSubtype="3" fill="hold" nodeType="withEffect">
                                  <p:stCondLst>
                                    <p:cond delay="0"/>
                                  </p:stCondLst>
                                  <p:childTnLst>
                                    <p:anim calcmode="lin" valueType="num">
                                      <p:cBhvr additive="base">
                                        <p:cTn id="189" dur="3000"/>
                                        <p:tgtEl>
                                          <p:spTgt spid="7"/>
                                        </p:tgtEl>
                                        <p:attrNameLst>
                                          <p:attrName>ppt_x</p:attrName>
                                        </p:attrNameLst>
                                      </p:cBhvr>
                                      <p:tavLst>
                                        <p:tav tm="0">
                                          <p:val>
                                            <p:strVal val="ppt_x"/>
                                          </p:val>
                                        </p:tav>
                                        <p:tav tm="100000">
                                          <p:val>
                                            <p:strVal val="1+ppt_w/2"/>
                                          </p:val>
                                        </p:tav>
                                      </p:tavLst>
                                    </p:anim>
                                    <p:anim calcmode="lin" valueType="num">
                                      <p:cBhvr additive="base">
                                        <p:cTn id="190" dur="3000"/>
                                        <p:tgtEl>
                                          <p:spTgt spid="7"/>
                                        </p:tgtEl>
                                        <p:attrNameLst>
                                          <p:attrName>ppt_y</p:attrName>
                                        </p:attrNameLst>
                                      </p:cBhvr>
                                      <p:tavLst>
                                        <p:tav tm="0">
                                          <p:val>
                                            <p:strVal val="ppt_y"/>
                                          </p:val>
                                        </p:tav>
                                        <p:tav tm="100000">
                                          <p:val>
                                            <p:strVal val="0-ppt_h/2"/>
                                          </p:val>
                                        </p:tav>
                                      </p:tavLst>
                                    </p:anim>
                                    <p:set>
                                      <p:cBhvr>
                                        <p:cTn id="191" dur="1" fill="hold">
                                          <p:stCondLst>
                                            <p:cond delay="2999"/>
                                          </p:stCondLst>
                                        </p:cTn>
                                        <p:tgtEl>
                                          <p:spTgt spid="7"/>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3000"/>
                                        <p:tgtEl>
                                          <p:spTgt spid="9"/>
                                        </p:tgtEl>
                                        <p:attrNameLst>
                                          <p:attrName>ppt_x</p:attrName>
                                        </p:attrNameLst>
                                      </p:cBhvr>
                                      <p:tavLst>
                                        <p:tav tm="0">
                                          <p:val>
                                            <p:strVal val="ppt_x"/>
                                          </p:val>
                                        </p:tav>
                                        <p:tav tm="100000">
                                          <p:val>
                                            <p:strVal val="1+ppt_w/2"/>
                                          </p:val>
                                        </p:tav>
                                      </p:tavLst>
                                    </p:anim>
                                    <p:anim calcmode="lin" valueType="num">
                                      <p:cBhvr additive="base">
                                        <p:cTn id="194" dur="3000"/>
                                        <p:tgtEl>
                                          <p:spTgt spid="9"/>
                                        </p:tgtEl>
                                        <p:attrNameLst>
                                          <p:attrName>ppt_y</p:attrName>
                                        </p:attrNameLst>
                                      </p:cBhvr>
                                      <p:tavLst>
                                        <p:tav tm="0">
                                          <p:val>
                                            <p:strVal val="ppt_y"/>
                                          </p:val>
                                        </p:tav>
                                        <p:tav tm="100000">
                                          <p:val>
                                            <p:strVal val="0-ppt_h/2"/>
                                          </p:val>
                                        </p:tav>
                                      </p:tavLst>
                                    </p:anim>
                                    <p:set>
                                      <p:cBhvr>
                                        <p:cTn id="195" dur="1" fill="hold">
                                          <p:stCondLst>
                                            <p:cond delay="2999"/>
                                          </p:stCondLst>
                                        </p:cTn>
                                        <p:tgtEl>
                                          <p:spTgt spid="9"/>
                                        </p:tgtEl>
                                        <p:attrNameLst>
                                          <p:attrName>style.visibility</p:attrName>
                                        </p:attrNameLst>
                                      </p:cBhvr>
                                      <p:to>
                                        <p:strVal val="hidden"/>
                                      </p:to>
                                    </p:set>
                                  </p:childTnLst>
                                </p:cTn>
                              </p:par>
                              <p:par>
                                <p:cTn id="196" presetID="2" presetClass="exit" presetSubtype="3" fill="hold" nodeType="withEffect">
                                  <p:stCondLst>
                                    <p:cond delay="0"/>
                                  </p:stCondLst>
                                  <p:childTnLst>
                                    <p:anim calcmode="lin" valueType="num">
                                      <p:cBhvr additive="base">
                                        <p:cTn id="197" dur="3000"/>
                                        <p:tgtEl>
                                          <p:spTgt spid="18"/>
                                        </p:tgtEl>
                                        <p:attrNameLst>
                                          <p:attrName>ppt_x</p:attrName>
                                        </p:attrNameLst>
                                      </p:cBhvr>
                                      <p:tavLst>
                                        <p:tav tm="0">
                                          <p:val>
                                            <p:strVal val="ppt_x"/>
                                          </p:val>
                                        </p:tav>
                                        <p:tav tm="100000">
                                          <p:val>
                                            <p:strVal val="1+ppt_w/2"/>
                                          </p:val>
                                        </p:tav>
                                      </p:tavLst>
                                    </p:anim>
                                    <p:anim calcmode="lin" valueType="num">
                                      <p:cBhvr additive="base">
                                        <p:cTn id="198" dur="3000"/>
                                        <p:tgtEl>
                                          <p:spTgt spid="18"/>
                                        </p:tgtEl>
                                        <p:attrNameLst>
                                          <p:attrName>ppt_y</p:attrName>
                                        </p:attrNameLst>
                                      </p:cBhvr>
                                      <p:tavLst>
                                        <p:tav tm="0">
                                          <p:val>
                                            <p:strVal val="ppt_y"/>
                                          </p:val>
                                        </p:tav>
                                        <p:tav tm="100000">
                                          <p:val>
                                            <p:strVal val="0-ppt_h/2"/>
                                          </p:val>
                                        </p:tav>
                                      </p:tavLst>
                                    </p:anim>
                                    <p:set>
                                      <p:cBhvr>
                                        <p:cTn id="199" dur="1" fill="hold">
                                          <p:stCondLst>
                                            <p:cond delay="2999"/>
                                          </p:stCondLst>
                                        </p:cTn>
                                        <p:tgtEl>
                                          <p:spTgt spid="18"/>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3000"/>
                                        <p:tgtEl>
                                          <p:spTgt spid="19"/>
                                        </p:tgtEl>
                                        <p:attrNameLst>
                                          <p:attrName>ppt_x</p:attrName>
                                        </p:attrNameLst>
                                      </p:cBhvr>
                                      <p:tavLst>
                                        <p:tav tm="0">
                                          <p:val>
                                            <p:strVal val="ppt_x"/>
                                          </p:val>
                                        </p:tav>
                                        <p:tav tm="100000">
                                          <p:val>
                                            <p:strVal val="1+ppt_w/2"/>
                                          </p:val>
                                        </p:tav>
                                      </p:tavLst>
                                    </p:anim>
                                    <p:anim calcmode="lin" valueType="num">
                                      <p:cBhvr additive="base">
                                        <p:cTn id="202" dur="3000"/>
                                        <p:tgtEl>
                                          <p:spTgt spid="19"/>
                                        </p:tgtEl>
                                        <p:attrNameLst>
                                          <p:attrName>ppt_y</p:attrName>
                                        </p:attrNameLst>
                                      </p:cBhvr>
                                      <p:tavLst>
                                        <p:tav tm="0">
                                          <p:val>
                                            <p:strVal val="ppt_y"/>
                                          </p:val>
                                        </p:tav>
                                        <p:tav tm="100000">
                                          <p:val>
                                            <p:strVal val="0-ppt_h/2"/>
                                          </p:val>
                                        </p:tav>
                                      </p:tavLst>
                                    </p:anim>
                                    <p:set>
                                      <p:cBhvr>
                                        <p:cTn id="203" dur="1" fill="hold">
                                          <p:stCondLst>
                                            <p:cond delay="2999"/>
                                          </p:stCondLst>
                                        </p:cTn>
                                        <p:tgtEl>
                                          <p:spTgt spid="19"/>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3000"/>
                                        <p:tgtEl>
                                          <p:spTgt spid="20"/>
                                        </p:tgtEl>
                                        <p:attrNameLst>
                                          <p:attrName>ppt_x</p:attrName>
                                        </p:attrNameLst>
                                      </p:cBhvr>
                                      <p:tavLst>
                                        <p:tav tm="0">
                                          <p:val>
                                            <p:strVal val="ppt_x"/>
                                          </p:val>
                                        </p:tav>
                                        <p:tav tm="100000">
                                          <p:val>
                                            <p:strVal val="1+ppt_w/2"/>
                                          </p:val>
                                        </p:tav>
                                      </p:tavLst>
                                    </p:anim>
                                    <p:anim calcmode="lin" valueType="num">
                                      <p:cBhvr additive="base">
                                        <p:cTn id="206" dur="3000"/>
                                        <p:tgtEl>
                                          <p:spTgt spid="20"/>
                                        </p:tgtEl>
                                        <p:attrNameLst>
                                          <p:attrName>ppt_y</p:attrName>
                                        </p:attrNameLst>
                                      </p:cBhvr>
                                      <p:tavLst>
                                        <p:tav tm="0">
                                          <p:val>
                                            <p:strVal val="ppt_y"/>
                                          </p:val>
                                        </p:tav>
                                        <p:tav tm="100000">
                                          <p:val>
                                            <p:strVal val="0-ppt_h/2"/>
                                          </p:val>
                                        </p:tav>
                                      </p:tavLst>
                                    </p:anim>
                                    <p:set>
                                      <p:cBhvr>
                                        <p:cTn id="207" dur="1" fill="hold">
                                          <p:stCondLst>
                                            <p:cond delay="2999"/>
                                          </p:stCondLst>
                                        </p:cTn>
                                        <p:tgtEl>
                                          <p:spTgt spid="20"/>
                                        </p:tgtEl>
                                        <p:attrNameLst>
                                          <p:attrName>style.visibility</p:attrName>
                                        </p:attrNameLst>
                                      </p:cBhvr>
                                      <p:to>
                                        <p:strVal val="hidden"/>
                                      </p:to>
                                    </p:set>
                                  </p:childTnLst>
                                </p:cTn>
                              </p:par>
                              <p:par>
                                <p:cTn id="208" presetID="2" presetClass="exit" presetSubtype="3" fill="hold" nodeType="withEffect">
                                  <p:stCondLst>
                                    <p:cond delay="0"/>
                                  </p:stCondLst>
                                  <p:childTnLst>
                                    <p:anim calcmode="lin" valueType="num">
                                      <p:cBhvr additive="base">
                                        <p:cTn id="209" dur="3000"/>
                                        <p:tgtEl>
                                          <p:spTgt spid="21"/>
                                        </p:tgtEl>
                                        <p:attrNameLst>
                                          <p:attrName>ppt_x</p:attrName>
                                        </p:attrNameLst>
                                      </p:cBhvr>
                                      <p:tavLst>
                                        <p:tav tm="0">
                                          <p:val>
                                            <p:strVal val="ppt_x"/>
                                          </p:val>
                                        </p:tav>
                                        <p:tav tm="100000">
                                          <p:val>
                                            <p:strVal val="1+ppt_w/2"/>
                                          </p:val>
                                        </p:tav>
                                      </p:tavLst>
                                    </p:anim>
                                    <p:anim calcmode="lin" valueType="num">
                                      <p:cBhvr additive="base">
                                        <p:cTn id="210" dur="3000"/>
                                        <p:tgtEl>
                                          <p:spTgt spid="21"/>
                                        </p:tgtEl>
                                        <p:attrNameLst>
                                          <p:attrName>ppt_y</p:attrName>
                                        </p:attrNameLst>
                                      </p:cBhvr>
                                      <p:tavLst>
                                        <p:tav tm="0">
                                          <p:val>
                                            <p:strVal val="ppt_y"/>
                                          </p:val>
                                        </p:tav>
                                        <p:tav tm="100000">
                                          <p:val>
                                            <p:strVal val="0-ppt_h/2"/>
                                          </p:val>
                                        </p:tav>
                                      </p:tavLst>
                                    </p:anim>
                                    <p:set>
                                      <p:cBhvr>
                                        <p:cTn id="211" dur="1" fill="hold">
                                          <p:stCondLst>
                                            <p:cond delay="2999"/>
                                          </p:stCondLst>
                                        </p:cTn>
                                        <p:tgtEl>
                                          <p:spTgt spid="21"/>
                                        </p:tgtEl>
                                        <p:attrNameLst>
                                          <p:attrName>style.visibility</p:attrName>
                                        </p:attrNameLst>
                                      </p:cBhvr>
                                      <p:to>
                                        <p:strVal val="hidden"/>
                                      </p:to>
                                    </p:set>
                                  </p:childTnLst>
                                </p:cTn>
                              </p:par>
                              <p:par>
                                <p:cTn id="212" presetID="2" presetClass="exit" presetSubtype="3" fill="hold" nodeType="withEffect">
                                  <p:stCondLst>
                                    <p:cond delay="0"/>
                                  </p:stCondLst>
                                  <p:childTnLst>
                                    <p:anim calcmode="lin" valueType="num">
                                      <p:cBhvr additive="base">
                                        <p:cTn id="213" dur="3000"/>
                                        <p:tgtEl>
                                          <p:spTgt spid="22"/>
                                        </p:tgtEl>
                                        <p:attrNameLst>
                                          <p:attrName>ppt_x</p:attrName>
                                        </p:attrNameLst>
                                      </p:cBhvr>
                                      <p:tavLst>
                                        <p:tav tm="0">
                                          <p:val>
                                            <p:strVal val="ppt_x"/>
                                          </p:val>
                                        </p:tav>
                                        <p:tav tm="100000">
                                          <p:val>
                                            <p:strVal val="1+ppt_w/2"/>
                                          </p:val>
                                        </p:tav>
                                      </p:tavLst>
                                    </p:anim>
                                    <p:anim calcmode="lin" valueType="num">
                                      <p:cBhvr additive="base">
                                        <p:cTn id="214" dur="3000"/>
                                        <p:tgtEl>
                                          <p:spTgt spid="22"/>
                                        </p:tgtEl>
                                        <p:attrNameLst>
                                          <p:attrName>ppt_y</p:attrName>
                                        </p:attrNameLst>
                                      </p:cBhvr>
                                      <p:tavLst>
                                        <p:tav tm="0">
                                          <p:val>
                                            <p:strVal val="ppt_y"/>
                                          </p:val>
                                        </p:tav>
                                        <p:tav tm="100000">
                                          <p:val>
                                            <p:strVal val="0-ppt_h/2"/>
                                          </p:val>
                                        </p:tav>
                                      </p:tavLst>
                                    </p:anim>
                                    <p:set>
                                      <p:cBhvr>
                                        <p:cTn id="215" dur="1" fill="hold">
                                          <p:stCondLst>
                                            <p:cond delay="2999"/>
                                          </p:stCondLst>
                                        </p:cTn>
                                        <p:tgtEl>
                                          <p:spTgt spid="22"/>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3000"/>
                                        <p:tgtEl>
                                          <p:spTgt spid="23"/>
                                        </p:tgtEl>
                                        <p:attrNameLst>
                                          <p:attrName>ppt_x</p:attrName>
                                        </p:attrNameLst>
                                      </p:cBhvr>
                                      <p:tavLst>
                                        <p:tav tm="0">
                                          <p:val>
                                            <p:strVal val="ppt_x"/>
                                          </p:val>
                                        </p:tav>
                                        <p:tav tm="100000">
                                          <p:val>
                                            <p:strVal val="1+ppt_w/2"/>
                                          </p:val>
                                        </p:tav>
                                      </p:tavLst>
                                    </p:anim>
                                    <p:anim calcmode="lin" valueType="num">
                                      <p:cBhvr additive="base">
                                        <p:cTn id="218" dur="3000"/>
                                        <p:tgtEl>
                                          <p:spTgt spid="23"/>
                                        </p:tgtEl>
                                        <p:attrNameLst>
                                          <p:attrName>ppt_y</p:attrName>
                                        </p:attrNameLst>
                                      </p:cBhvr>
                                      <p:tavLst>
                                        <p:tav tm="0">
                                          <p:val>
                                            <p:strVal val="ppt_y"/>
                                          </p:val>
                                        </p:tav>
                                        <p:tav tm="100000">
                                          <p:val>
                                            <p:strVal val="0-ppt_h/2"/>
                                          </p:val>
                                        </p:tav>
                                      </p:tavLst>
                                    </p:anim>
                                    <p:set>
                                      <p:cBhvr>
                                        <p:cTn id="219" dur="1" fill="hold">
                                          <p:stCondLst>
                                            <p:cond delay="2999"/>
                                          </p:stCondLst>
                                        </p:cTn>
                                        <p:tgtEl>
                                          <p:spTgt spid="23"/>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3000"/>
                                        <p:tgtEl>
                                          <p:spTgt spid="24"/>
                                        </p:tgtEl>
                                        <p:attrNameLst>
                                          <p:attrName>ppt_x</p:attrName>
                                        </p:attrNameLst>
                                      </p:cBhvr>
                                      <p:tavLst>
                                        <p:tav tm="0">
                                          <p:val>
                                            <p:strVal val="ppt_x"/>
                                          </p:val>
                                        </p:tav>
                                        <p:tav tm="100000">
                                          <p:val>
                                            <p:strVal val="1+ppt_w/2"/>
                                          </p:val>
                                        </p:tav>
                                      </p:tavLst>
                                    </p:anim>
                                    <p:anim calcmode="lin" valueType="num">
                                      <p:cBhvr additive="base">
                                        <p:cTn id="222" dur="3000"/>
                                        <p:tgtEl>
                                          <p:spTgt spid="24"/>
                                        </p:tgtEl>
                                        <p:attrNameLst>
                                          <p:attrName>ppt_y</p:attrName>
                                        </p:attrNameLst>
                                      </p:cBhvr>
                                      <p:tavLst>
                                        <p:tav tm="0">
                                          <p:val>
                                            <p:strVal val="ppt_y"/>
                                          </p:val>
                                        </p:tav>
                                        <p:tav tm="100000">
                                          <p:val>
                                            <p:strVal val="0-ppt_h/2"/>
                                          </p:val>
                                        </p:tav>
                                      </p:tavLst>
                                    </p:anim>
                                    <p:set>
                                      <p:cBhvr>
                                        <p:cTn id="223" dur="1" fill="hold">
                                          <p:stCondLst>
                                            <p:cond delay="2999"/>
                                          </p:stCondLst>
                                        </p:cTn>
                                        <p:tgtEl>
                                          <p:spTgt spid="24"/>
                                        </p:tgtEl>
                                        <p:attrNameLst>
                                          <p:attrName>style.visibility</p:attrName>
                                        </p:attrNameLst>
                                      </p:cBhvr>
                                      <p:to>
                                        <p:strVal val="hidden"/>
                                      </p:to>
                                    </p:set>
                                  </p:childTnLst>
                                </p:cTn>
                              </p:par>
                              <p:par>
                                <p:cTn id="224" presetID="2" presetClass="exit" presetSubtype="3" fill="hold" nodeType="withEffect">
                                  <p:stCondLst>
                                    <p:cond delay="0"/>
                                  </p:stCondLst>
                                  <p:childTnLst>
                                    <p:anim calcmode="lin" valueType="num">
                                      <p:cBhvr additive="base">
                                        <p:cTn id="225" dur="3000"/>
                                        <p:tgtEl>
                                          <p:spTgt spid="25"/>
                                        </p:tgtEl>
                                        <p:attrNameLst>
                                          <p:attrName>ppt_x</p:attrName>
                                        </p:attrNameLst>
                                      </p:cBhvr>
                                      <p:tavLst>
                                        <p:tav tm="0">
                                          <p:val>
                                            <p:strVal val="ppt_x"/>
                                          </p:val>
                                        </p:tav>
                                        <p:tav tm="100000">
                                          <p:val>
                                            <p:strVal val="1+ppt_w/2"/>
                                          </p:val>
                                        </p:tav>
                                      </p:tavLst>
                                    </p:anim>
                                    <p:anim calcmode="lin" valueType="num">
                                      <p:cBhvr additive="base">
                                        <p:cTn id="226" dur="3000"/>
                                        <p:tgtEl>
                                          <p:spTgt spid="25"/>
                                        </p:tgtEl>
                                        <p:attrNameLst>
                                          <p:attrName>ppt_y</p:attrName>
                                        </p:attrNameLst>
                                      </p:cBhvr>
                                      <p:tavLst>
                                        <p:tav tm="0">
                                          <p:val>
                                            <p:strVal val="ppt_y"/>
                                          </p:val>
                                        </p:tav>
                                        <p:tav tm="100000">
                                          <p:val>
                                            <p:strVal val="0-ppt_h/2"/>
                                          </p:val>
                                        </p:tav>
                                      </p:tavLst>
                                    </p:anim>
                                    <p:set>
                                      <p:cBhvr>
                                        <p:cTn id="227" dur="1" fill="hold">
                                          <p:stCondLst>
                                            <p:cond delay="2999"/>
                                          </p:stCondLst>
                                        </p:cTn>
                                        <p:tgtEl>
                                          <p:spTgt spid="25"/>
                                        </p:tgtEl>
                                        <p:attrNameLst>
                                          <p:attrName>style.visibility</p:attrName>
                                        </p:attrNameLst>
                                      </p:cBhvr>
                                      <p:to>
                                        <p:strVal val="hidden"/>
                                      </p:to>
                                    </p:set>
                                  </p:childTnLst>
                                </p:cTn>
                              </p:par>
                              <p:par>
                                <p:cTn id="228" presetID="8" presetClass="emph" presetSubtype="0" autoRev="1" fill="hold" nodeType="withEffect">
                                  <p:stCondLst>
                                    <p:cond delay="0"/>
                                  </p:stCondLst>
                                  <p:childTnLst>
                                    <p:animRot by="-21600000">
                                      <p:cBhvr>
                                        <p:cTn id="229" dur="3000" fill="hold"/>
                                        <p:tgtEl>
                                          <p:spTgt spid="7"/>
                                        </p:tgtEl>
                                        <p:attrNameLst>
                                          <p:attrName>r</p:attrName>
                                        </p:attrNameLst>
                                      </p:cBhvr>
                                    </p:animRot>
                                  </p:childTnLst>
                                </p:cTn>
                              </p:par>
                              <p:par>
                                <p:cTn id="230" presetID="8" presetClass="emph" presetSubtype="0" autoRev="1" fill="hold" nodeType="withEffect">
                                  <p:stCondLst>
                                    <p:cond delay="0"/>
                                  </p:stCondLst>
                                  <p:childTnLst>
                                    <p:animRot by="-21600000">
                                      <p:cBhvr>
                                        <p:cTn id="231" dur="3000" fill="hold"/>
                                        <p:tgtEl>
                                          <p:spTgt spid="9"/>
                                        </p:tgtEl>
                                        <p:attrNameLst>
                                          <p:attrName>r</p:attrName>
                                        </p:attrNameLst>
                                      </p:cBhvr>
                                    </p:animRot>
                                  </p:childTnLst>
                                </p:cTn>
                              </p:par>
                              <p:par>
                                <p:cTn id="232" presetID="8" presetClass="emph" presetSubtype="0" autoRev="1" fill="hold" nodeType="withEffect">
                                  <p:stCondLst>
                                    <p:cond delay="0"/>
                                  </p:stCondLst>
                                  <p:childTnLst>
                                    <p:animRot by="-21600000">
                                      <p:cBhvr>
                                        <p:cTn id="233" dur="3000" fill="hold"/>
                                        <p:tgtEl>
                                          <p:spTgt spid="18"/>
                                        </p:tgtEl>
                                        <p:attrNameLst>
                                          <p:attrName>r</p:attrName>
                                        </p:attrNameLst>
                                      </p:cBhvr>
                                    </p:animRot>
                                  </p:childTnLst>
                                </p:cTn>
                              </p:par>
                              <p:par>
                                <p:cTn id="234" presetID="8" presetClass="emph" presetSubtype="0" autoRev="1" fill="hold" nodeType="withEffect">
                                  <p:stCondLst>
                                    <p:cond delay="0"/>
                                  </p:stCondLst>
                                  <p:childTnLst>
                                    <p:animRot by="-21600000">
                                      <p:cBhvr>
                                        <p:cTn id="235" dur="3000" fill="hold"/>
                                        <p:tgtEl>
                                          <p:spTgt spid="19"/>
                                        </p:tgtEl>
                                        <p:attrNameLst>
                                          <p:attrName>r</p:attrName>
                                        </p:attrNameLst>
                                      </p:cBhvr>
                                    </p:animRot>
                                  </p:childTnLst>
                                </p:cTn>
                              </p:par>
                              <p:par>
                                <p:cTn id="236" presetID="8" presetClass="emph" presetSubtype="0" autoRev="1" fill="hold" nodeType="withEffect">
                                  <p:stCondLst>
                                    <p:cond delay="0"/>
                                  </p:stCondLst>
                                  <p:childTnLst>
                                    <p:animRot by="-21600000">
                                      <p:cBhvr>
                                        <p:cTn id="237" dur="3000" fill="hold"/>
                                        <p:tgtEl>
                                          <p:spTgt spid="20"/>
                                        </p:tgtEl>
                                        <p:attrNameLst>
                                          <p:attrName>r</p:attrName>
                                        </p:attrNameLst>
                                      </p:cBhvr>
                                    </p:animRot>
                                  </p:childTnLst>
                                </p:cTn>
                              </p:par>
                              <p:par>
                                <p:cTn id="238" presetID="8" presetClass="emph" presetSubtype="0" autoRev="1" fill="hold" nodeType="withEffect">
                                  <p:stCondLst>
                                    <p:cond delay="0"/>
                                  </p:stCondLst>
                                  <p:childTnLst>
                                    <p:animRot by="-21600000">
                                      <p:cBhvr>
                                        <p:cTn id="239" dur="3000" fill="hold"/>
                                        <p:tgtEl>
                                          <p:spTgt spid="21"/>
                                        </p:tgtEl>
                                        <p:attrNameLst>
                                          <p:attrName>r</p:attrName>
                                        </p:attrNameLst>
                                      </p:cBhvr>
                                    </p:animRot>
                                  </p:childTnLst>
                                </p:cTn>
                              </p:par>
                              <p:par>
                                <p:cTn id="240" presetID="8" presetClass="emph" presetSubtype="0" autoRev="1" fill="hold" nodeType="withEffect">
                                  <p:stCondLst>
                                    <p:cond delay="0"/>
                                  </p:stCondLst>
                                  <p:childTnLst>
                                    <p:animRot by="-21600000">
                                      <p:cBhvr>
                                        <p:cTn id="241" dur="3000" fill="hold"/>
                                        <p:tgtEl>
                                          <p:spTgt spid="22"/>
                                        </p:tgtEl>
                                        <p:attrNameLst>
                                          <p:attrName>r</p:attrName>
                                        </p:attrNameLst>
                                      </p:cBhvr>
                                    </p:animRot>
                                  </p:childTnLst>
                                </p:cTn>
                              </p:par>
                              <p:par>
                                <p:cTn id="242" presetID="8" presetClass="emph" presetSubtype="0" autoRev="1" fill="hold" nodeType="withEffect">
                                  <p:stCondLst>
                                    <p:cond delay="0"/>
                                  </p:stCondLst>
                                  <p:childTnLst>
                                    <p:animRot by="-21600000">
                                      <p:cBhvr>
                                        <p:cTn id="243" dur="3000" fill="hold"/>
                                        <p:tgtEl>
                                          <p:spTgt spid="23"/>
                                        </p:tgtEl>
                                        <p:attrNameLst>
                                          <p:attrName>r</p:attrName>
                                        </p:attrNameLst>
                                      </p:cBhvr>
                                    </p:animRot>
                                  </p:childTnLst>
                                </p:cTn>
                              </p:par>
                              <p:par>
                                <p:cTn id="244" presetID="8" presetClass="emph" presetSubtype="0" autoRev="1" fill="hold" nodeType="withEffect">
                                  <p:stCondLst>
                                    <p:cond delay="0"/>
                                  </p:stCondLst>
                                  <p:childTnLst>
                                    <p:animRot by="-21600000">
                                      <p:cBhvr>
                                        <p:cTn id="245" dur="3000" fill="hold"/>
                                        <p:tgtEl>
                                          <p:spTgt spid="24"/>
                                        </p:tgtEl>
                                        <p:attrNameLst>
                                          <p:attrName>r</p:attrName>
                                        </p:attrNameLst>
                                      </p:cBhvr>
                                    </p:animRot>
                                  </p:childTnLst>
                                </p:cTn>
                              </p:par>
                              <p:par>
                                <p:cTn id="246" presetID="8" presetClass="emph" presetSubtype="0" autoRev="1" fill="hold" nodeType="withEffect">
                                  <p:stCondLst>
                                    <p:cond delay="0"/>
                                  </p:stCondLst>
                                  <p:childTnLst>
                                    <p:animRot by="-21600000">
                                      <p:cBhvr>
                                        <p:cTn id="247" dur="3000" fill="hold"/>
                                        <p:tgtEl>
                                          <p:spTgt spid="25"/>
                                        </p:tgtEl>
                                        <p:attrNameLst>
                                          <p:attrName>r</p:attrName>
                                        </p:attrNameLst>
                                      </p:cBhvr>
                                    </p:animRot>
                                  </p:childTnLst>
                                </p:cTn>
                              </p:par>
                              <p:par>
                                <p:cTn id="248" presetID="17" presetClass="entr" presetSubtype="8"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3000" fill="hold"/>
                                        <p:tgtEl>
                                          <p:spTgt spid="2"/>
                                        </p:tgtEl>
                                        <p:attrNameLst>
                                          <p:attrName>ppt_x</p:attrName>
                                        </p:attrNameLst>
                                      </p:cBhvr>
                                      <p:tavLst>
                                        <p:tav tm="0">
                                          <p:val>
                                            <p:strVal val="#ppt_x-#ppt_w/2"/>
                                          </p:val>
                                        </p:tav>
                                        <p:tav tm="100000">
                                          <p:val>
                                            <p:strVal val="#ppt_x"/>
                                          </p:val>
                                        </p:tav>
                                      </p:tavLst>
                                    </p:anim>
                                    <p:anim calcmode="lin" valueType="num">
                                      <p:cBhvr>
                                        <p:cTn id="251" dur="3000" fill="hold"/>
                                        <p:tgtEl>
                                          <p:spTgt spid="2"/>
                                        </p:tgtEl>
                                        <p:attrNameLst>
                                          <p:attrName>ppt_y</p:attrName>
                                        </p:attrNameLst>
                                      </p:cBhvr>
                                      <p:tavLst>
                                        <p:tav tm="0">
                                          <p:val>
                                            <p:strVal val="#ppt_y"/>
                                          </p:val>
                                        </p:tav>
                                        <p:tav tm="100000">
                                          <p:val>
                                            <p:strVal val="#ppt_y"/>
                                          </p:val>
                                        </p:tav>
                                      </p:tavLst>
                                    </p:anim>
                                    <p:anim calcmode="lin" valueType="num">
                                      <p:cBhvr>
                                        <p:cTn id="252" dur="3000" fill="hold"/>
                                        <p:tgtEl>
                                          <p:spTgt spid="2"/>
                                        </p:tgtEl>
                                        <p:attrNameLst>
                                          <p:attrName>ppt_w</p:attrName>
                                        </p:attrNameLst>
                                      </p:cBhvr>
                                      <p:tavLst>
                                        <p:tav tm="0">
                                          <p:val>
                                            <p:fltVal val="0"/>
                                          </p:val>
                                        </p:tav>
                                        <p:tav tm="100000">
                                          <p:val>
                                            <p:strVal val="#ppt_w"/>
                                          </p:val>
                                        </p:tav>
                                      </p:tavLst>
                                    </p:anim>
                                    <p:anim calcmode="lin" valueType="num">
                                      <p:cBhvr>
                                        <p:cTn id="253"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7ac56599305a79cb5dfe72c57c2ea75.jpg"/>
          <p:cNvPicPr>
            <a:picLocks noChangeAspect="1"/>
          </p:cNvPicPr>
          <p:nvPr/>
        </p:nvPicPr>
        <p:blipFill>
          <a:blip r:embed="rId2"/>
          <a:stretch>
            <a:fillRect/>
          </a:stretch>
        </p:blipFill>
        <p:spPr>
          <a:xfrm>
            <a:off x="0" y="48834"/>
            <a:ext cx="9144000" cy="5045831"/>
          </a:xfrm>
          <a:prstGeom prst="rect">
            <a:avLst/>
          </a:prstGeom>
        </p:spPr>
      </p:pic>
      <p:sp>
        <p:nvSpPr>
          <p:cNvPr id="3" name="2 CuadroTexto"/>
          <p:cNvSpPr txBox="1"/>
          <p:nvPr/>
        </p:nvSpPr>
        <p:spPr>
          <a:xfrm>
            <a:off x="500034" y="285734"/>
            <a:ext cx="4000528" cy="2031325"/>
          </a:xfrm>
          <a:prstGeom prst="rect">
            <a:avLst/>
          </a:prstGeom>
          <a:noFill/>
        </p:spPr>
        <p:txBody>
          <a:bodyPr wrap="square" rtlCol="0">
            <a:spAutoFit/>
          </a:bodyPr>
          <a:lstStyle/>
          <a:p>
            <a:r>
              <a:rPr lang="es-PE" dirty="0" smtClean="0">
                <a:solidFill>
                  <a:schemeClr val="accent5">
                    <a:lumMod val="40000"/>
                    <a:lumOff val="60000"/>
                  </a:schemeClr>
                </a:solidFill>
                <a:effectLst>
                  <a:outerShdw blurRad="38100" dist="38100" dir="2700000" algn="tl">
                    <a:srgbClr val="000000">
                      <a:alpha val="43137"/>
                    </a:srgbClr>
                  </a:outerShdw>
                </a:effectLst>
              </a:rPr>
              <a:t>La primavera también trae consigo un cambio en la forma en que la gente se viste. Los abrigos y bufandas son reemplazados por vestidos ligeros y camisetas de colores brillantes. Las calles se llenan de personas disfrutando del buen tiempo, ya sea paseando por parques o sentadas en terrazas de cafeterías. </a:t>
            </a:r>
            <a:endParaRPr lang="es-PE" dirty="0">
              <a:solidFill>
                <a:schemeClr val="accent5">
                  <a:lumMod val="40000"/>
                  <a:lumOff val="60000"/>
                </a:schemeClr>
              </a:solidFill>
              <a:effectLst>
                <a:outerShdw blurRad="38100" dist="38100" dir="2700000" algn="tl">
                  <a:srgbClr val="000000">
                    <a:alpha val="43137"/>
                  </a:srgbClr>
                </a:outerShdw>
              </a:effectLst>
            </a:endParaRPr>
          </a:p>
        </p:txBody>
      </p:sp>
      <p:sp>
        <p:nvSpPr>
          <p:cNvPr id="4" name="3 CuadroTexto"/>
          <p:cNvSpPr txBox="1"/>
          <p:nvPr/>
        </p:nvSpPr>
        <p:spPr>
          <a:xfrm>
            <a:off x="5572132" y="3214692"/>
            <a:ext cx="2928958" cy="1477328"/>
          </a:xfrm>
          <a:prstGeom prst="rect">
            <a:avLst/>
          </a:prstGeom>
          <a:noFill/>
        </p:spPr>
        <p:txBody>
          <a:bodyPr wrap="square" rtlCol="0">
            <a:spAutoFit/>
          </a:bodyPr>
          <a:lstStyle/>
          <a:p>
            <a:r>
              <a:rPr lang="es-PE" dirty="0" smtClean="0">
                <a:solidFill>
                  <a:schemeClr val="accent5">
                    <a:lumMod val="40000"/>
                    <a:lumOff val="60000"/>
                  </a:schemeClr>
                </a:solidFill>
                <a:effectLst>
                  <a:outerShdw blurRad="38100" dist="38100" dir="2700000" algn="tl">
                    <a:srgbClr val="000000">
                      <a:alpha val="43137"/>
                    </a:srgbClr>
                  </a:outerShdw>
                </a:effectLst>
              </a:rPr>
              <a:t>La primavera nos invita a disfrutar de la vida al aire libre y a compartir momentos especiales con amigos y seres queridos.</a:t>
            </a:r>
          </a:p>
          <a:p>
            <a:endParaRPr lang="es-PE" dirty="0">
              <a:effectLst>
                <a:outerShdw blurRad="38100" dist="38100" dir="2700000" algn="tl">
                  <a:srgbClr val="000000">
                    <a:alpha val="43137"/>
                  </a:srgbClr>
                </a:outerShdw>
              </a:effectLst>
            </a:endParaRPr>
          </a:p>
        </p:txBody>
      </p:sp>
      <p:sp>
        <p:nvSpPr>
          <p:cNvPr id="5" name="4 Rectángulo"/>
          <p:cNvSpPr/>
          <p:nvPr/>
        </p:nvSpPr>
        <p:spPr>
          <a:xfrm>
            <a:off x="0" y="0"/>
            <a:ext cx="285720" cy="5143500"/>
          </a:xfrm>
          <a:prstGeom prst="rect">
            <a:avLst/>
          </a:prstGeom>
          <a:blipFill dpi="0" rotWithShape="1">
            <a:blip r:embed="rId3">
              <a:duotone>
                <a:prstClr val="black"/>
                <a:srgbClr val="0000FF">
                  <a:tint val="45000"/>
                  <a:satMod val="400000"/>
                </a:srgbClr>
              </a:duotone>
            </a:blip>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8858280" y="0"/>
            <a:ext cx="285720" cy="5143500"/>
          </a:xfrm>
          <a:prstGeom prst="rect">
            <a:avLst/>
          </a:prstGeom>
          <a:blipFill dpi="0" rotWithShape="1">
            <a:blip r:embed="rId3">
              <a:duotone>
                <a:prstClr val="black"/>
                <a:srgbClr val="0000FF">
                  <a:tint val="45000"/>
                  <a:satMod val="400000"/>
                </a:srgbClr>
              </a:duotone>
            </a:blip>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a:gsLst>
            <a:gs pos="0">
              <a:srgbClr val="FF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1 Imagen" descr="yjdtrty.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Elipse"/>
          <p:cNvSpPr/>
          <p:nvPr/>
        </p:nvSpPr>
        <p:spPr>
          <a:xfrm>
            <a:off x="2857488" y="714362"/>
            <a:ext cx="3500462" cy="3286148"/>
          </a:xfrm>
          <a:prstGeom prst="ellipse">
            <a:avLst/>
          </a:prstGeom>
          <a:noFill/>
          <a:ln>
            <a:noFill/>
          </a:ln>
          <a:scene3d>
            <a:camera prst="orthographicFront"/>
            <a:lightRig rig="threePt" dir="t"/>
          </a:scene3d>
          <a:sp3d>
            <a:bevelT w="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water-305033_640.png"/>
          <p:cNvPicPr>
            <a:picLocks noChangeAspect="1"/>
          </p:cNvPicPr>
          <p:nvPr/>
        </p:nvPicPr>
        <p:blipFill>
          <a:blip r:embed="rId3" cstate="print">
            <a:duotone>
              <a:schemeClr val="accent1">
                <a:shade val="45000"/>
                <a:satMod val="135000"/>
              </a:schemeClr>
              <a:prstClr val="white"/>
            </a:duotone>
            <a:lum bright="-20000" contrast="40000"/>
          </a:blip>
          <a:stretch>
            <a:fillRect/>
          </a:stretch>
        </p:blipFill>
        <p:spPr>
          <a:xfrm>
            <a:off x="4286248" y="3286130"/>
            <a:ext cx="585926" cy="825248"/>
          </a:xfrm>
          <a:prstGeom prst="rect">
            <a:avLst/>
          </a:prstGeom>
          <a:noFill/>
          <a:scene3d>
            <a:camera prst="orthographicFront"/>
            <a:lightRig rig="threePt" dir="t"/>
          </a:scene3d>
          <a:sp3d>
            <a:bevelT w="0"/>
          </a:sp3d>
        </p:spPr>
      </p:pic>
      <p:pic>
        <p:nvPicPr>
          <p:cNvPr id="6" name="5 Imagen" descr="water-305033_640.png"/>
          <p:cNvPicPr>
            <a:picLocks noChangeAspect="1"/>
          </p:cNvPicPr>
          <p:nvPr/>
        </p:nvPicPr>
        <p:blipFill>
          <a:blip r:embed="rId3" cstate="print">
            <a:duotone>
              <a:schemeClr val="accent1">
                <a:shade val="45000"/>
                <a:satMod val="135000"/>
              </a:schemeClr>
              <a:prstClr val="white"/>
            </a:duotone>
            <a:lum bright="-20000" contrast="40000"/>
          </a:blip>
          <a:stretch>
            <a:fillRect/>
          </a:stretch>
        </p:blipFill>
        <p:spPr>
          <a:xfrm rot="10800000">
            <a:off x="4286248" y="714362"/>
            <a:ext cx="585926" cy="825248"/>
          </a:xfrm>
          <a:prstGeom prst="rect">
            <a:avLst/>
          </a:prstGeom>
          <a:noFill/>
          <a:scene3d>
            <a:camera prst="orthographicFront"/>
            <a:lightRig rig="threePt" dir="t"/>
          </a:scene3d>
          <a:sp3d>
            <a:bevelT w="0"/>
          </a:sp3d>
        </p:spPr>
      </p:pic>
      <p:pic>
        <p:nvPicPr>
          <p:cNvPr id="7" name="6 Imagen" descr="water-305033_640.png"/>
          <p:cNvPicPr>
            <a:picLocks noChangeAspect="1"/>
          </p:cNvPicPr>
          <p:nvPr/>
        </p:nvPicPr>
        <p:blipFill>
          <a:blip r:embed="rId3" cstate="print">
            <a:duotone>
              <a:schemeClr val="accent1">
                <a:shade val="45000"/>
                <a:satMod val="135000"/>
              </a:schemeClr>
              <a:prstClr val="white"/>
            </a:duotone>
            <a:lum bright="-20000" contrast="40000"/>
          </a:blip>
          <a:stretch>
            <a:fillRect/>
          </a:stretch>
        </p:blipFill>
        <p:spPr>
          <a:xfrm rot="5400000">
            <a:off x="2977149" y="2023461"/>
            <a:ext cx="585926" cy="825248"/>
          </a:xfrm>
          <a:prstGeom prst="rect">
            <a:avLst/>
          </a:prstGeom>
          <a:noFill/>
          <a:scene3d>
            <a:camera prst="orthographicFront"/>
            <a:lightRig rig="threePt" dir="t"/>
          </a:scene3d>
          <a:sp3d>
            <a:bevelT w="0"/>
          </a:sp3d>
        </p:spPr>
      </p:pic>
      <p:pic>
        <p:nvPicPr>
          <p:cNvPr id="8" name="7 Imagen" descr="water-305033_640.png"/>
          <p:cNvPicPr>
            <a:picLocks noChangeAspect="1"/>
          </p:cNvPicPr>
          <p:nvPr/>
        </p:nvPicPr>
        <p:blipFill>
          <a:blip r:embed="rId3" cstate="print">
            <a:duotone>
              <a:schemeClr val="accent1">
                <a:shade val="45000"/>
                <a:satMod val="135000"/>
              </a:schemeClr>
              <a:prstClr val="white"/>
            </a:duotone>
            <a:lum bright="-20000" contrast="40000"/>
          </a:blip>
          <a:stretch>
            <a:fillRect/>
          </a:stretch>
        </p:blipFill>
        <p:spPr>
          <a:xfrm rot="16200000">
            <a:off x="5691793" y="2166337"/>
            <a:ext cx="585926" cy="825248"/>
          </a:xfrm>
          <a:prstGeom prst="rect">
            <a:avLst/>
          </a:prstGeom>
          <a:noFill/>
          <a:scene3d>
            <a:camera prst="orthographicFront"/>
            <a:lightRig rig="threePt" dir="t"/>
          </a:scene3d>
          <a:sp3d>
            <a:bevelT w="0"/>
          </a:sp3d>
        </p:spPr>
      </p:pic>
      <p:pic>
        <p:nvPicPr>
          <p:cNvPr id="9" name="8 Imagen" descr="water-305033_640.png"/>
          <p:cNvPicPr>
            <a:picLocks noChangeAspect="1"/>
          </p:cNvPicPr>
          <p:nvPr/>
        </p:nvPicPr>
        <p:blipFill>
          <a:blip r:embed="rId3" cstate="print">
            <a:duotone>
              <a:schemeClr val="accent1">
                <a:shade val="45000"/>
                <a:satMod val="135000"/>
              </a:schemeClr>
              <a:prstClr val="white"/>
            </a:duotone>
            <a:lum bright="-20000" contrast="40000"/>
          </a:blip>
          <a:stretch>
            <a:fillRect/>
          </a:stretch>
        </p:blipFill>
        <p:spPr>
          <a:xfrm rot="14406480">
            <a:off x="5354275" y="1118555"/>
            <a:ext cx="585926" cy="825248"/>
          </a:xfrm>
          <a:prstGeom prst="rect">
            <a:avLst/>
          </a:prstGeom>
          <a:noFill/>
          <a:scene3d>
            <a:camera prst="orthographicFront"/>
            <a:lightRig rig="threePt" dir="t"/>
          </a:scene3d>
          <a:sp3d>
            <a:bevelT w="0"/>
          </a:sp3d>
        </p:spPr>
      </p:pic>
      <p:pic>
        <p:nvPicPr>
          <p:cNvPr id="10" name="9 Imagen" descr="water-305033_640.png"/>
          <p:cNvPicPr>
            <a:picLocks noChangeAspect="1"/>
          </p:cNvPicPr>
          <p:nvPr/>
        </p:nvPicPr>
        <p:blipFill>
          <a:blip r:embed="rId3" cstate="print">
            <a:duotone>
              <a:schemeClr val="accent1">
                <a:shade val="45000"/>
                <a:satMod val="135000"/>
              </a:schemeClr>
              <a:prstClr val="white"/>
            </a:duotone>
            <a:lum bright="-20000" contrast="40000"/>
          </a:blip>
          <a:stretch>
            <a:fillRect/>
          </a:stretch>
        </p:blipFill>
        <p:spPr>
          <a:xfrm rot="19258995">
            <a:off x="5195053" y="2949906"/>
            <a:ext cx="585926" cy="825248"/>
          </a:xfrm>
          <a:prstGeom prst="rect">
            <a:avLst/>
          </a:prstGeom>
          <a:noFill/>
          <a:scene3d>
            <a:camera prst="orthographicFront"/>
            <a:lightRig rig="threePt" dir="t"/>
          </a:scene3d>
          <a:sp3d>
            <a:bevelT w="0"/>
          </a:sp3d>
        </p:spPr>
      </p:pic>
      <p:pic>
        <p:nvPicPr>
          <p:cNvPr id="11" name="10 Imagen" descr="water-305033_640.png"/>
          <p:cNvPicPr>
            <a:picLocks noChangeAspect="1"/>
          </p:cNvPicPr>
          <p:nvPr/>
        </p:nvPicPr>
        <p:blipFill>
          <a:blip r:embed="rId3" cstate="print">
            <a:duotone>
              <a:schemeClr val="accent1">
                <a:shade val="45000"/>
                <a:satMod val="135000"/>
              </a:schemeClr>
              <a:prstClr val="white"/>
            </a:duotone>
            <a:lum bright="-20000" contrast="40000"/>
          </a:blip>
          <a:stretch>
            <a:fillRect/>
          </a:stretch>
        </p:blipFill>
        <p:spPr>
          <a:xfrm rot="7612054">
            <a:off x="3356155" y="1140868"/>
            <a:ext cx="585926" cy="825248"/>
          </a:xfrm>
          <a:prstGeom prst="rect">
            <a:avLst/>
          </a:prstGeom>
          <a:noFill/>
          <a:scene3d>
            <a:camera prst="orthographicFront"/>
            <a:lightRig rig="threePt" dir="t"/>
          </a:scene3d>
          <a:sp3d>
            <a:bevelT w="0"/>
          </a:sp3d>
        </p:spPr>
      </p:pic>
      <p:pic>
        <p:nvPicPr>
          <p:cNvPr id="12" name="11 Imagen" descr="water-305033_640.png"/>
          <p:cNvPicPr>
            <a:picLocks noChangeAspect="1"/>
          </p:cNvPicPr>
          <p:nvPr/>
        </p:nvPicPr>
        <p:blipFill>
          <a:blip r:embed="rId3" cstate="print">
            <a:duotone>
              <a:schemeClr val="accent1">
                <a:shade val="45000"/>
                <a:satMod val="135000"/>
              </a:schemeClr>
              <a:prstClr val="white"/>
            </a:duotone>
            <a:lum bright="-20000" contrast="40000"/>
          </a:blip>
          <a:stretch>
            <a:fillRect/>
          </a:stretch>
        </p:blipFill>
        <p:spPr>
          <a:xfrm rot="2089763">
            <a:off x="3326421" y="2950904"/>
            <a:ext cx="585926" cy="825248"/>
          </a:xfrm>
          <a:prstGeom prst="rect">
            <a:avLst/>
          </a:prstGeom>
          <a:noFill/>
          <a:scene3d>
            <a:camera prst="orthographicFront"/>
            <a:lightRig rig="threePt" dir="t"/>
          </a:scene3d>
          <a:sp3d>
            <a:bevelT w="0"/>
          </a:sp3d>
        </p:spPr>
      </p:pic>
      <p:pic>
        <p:nvPicPr>
          <p:cNvPr id="13" name="12 Imagen" descr="water-305033_640.png"/>
          <p:cNvPicPr>
            <a:picLocks noChangeAspect="1"/>
          </p:cNvPicPr>
          <p:nvPr/>
        </p:nvPicPr>
        <p:blipFill>
          <a:blip r:embed="rId3" cstate="print">
            <a:duotone>
              <a:schemeClr val="bg2">
                <a:shade val="45000"/>
                <a:satMod val="135000"/>
              </a:schemeClr>
              <a:prstClr val="white"/>
            </a:duotone>
            <a:lum bright="-20000" contrast="40000"/>
          </a:blip>
          <a:stretch>
            <a:fillRect/>
          </a:stretch>
        </p:blipFill>
        <p:spPr>
          <a:xfrm rot="1733231">
            <a:off x="4877757" y="804546"/>
            <a:ext cx="585926" cy="825248"/>
          </a:xfrm>
          <a:prstGeom prst="rect">
            <a:avLst/>
          </a:prstGeom>
          <a:noFill/>
          <a:scene3d>
            <a:camera prst="orthographicFront"/>
            <a:lightRig rig="threePt" dir="t"/>
          </a:scene3d>
          <a:sp3d>
            <a:bevelT w="0"/>
          </a:sp3d>
        </p:spPr>
      </p:pic>
      <p:pic>
        <p:nvPicPr>
          <p:cNvPr id="14" name="13 Imagen" descr="water-305033_640.png"/>
          <p:cNvPicPr>
            <a:picLocks noChangeAspect="1"/>
          </p:cNvPicPr>
          <p:nvPr/>
        </p:nvPicPr>
        <p:blipFill>
          <a:blip r:embed="rId3" cstate="print">
            <a:duotone>
              <a:schemeClr val="bg2">
                <a:shade val="45000"/>
                <a:satMod val="135000"/>
              </a:schemeClr>
              <a:prstClr val="white"/>
            </a:duotone>
            <a:lum bright="-20000" contrast="40000"/>
          </a:blip>
          <a:stretch>
            <a:fillRect/>
          </a:stretch>
        </p:blipFill>
        <p:spPr>
          <a:xfrm rot="4699824">
            <a:off x="5671084" y="1600799"/>
            <a:ext cx="585926" cy="825248"/>
          </a:xfrm>
          <a:prstGeom prst="rect">
            <a:avLst/>
          </a:prstGeom>
          <a:noFill/>
          <a:scene3d>
            <a:camera prst="orthographicFront"/>
            <a:lightRig rig="threePt" dir="t"/>
          </a:scene3d>
          <a:sp3d>
            <a:bevelT w="0"/>
          </a:sp3d>
        </p:spPr>
      </p:pic>
      <p:pic>
        <p:nvPicPr>
          <p:cNvPr id="15" name="14 Imagen" descr="water-305033_640.png"/>
          <p:cNvPicPr>
            <a:picLocks noChangeAspect="1"/>
          </p:cNvPicPr>
          <p:nvPr/>
        </p:nvPicPr>
        <p:blipFill>
          <a:blip r:embed="rId3" cstate="print">
            <a:duotone>
              <a:schemeClr val="bg2">
                <a:shade val="45000"/>
                <a:satMod val="135000"/>
              </a:schemeClr>
              <a:prstClr val="white"/>
            </a:duotone>
            <a:lum bright="-20000" contrast="40000"/>
          </a:blip>
          <a:stretch>
            <a:fillRect/>
          </a:stretch>
        </p:blipFill>
        <p:spPr>
          <a:xfrm rot="7165840">
            <a:off x="5496747" y="2617034"/>
            <a:ext cx="585926" cy="825248"/>
          </a:xfrm>
          <a:prstGeom prst="rect">
            <a:avLst/>
          </a:prstGeom>
          <a:noFill/>
          <a:scene3d>
            <a:camera prst="orthographicFront"/>
            <a:lightRig rig="threePt" dir="t"/>
          </a:scene3d>
          <a:sp3d>
            <a:bevelT w="0"/>
          </a:sp3d>
        </p:spPr>
      </p:pic>
      <p:pic>
        <p:nvPicPr>
          <p:cNvPr id="16" name="15 Imagen" descr="water-305033_640.png"/>
          <p:cNvPicPr>
            <a:picLocks noChangeAspect="1"/>
          </p:cNvPicPr>
          <p:nvPr/>
        </p:nvPicPr>
        <p:blipFill>
          <a:blip r:embed="rId3" cstate="print">
            <a:duotone>
              <a:schemeClr val="bg2">
                <a:shade val="45000"/>
                <a:satMod val="135000"/>
              </a:schemeClr>
              <a:prstClr val="white"/>
            </a:duotone>
            <a:lum bright="-20000" contrast="40000"/>
          </a:blip>
          <a:stretch>
            <a:fillRect/>
          </a:stretch>
        </p:blipFill>
        <p:spPr>
          <a:xfrm rot="10542152">
            <a:off x="4744972" y="3092609"/>
            <a:ext cx="585926" cy="825248"/>
          </a:xfrm>
          <a:prstGeom prst="rect">
            <a:avLst/>
          </a:prstGeom>
          <a:noFill/>
          <a:scene3d>
            <a:camera prst="orthographicFront"/>
            <a:lightRig rig="threePt" dir="t"/>
          </a:scene3d>
          <a:sp3d>
            <a:bevelT w="0"/>
          </a:sp3d>
        </p:spPr>
      </p:pic>
      <p:pic>
        <p:nvPicPr>
          <p:cNvPr id="17" name="16 Imagen" descr="water-305033_640.png"/>
          <p:cNvPicPr>
            <a:picLocks noChangeAspect="1"/>
          </p:cNvPicPr>
          <p:nvPr/>
        </p:nvPicPr>
        <p:blipFill>
          <a:blip r:embed="rId3" cstate="print">
            <a:duotone>
              <a:schemeClr val="bg2">
                <a:shade val="45000"/>
                <a:satMod val="135000"/>
              </a:schemeClr>
              <a:prstClr val="white"/>
            </a:duotone>
            <a:lum bright="-20000" contrast="40000"/>
          </a:blip>
          <a:stretch>
            <a:fillRect/>
          </a:stretch>
        </p:blipFill>
        <p:spPr>
          <a:xfrm rot="12528758">
            <a:off x="3805900" y="3090488"/>
            <a:ext cx="585926" cy="825248"/>
          </a:xfrm>
          <a:prstGeom prst="rect">
            <a:avLst/>
          </a:prstGeom>
          <a:noFill/>
          <a:scene3d>
            <a:camera prst="orthographicFront"/>
            <a:lightRig rig="threePt" dir="t"/>
          </a:scene3d>
          <a:sp3d>
            <a:bevelT w="0"/>
          </a:sp3d>
        </p:spPr>
      </p:pic>
      <p:pic>
        <p:nvPicPr>
          <p:cNvPr id="18" name="17 Imagen" descr="water-305033_640.png"/>
          <p:cNvPicPr>
            <a:picLocks noChangeAspect="1"/>
          </p:cNvPicPr>
          <p:nvPr/>
        </p:nvPicPr>
        <p:blipFill>
          <a:blip r:embed="rId3" cstate="print">
            <a:duotone>
              <a:schemeClr val="bg2">
                <a:shade val="45000"/>
                <a:satMod val="135000"/>
              </a:schemeClr>
              <a:prstClr val="white"/>
            </a:duotone>
            <a:lum bright="-20000" contrast="40000"/>
          </a:blip>
          <a:stretch>
            <a:fillRect/>
          </a:stretch>
        </p:blipFill>
        <p:spPr>
          <a:xfrm rot="14266349">
            <a:off x="3141248" y="2484124"/>
            <a:ext cx="585926" cy="825248"/>
          </a:xfrm>
          <a:prstGeom prst="rect">
            <a:avLst/>
          </a:prstGeom>
          <a:noFill/>
          <a:scene3d>
            <a:camera prst="orthographicFront"/>
            <a:lightRig rig="threePt" dir="t"/>
          </a:scene3d>
          <a:sp3d>
            <a:bevelT w="0"/>
          </a:sp3d>
        </p:spPr>
      </p:pic>
      <p:pic>
        <p:nvPicPr>
          <p:cNvPr id="19" name="18 Imagen" descr="water-305033_640.png"/>
          <p:cNvPicPr>
            <a:picLocks noChangeAspect="1"/>
          </p:cNvPicPr>
          <p:nvPr/>
        </p:nvPicPr>
        <p:blipFill>
          <a:blip r:embed="rId3" cstate="print">
            <a:duotone>
              <a:schemeClr val="bg2">
                <a:shade val="45000"/>
                <a:satMod val="135000"/>
              </a:schemeClr>
              <a:prstClr val="white"/>
            </a:duotone>
            <a:lum bright="-20000" contrast="40000"/>
          </a:blip>
          <a:stretch>
            <a:fillRect/>
          </a:stretch>
        </p:blipFill>
        <p:spPr>
          <a:xfrm rot="17694999">
            <a:off x="3062168" y="1527089"/>
            <a:ext cx="585926" cy="825248"/>
          </a:xfrm>
          <a:prstGeom prst="rect">
            <a:avLst/>
          </a:prstGeom>
          <a:noFill/>
          <a:scene3d>
            <a:camera prst="orthographicFront"/>
            <a:lightRig rig="threePt" dir="t"/>
          </a:scene3d>
          <a:sp3d>
            <a:bevelT w="0"/>
          </a:sp3d>
        </p:spPr>
      </p:pic>
      <p:pic>
        <p:nvPicPr>
          <p:cNvPr id="20" name="19 Imagen" descr="water-305033_640.png"/>
          <p:cNvPicPr>
            <a:picLocks noChangeAspect="1"/>
          </p:cNvPicPr>
          <p:nvPr/>
        </p:nvPicPr>
        <p:blipFill>
          <a:blip r:embed="rId3" cstate="print">
            <a:duotone>
              <a:schemeClr val="bg2">
                <a:shade val="45000"/>
                <a:satMod val="135000"/>
              </a:schemeClr>
              <a:prstClr val="white"/>
            </a:duotone>
            <a:lum bright="-20000" contrast="40000"/>
          </a:blip>
          <a:stretch>
            <a:fillRect/>
          </a:stretch>
        </p:blipFill>
        <p:spPr>
          <a:xfrm rot="19936647">
            <a:off x="3801627" y="803281"/>
            <a:ext cx="585926" cy="825248"/>
          </a:xfrm>
          <a:prstGeom prst="rect">
            <a:avLst/>
          </a:prstGeom>
          <a:noFill/>
          <a:scene3d>
            <a:camera prst="orthographicFront"/>
            <a:lightRig rig="threePt" dir="t"/>
          </a:scene3d>
          <a:sp3d>
            <a:bevelT w="0"/>
          </a:sp3d>
        </p:spPr>
      </p:pic>
      <p:pic>
        <p:nvPicPr>
          <p:cNvPr id="21" name="20 Imagen" descr="vortex-vector-spiral-2.png"/>
          <p:cNvPicPr>
            <a:picLocks noChangeAspect="1"/>
          </p:cNvPicPr>
          <p:nvPr/>
        </p:nvPicPr>
        <p:blipFill>
          <a:blip r:embed="rId4">
            <a:duotone>
              <a:schemeClr val="bg2">
                <a:shade val="45000"/>
                <a:satMod val="135000"/>
              </a:schemeClr>
              <a:prstClr val="white"/>
            </a:duotone>
            <a:lum bright="40000" contrast="40000"/>
          </a:blip>
          <a:stretch>
            <a:fillRect/>
          </a:stretch>
        </p:blipFill>
        <p:spPr>
          <a:xfrm>
            <a:off x="4000496" y="1714494"/>
            <a:ext cx="1238385" cy="1238385"/>
          </a:xfrm>
          <a:prstGeom prst="rect">
            <a:avLst/>
          </a:prstGeom>
          <a:noFill/>
          <a:scene3d>
            <a:camera prst="orthographicFront"/>
            <a:lightRig rig="threePt" dir="t"/>
          </a:scene3d>
          <a:sp3d>
            <a:bevelT w="0"/>
          </a:sp3d>
        </p:spPr>
      </p:pic>
      <p:pic>
        <p:nvPicPr>
          <p:cNvPr id="22" name="21 Imagen" descr="yjdtrty.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3" presetClass="entr" presetSubtype="528" fill="hold" grpId="0" nodeType="withEffect" nodePh="1">
                                  <p:stCondLst>
                                    <p:cond delay="0"/>
                                  </p:stCondLst>
                                  <p:endCondLst>
                                    <p:cond evt="begin" delay="0">
                                      <p:tn val="7"/>
                                    </p:cond>
                                  </p:endCondLst>
                                  <p:childTnLst>
                                    <p:set>
                                      <p:cBhvr>
                                        <p:cTn id="8" dur="1" fill="hold">
                                          <p:stCondLst>
                                            <p:cond delay="0"/>
                                          </p:stCondLst>
                                        </p:cTn>
                                        <p:tgtEl>
                                          <p:spTgt spid="4"/>
                                        </p:tgtEl>
                                        <p:attrNameLst>
                                          <p:attrName>style.visibility</p:attrName>
                                        </p:attrNameLst>
                                      </p:cBhvr>
                                      <p:to>
                                        <p:strVal val="visible"/>
                                      </p:to>
                                    </p:set>
                                    <p:anim calcmode="lin" valueType="num">
                                      <p:cBhvr>
                                        <p:cTn id="9" dur="3000" fill="hold"/>
                                        <p:tgtEl>
                                          <p:spTgt spid="4"/>
                                        </p:tgtEl>
                                        <p:attrNameLst>
                                          <p:attrName>ppt_w</p:attrName>
                                        </p:attrNameLst>
                                      </p:cBhvr>
                                      <p:tavLst>
                                        <p:tav tm="0">
                                          <p:val>
                                            <p:fltVal val="0"/>
                                          </p:val>
                                        </p:tav>
                                        <p:tav tm="100000">
                                          <p:val>
                                            <p:strVal val="#ppt_w"/>
                                          </p:val>
                                        </p:tav>
                                      </p:tavLst>
                                    </p:anim>
                                    <p:anim calcmode="lin" valueType="num">
                                      <p:cBhvr>
                                        <p:cTn id="10" dur="3000" fill="hold"/>
                                        <p:tgtEl>
                                          <p:spTgt spid="4"/>
                                        </p:tgtEl>
                                        <p:attrNameLst>
                                          <p:attrName>ppt_h</p:attrName>
                                        </p:attrNameLst>
                                      </p:cBhvr>
                                      <p:tavLst>
                                        <p:tav tm="0">
                                          <p:val>
                                            <p:fltVal val="0"/>
                                          </p:val>
                                        </p:tav>
                                        <p:tav tm="100000">
                                          <p:val>
                                            <p:strVal val="#ppt_h"/>
                                          </p:val>
                                        </p:tav>
                                      </p:tavLst>
                                    </p:anim>
                                    <p:anim calcmode="lin" valueType="num">
                                      <p:cBhvr>
                                        <p:cTn id="11" dur="3000" fill="hold"/>
                                        <p:tgtEl>
                                          <p:spTgt spid="4"/>
                                        </p:tgtEl>
                                        <p:attrNameLst>
                                          <p:attrName>ppt_x</p:attrName>
                                        </p:attrNameLst>
                                      </p:cBhvr>
                                      <p:tavLst>
                                        <p:tav tm="0">
                                          <p:val>
                                            <p:fltVal val="0.5"/>
                                          </p:val>
                                        </p:tav>
                                        <p:tav tm="100000">
                                          <p:val>
                                            <p:strVal val="#ppt_x"/>
                                          </p:val>
                                        </p:tav>
                                      </p:tavLst>
                                    </p:anim>
                                    <p:anim calcmode="lin" valueType="num">
                                      <p:cBhvr>
                                        <p:cTn id="12" dur="3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3000" fill="hold"/>
                                        <p:tgtEl>
                                          <p:spTgt spid="5"/>
                                        </p:tgtEl>
                                        <p:attrNameLst>
                                          <p:attrName>ppt_w</p:attrName>
                                        </p:attrNameLst>
                                      </p:cBhvr>
                                      <p:tavLst>
                                        <p:tav tm="0">
                                          <p:val>
                                            <p:fltVal val="0"/>
                                          </p:val>
                                        </p:tav>
                                        <p:tav tm="100000">
                                          <p:val>
                                            <p:strVal val="#ppt_w"/>
                                          </p:val>
                                        </p:tav>
                                      </p:tavLst>
                                    </p:anim>
                                    <p:anim calcmode="lin" valueType="num">
                                      <p:cBhvr>
                                        <p:cTn id="16" dur="3000" fill="hold"/>
                                        <p:tgtEl>
                                          <p:spTgt spid="5"/>
                                        </p:tgtEl>
                                        <p:attrNameLst>
                                          <p:attrName>ppt_h</p:attrName>
                                        </p:attrNameLst>
                                      </p:cBhvr>
                                      <p:tavLst>
                                        <p:tav tm="0">
                                          <p:val>
                                            <p:fltVal val="0"/>
                                          </p:val>
                                        </p:tav>
                                        <p:tav tm="100000">
                                          <p:val>
                                            <p:strVal val="#ppt_h"/>
                                          </p:val>
                                        </p:tav>
                                      </p:tavLst>
                                    </p:anim>
                                    <p:anim calcmode="lin" valueType="num">
                                      <p:cBhvr>
                                        <p:cTn id="17" dur="3000" fill="hold"/>
                                        <p:tgtEl>
                                          <p:spTgt spid="5"/>
                                        </p:tgtEl>
                                        <p:attrNameLst>
                                          <p:attrName>ppt_x</p:attrName>
                                        </p:attrNameLst>
                                      </p:cBhvr>
                                      <p:tavLst>
                                        <p:tav tm="0">
                                          <p:val>
                                            <p:fltVal val="0.5"/>
                                          </p:val>
                                        </p:tav>
                                        <p:tav tm="100000">
                                          <p:val>
                                            <p:strVal val="#ppt_x"/>
                                          </p:val>
                                        </p:tav>
                                      </p:tavLst>
                                    </p:anim>
                                    <p:anim calcmode="lin" valueType="num">
                                      <p:cBhvr>
                                        <p:cTn id="18" dur="3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fltVal val="0"/>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anim calcmode="lin" valueType="num">
                                      <p:cBhvr>
                                        <p:cTn id="23" dur="3000" fill="hold"/>
                                        <p:tgtEl>
                                          <p:spTgt spid="6"/>
                                        </p:tgtEl>
                                        <p:attrNameLst>
                                          <p:attrName>ppt_x</p:attrName>
                                        </p:attrNameLst>
                                      </p:cBhvr>
                                      <p:tavLst>
                                        <p:tav tm="0">
                                          <p:val>
                                            <p:fltVal val="0.5"/>
                                          </p:val>
                                        </p:tav>
                                        <p:tav tm="100000">
                                          <p:val>
                                            <p:strVal val="#ppt_x"/>
                                          </p:val>
                                        </p:tav>
                                      </p:tavLst>
                                    </p:anim>
                                    <p:anim calcmode="lin" valueType="num">
                                      <p:cBhvr>
                                        <p:cTn id="24" dur="3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3000" fill="hold"/>
                                        <p:tgtEl>
                                          <p:spTgt spid="7"/>
                                        </p:tgtEl>
                                        <p:attrNameLst>
                                          <p:attrName>ppt_w</p:attrName>
                                        </p:attrNameLst>
                                      </p:cBhvr>
                                      <p:tavLst>
                                        <p:tav tm="0">
                                          <p:val>
                                            <p:fltVal val="0"/>
                                          </p:val>
                                        </p:tav>
                                        <p:tav tm="100000">
                                          <p:val>
                                            <p:strVal val="#ppt_w"/>
                                          </p:val>
                                        </p:tav>
                                      </p:tavLst>
                                    </p:anim>
                                    <p:anim calcmode="lin" valueType="num">
                                      <p:cBhvr>
                                        <p:cTn id="28" dur="3000" fill="hold"/>
                                        <p:tgtEl>
                                          <p:spTgt spid="7"/>
                                        </p:tgtEl>
                                        <p:attrNameLst>
                                          <p:attrName>ppt_h</p:attrName>
                                        </p:attrNameLst>
                                      </p:cBhvr>
                                      <p:tavLst>
                                        <p:tav tm="0">
                                          <p:val>
                                            <p:fltVal val="0"/>
                                          </p:val>
                                        </p:tav>
                                        <p:tav tm="100000">
                                          <p:val>
                                            <p:strVal val="#ppt_h"/>
                                          </p:val>
                                        </p:tav>
                                      </p:tavLst>
                                    </p:anim>
                                    <p:anim calcmode="lin" valueType="num">
                                      <p:cBhvr>
                                        <p:cTn id="29" dur="3000" fill="hold"/>
                                        <p:tgtEl>
                                          <p:spTgt spid="7"/>
                                        </p:tgtEl>
                                        <p:attrNameLst>
                                          <p:attrName>ppt_x</p:attrName>
                                        </p:attrNameLst>
                                      </p:cBhvr>
                                      <p:tavLst>
                                        <p:tav tm="0">
                                          <p:val>
                                            <p:fltVal val="0.5"/>
                                          </p:val>
                                        </p:tav>
                                        <p:tav tm="100000">
                                          <p:val>
                                            <p:strVal val="#ppt_x"/>
                                          </p:val>
                                        </p:tav>
                                      </p:tavLst>
                                    </p:anim>
                                    <p:anim calcmode="lin" valueType="num">
                                      <p:cBhvr>
                                        <p:cTn id="30" dur="3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3000" fill="hold"/>
                                        <p:tgtEl>
                                          <p:spTgt spid="8"/>
                                        </p:tgtEl>
                                        <p:attrNameLst>
                                          <p:attrName>ppt_w</p:attrName>
                                        </p:attrNameLst>
                                      </p:cBhvr>
                                      <p:tavLst>
                                        <p:tav tm="0">
                                          <p:val>
                                            <p:fltVal val="0"/>
                                          </p:val>
                                        </p:tav>
                                        <p:tav tm="100000">
                                          <p:val>
                                            <p:strVal val="#ppt_w"/>
                                          </p:val>
                                        </p:tav>
                                      </p:tavLst>
                                    </p:anim>
                                    <p:anim calcmode="lin" valueType="num">
                                      <p:cBhvr>
                                        <p:cTn id="34" dur="3000" fill="hold"/>
                                        <p:tgtEl>
                                          <p:spTgt spid="8"/>
                                        </p:tgtEl>
                                        <p:attrNameLst>
                                          <p:attrName>ppt_h</p:attrName>
                                        </p:attrNameLst>
                                      </p:cBhvr>
                                      <p:tavLst>
                                        <p:tav tm="0">
                                          <p:val>
                                            <p:fltVal val="0"/>
                                          </p:val>
                                        </p:tav>
                                        <p:tav tm="100000">
                                          <p:val>
                                            <p:strVal val="#ppt_h"/>
                                          </p:val>
                                        </p:tav>
                                      </p:tavLst>
                                    </p:anim>
                                    <p:anim calcmode="lin" valueType="num">
                                      <p:cBhvr>
                                        <p:cTn id="35" dur="3000" fill="hold"/>
                                        <p:tgtEl>
                                          <p:spTgt spid="8"/>
                                        </p:tgtEl>
                                        <p:attrNameLst>
                                          <p:attrName>ppt_x</p:attrName>
                                        </p:attrNameLst>
                                      </p:cBhvr>
                                      <p:tavLst>
                                        <p:tav tm="0">
                                          <p:val>
                                            <p:fltVal val="0.5"/>
                                          </p:val>
                                        </p:tav>
                                        <p:tav tm="100000">
                                          <p:val>
                                            <p:strVal val="#ppt_x"/>
                                          </p:val>
                                        </p:tav>
                                      </p:tavLst>
                                    </p:anim>
                                    <p:anim calcmode="lin" valueType="num">
                                      <p:cBhvr>
                                        <p:cTn id="36" dur="3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3000" fill="hold"/>
                                        <p:tgtEl>
                                          <p:spTgt spid="9"/>
                                        </p:tgtEl>
                                        <p:attrNameLst>
                                          <p:attrName>ppt_w</p:attrName>
                                        </p:attrNameLst>
                                      </p:cBhvr>
                                      <p:tavLst>
                                        <p:tav tm="0">
                                          <p:val>
                                            <p:fltVal val="0"/>
                                          </p:val>
                                        </p:tav>
                                        <p:tav tm="100000">
                                          <p:val>
                                            <p:strVal val="#ppt_w"/>
                                          </p:val>
                                        </p:tav>
                                      </p:tavLst>
                                    </p:anim>
                                    <p:anim calcmode="lin" valueType="num">
                                      <p:cBhvr>
                                        <p:cTn id="40" dur="3000" fill="hold"/>
                                        <p:tgtEl>
                                          <p:spTgt spid="9"/>
                                        </p:tgtEl>
                                        <p:attrNameLst>
                                          <p:attrName>ppt_h</p:attrName>
                                        </p:attrNameLst>
                                      </p:cBhvr>
                                      <p:tavLst>
                                        <p:tav tm="0">
                                          <p:val>
                                            <p:fltVal val="0"/>
                                          </p:val>
                                        </p:tav>
                                        <p:tav tm="100000">
                                          <p:val>
                                            <p:strVal val="#ppt_h"/>
                                          </p:val>
                                        </p:tav>
                                      </p:tavLst>
                                    </p:anim>
                                    <p:anim calcmode="lin" valueType="num">
                                      <p:cBhvr>
                                        <p:cTn id="41" dur="3000" fill="hold"/>
                                        <p:tgtEl>
                                          <p:spTgt spid="9"/>
                                        </p:tgtEl>
                                        <p:attrNameLst>
                                          <p:attrName>ppt_x</p:attrName>
                                        </p:attrNameLst>
                                      </p:cBhvr>
                                      <p:tavLst>
                                        <p:tav tm="0">
                                          <p:val>
                                            <p:fltVal val="0.5"/>
                                          </p:val>
                                        </p:tav>
                                        <p:tav tm="100000">
                                          <p:val>
                                            <p:strVal val="#ppt_x"/>
                                          </p:val>
                                        </p:tav>
                                      </p:tavLst>
                                    </p:anim>
                                    <p:anim calcmode="lin" valueType="num">
                                      <p:cBhvr>
                                        <p:cTn id="42" dur="3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3000" fill="hold"/>
                                        <p:tgtEl>
                                          <p:spTgt spid="10"/>
                                        </p:tgtEl>
                                        <p:attrNameLst>
                                          <p:attrName>ppt_w</p:attrName>
                                        </p:attrNameLst>
                                      </p:cBhvr>
                                      <p:tavLst>
                                        <p:tav tm="0">
                                          <p:val>
                                            <p:fltVal val="0"/>
                                          </p:val>
                                        </p:tav>
                                        <p:tav tm="100000">
                                          <p:val>
                                            <p:strVal val="#ppt_w"/>
                                          </p:val>
                                        </p:tav>
                                      </p:tavLst>
                                    </p:anim>
                                    <p:anim calcmode="lin" valueType="num">
                                      <p:cBhvr>
                                        <p:cTn id="46" dur="3000" fill="hold"/>
                                        <p:tgtEl>
                                          <p:spTgt spid="10"/>
                                        </p:tgtEl>
                                        <p:attrNameLst>
                                          <p:attrName>ppt_h</p:attrName>
                                        </p:attrNameLst>
                                      </p:cBhvr>
                                      <p:tavLst>
                                        <p:tav tm="0">
                                          <p:val>
                                            <p:fltVal val="0"/>
                                          </p:val>
                                        </p:tav>
                                        <p:tav tm="100000">
                                          <p:val>
                                            <p:strVal val="#ppt_h"/>
                                          </p:val>
                                        </p:tav>
                                      </p:tavLst>
                                    </p:anim>
                                    <p:anim calcmode="lin" valueType="num">
                                      <p:cBhvr>
                                        <p:cTn id="47" dur="3000" fill="hold"/>
                                        <p:tgtEl>
                                          <p:spTgt spid="10"/>
                                        </p:tgtEl>
                                        <p:attrNameLst>
                                          <p:attrName>ppt_x</p:attrName>
                                        </p:attrNameLst>
                                      </p:cBhvr>
                                      <p:tavLst>
                                        <p:tav tm="0">
                                          <p:val>
                                            <p:fltVal val="0.5"/>
                                          </p:val>
                                        </p:tav>
                                        <p:tav tm="100000">
                                          <p:val>
                                            <p:strVal val="#ppt_x"/>
                                          </p:val>
                                        </p:tav>
                                      </p:tavLst>
                                    </p:anim>
                                    <p:anim calcmode="lin" valueType="num">
                                      <p:cBhvr>
                                        <p:cTn id="48" dur="3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3000" fill="hold"/>
                                        <p:tgtEl>
                                          <p:spTgt spid="11"/>
                                        </p:tgtEl>
                                        <p:attrNameLst>
                                          <p:attrName>ppt_w</p:attrName>
                                        </p:attrNameLst>
                                      </p:cBhvr>
                                      <p:tavLst>
                                        <p:tav tm="0">
                                          <p:val>
                                            <p:fltVal val="0"/>
                                          </p:val>
                                        </p:tav>
                                        <p:tav tm="100000">
                                          <p:val>
                                            <p:strVal val="#ppt_w"/>
                                          </p:val>
                                        </p:tav>
                                      </p:tavLst>
                                    </p:anim>
                                    <p:anim calcmode="lin" valueType="num">
                                      <p:cBhvr>
                                        <p:cTn id="52" dur="3000" fill="hold"/>
                                        <p:tgtEl>
                                          <p:spTgt spid="11"/>
                                        </p:tgtEl>
                                        <p:attrNameLst>
                                          <p:attrName>ppt_h</p:attrName>
                                        </p:attrNameLst>
                                      </p:cBhvr>
                                      <p:tavLst>
                                        <p:tav tm="0">
                                          <p:val>
                                            <p:fltVal val="0"/>
                                          </p:val>
                                        </p:tav>
                                        <p:tav tm="100000">
                                          <p:val>
                                            <p:strVal val="#ppt_h"/>
                                          </p:val>
                                        </p:tav>
                                      </p:tavLst>
                                    </p:anim>
                                    <p:anim calcmode="lin" valueType="num">
                                      <p:cBhvr>
                                        <p:cTn id="53" dur="3000" fill="hold"/>
                                        <p:tgtEl>
                                          <p:spTgt spid="11"/>
                                        </p:tgtEl>
                                        <p:attrNameLst>
                                          <p:attrName>ppt_x</p:attrName>
                                        </p:attrNameLst>
                                      </p:cBhvr>
                                      <p:tavLst>
                                        <p:tav tm="0">
                                          <p:val>
                                            <p:fltVal val="0.5"/>
                                          </p:val>
                                        </p:tav>
                                        <p:tav tm="100000">
                                          <p:val>
                                            <p:strVal val="#ppt_x"/>
                                          </p:val>
                                        </p:tav>
                                      </p:tavLst>
                                    </p:anim>
                                    <p:anim calcmode="lin" valueType="num">
                                      <p:cBhvr>
                                        <p:cTn id="54" dur="3000" fill="hold"/>
                                        <p:tgtEl>
                                          <p:spTgt spid="11"/>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3000" fill="hold"/>
                                        <p:tgtEl>
                                          <p:spTgt spid="12"/>
                                        </p:tgtEl>
                                        <p:attrNameLst>
                                          <p:attrName>ppt_w</p:attrName>
                                        </p:attrNameLst>
                                      </p:cBhvr>
                                      <p:tavLst>
                                        <p:tav tm="0">
                                          <p:val>
                                            <p:fltVal val="0"/>
                                          </p:val>
                                        </p:tav>
                                        <p:tav tm="100000">
                                          <p:val>
                                            <p:strVal val="#ppt_w"/>
                                          </p:val>
                                        </p:tav>
                                      </p:tavLst>
                                    </p:anim>
                                    <p:anim calcmode="lin" valueType="num">
                                      <p:cBhvr>
                                        <p:cTn id="58" dur="3000" fill="hold"/>
                                        <p:tgtEl>
                                          <p:spTgt spid="12"/>
                                        </p:tgtEl>
                                        <p:attrNameLst>
                                          <p:attrName>ppt_h</p:attrName>
                                        </p:attrNameLst>
                                      </p:cBhvr>
                                      <p:tavLst>
                                        <p:tav tm="0">
                                          <p:val>
                                            <p:fltVal val="0"/>
                                          </p:val>
                                        </p:tav>
                                        <p:tav tm="100000">
                                          <p:val>
                                            <p:strVal val="#ppt_h"/>
                                          </p:val>
                                        </p:tav>
                                      </p:tavLst>
                                    </p:anim>
                                    <p:anim calcmode="lin" valueType="num">
                                      <p:cBhvr>
                                        <p:cTn id="59" dur="3000" fill="hold"/>
                                        <p:tgtEl>
                                          <p:spTgt spid="12"/>
                                        </p:tgtEl>
                                        <p:attrNameLst>
                                          <p:attrName>ppt_x</p:attrName>
                                        </p:attrNameLst>
                                      </p:cBhvr>
                                      <p:tavLst>
                                        <p:tav tm="0">
                                          <p:val>
                                            <p:fltVal val="0.5"/>
                                          </p:val>
                                        </p:tav>
                                        <p:tav tm="100000">
                                          <p:val>
                                            <p:strVal val="#ppt_x"/>
                                          </p:val>
                                        </p:tav>
                                      </p:tavLst>
                                    </p:anim>
                                    <p:anim calcmode="lin" valueType="num">
                                      <p:cBhvr>
                                        <p:cTn id="60" dur="3000" fill="hold"/>
                                        <p:tgtEl>
                                          <p:spTgt spid="12"/>
                                        </p:tgtEl>
                                        <p:attrNameLst>
                                          <p:attrName>ppt_y</p:attrName>
                                        </p:attrNameLst>
                                      </p:cBhvr>
                                      <p:tavLst>
                                        <p:tav tm="0">
                                          <p:val>
                                            <p:fltVal val="0.5"/>
                                          </p:val>
                                        </p:tav>
                                        <p:tav tm="100000">
                                          <p:val>
                                            <p:strVal val="#ppt_y"/>
                                          </p:val>
                                        </p:tav>
                                      </p:tavLst>
                                    </p:anim>
                                  </p:childTnLst>
                                </p:cTn>
                              </p:par>
                              <p:par>
                                <p:cTn id="61" presetID="23" presetClass="entr" presetSubtype="528" fill="hold" nodeType="withEffect">
                                  <p:stCondLst>
                                    <p:cond delay="0"/>
                                  </p:stCondLst>
                                  <p:childTnLst>
                                    <p:set>
                                      <p:cBhvr>
                                        <p:cTn id="62" dur="1" fill="hold">
                                          <p:stCondLst>
                                            <p:cond delay="0"/>
                                          </p:stCondLst>
                                        </p:cTn>
                                        <p:tgtEl>
                                          <p:spTgt spid="13"/>
                                        </p:tgtEl>
                                        <p:attrNameLst>
                                          <p:attrName>style.visibility</p:attrName>
                                        </p:attrNameLst>
                                      </p:cBhvr>
                                      <p:to>
                                        <p:strVal val="visible"/>
                                      </p:to>
                                    </p:set>
                                    <p:anim calcmode="lin" valueType="num">
                                      <p:cBhvr>
                                        <p:cTn id="63" dur="3000" fill="hold"/>
                                        <p:tgtEl>
                                          <p:spTgt spid="13"/>
                                        </p:tgtEl>
                                        <p:attrNameLst>
                                          <p:attrName>ppt_w</p:attrName>
                                        </p:attrNameLst>
                                      </p:cBhvr>
                                      <p:tavLst>
                                        <p:tav tm="0">
                                          <p:val>
                                            <p:fltVal val="0"/>
                                          </p:val>
                                        </p:tav>
                                        <p:tav tm="100000">
                                          <p:val>
                                            <p:strVal val="#ppt_w"/>
                                          </p:val>
                                        </p:tav>
                                      </p:tavLst>
                                    </p:anim>
                                    <p:anim calcmode="lin" valueType="num">
                                      <p:cBhvr>
                                        <p:cTn id="64" dur="3000" fill="hold"/>
                                        <p:tgtEl>
                                          <p:spTgt spid="13"/>
                                        </p:tgtEl>
                                        <p:attrNameLst>
                                          <p:attrName>ppt_h</p:attrName>
                                        </p:attrNameLst>
                                      </p:cBhvr>
                                      <p:tavLst>
                                        <p:tav tm="0">
                                          <p:val>
                                            <p:fltVal val="0"/>
                                          </p:val>
                                        </p:tav>
                                        <p:tav tm="100000">
                                          <p:val>
                                            <p:strVal val="#ppt_h"/>
                                          </p:val>
                                        </p:tav>
                                      </p:tavLst>
                                    </p:anim>
                                    <p:anim calcmode="lin" valueType="num">
                                      <p:cBhvr>
                                        <p:cTn id="65" dur="3000" fill="hold"/>
                                        <p:tgtEl>
                                          <p:spTgt spid="13"/>
                                        </p:tgtEl>
                                        <p:attrNameLst>
                                          <p:attrName>ppt_x</p:attrName>
                                        </p:attrNameLst>
                                      </p:cBhvr>
                                      <p:tavLst>
                                        <p:tav tm="0">
                                          <p:val>
                                            <p:fltVal val="0.5"/>
                                          </p:val>
                                        </p:tav>
                                        <p:tav tm="100000">
                                          <p:val>
                                            <p:strVal val="#ppt_x"/>
                                          </p:val>
                                        </p:tav>
                                      </p:tavLst>
                                    </p:anim>
                                    <p:anim calcmode="lin" valueType="num">
                                      <p:cBhvr>
                                        <p:cTn id="66" dur="3000" fill="hold"/>
                                        <p:tgtEl>
                                          <p:spTgt spid="13"/>
                                        </p:tgtEl>
                                        <p:attrNameLst>
                                          <p:attrName>ppt_y</p:attrName>
                                        </p:attrNameLst>
                                      </p:cBhvr>
                                      <p:tavLst>
                                        <p:tav tm="0">
                                          <p:val>
                                            <p:fltVal val="0.5"/>
                                          </p:val>
                                        </p:tav>
                                        <p:tav tm="100000">
                                          <p:val>
                                            <p:strVal val="#ppt_y"/>
                                          </p:val>
                                        </p:tav>
                                      </p:tavLst>
                                    </p:anim>
                                  </p:childTnLst>
                                </p:cTn>
                              </p:par>
                              <p:par>
                                <p:cTn id="67" presetID="23" presetClass="entr" presetSubtype="528" fill="hold"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p:cTn id="69" dur="3000" fill="hold"/>
                                        <p:tgtEl>
                                          <p:spTgt spid="14"/>
                                        </p:tgtEl>
                                        <p:attrNameLst>
                                          <p:attrName>ppt_w</p:attrName>
                                        </p:attrNameLst>
                                      </p:cBhvr>
                                      <p:tavLst>
                                        <p:tav tm="0">
                                          <p:val>
                                            <p:fltVal val="0"/>
                                          </p:val>
                                        </p:tav>
                                        <p:tav tm="100000">
                                          <p:val>
                                            <p:strVal val="#ppt_w"/>
                                          </p:val>
                                        </p:tav>
                                      </p:tavLst>
                                    </p:anim>
                                    <p:anim calcmode="lin" valueType="num">
                                      <p:cBhvr>
                                        <p:cTn id="70" dur="3000" fill="hold"/>
                                        <p:tgtEl>
                                          <p:spTgt spid="14"/>
                                        </p:tgtEl>
                                        <p:attrNameLst>
                                          <p:attrName>ppt_h</p:attrName>
                                        </p:attrNameLst>
                                      </p:cBhvr>
                                      <p:tavLst>
                                        <p:tav tm="0">
                                          <p:val>
                                            <p:fltVal val="0"/>
                                          </p:val>
                                        </p:tav>
                                        <p:tav tm="100000">
                                          <p:val>
                                            <p:strVal val="#ppt_h"/>
                                          </p:val>
                                        </p:tav>
                                      </p:tavLst>
                                    </p:anim>
                                    <p:anim calcmode="lin" valueType="num">
                                      <p:cBhvr>
                                        <p:cTn id="71" dur="3000" fill="hold"/>
                                        <p:tgtEl>
                                          <p:spTgt spid="14"/>
                                        </p:tgtEl>
                                        <p:attrNameLst>
                                          <p:attrName>ppt_x</p:attrName>
                                        </p:attrNameLst>
                                      </p:cBhvr>
                                      <p:tavLst>
                                        <p:tav tm="0">
                                          <p:val>
                                            <p:fltVal val="0.5"/>
                                          </p:val>
                                        </p:tav>
                                        <p:tav tm="100000">
                                          <p:val>
                                            <p:strVal val="#ppt_x"/>
                                          </p:val>
                                        </p:tav>
                                      </p:tavLst>
                                    </p:anim>
                                    <p:anim calcmode="lin" valueType="num">
                                      <p:cBhvr>
                                        <p:cTn id="72" dur="3000" fill="hold"/>
                                        <p:tgtEl>
                                          <p:spTgt spid="14"/>
                                        </p:tgtEl>
                                        <p:attrNameLst>
                                          <p:attrName>ppt_y</p:attrName>
                                        </p:attrNameLst>
                                      </p:cBhvr>
                                      <p:tavLst>
                                        <p:tav tm="0">
                                          <p:val>
                                            <p:fltVal val="0.5"/>
                                          </p:val>
                                        </p:tav>
                                        <p:tav tm="100000">
                                          <p:val>
                                            <p:strVal val="#ppt_y"/>
                                          </p:val>
                                        </p:tav>
                                      </p:tavLst>
                                    </p:anim>
                                  </p:childTnLst>
                                </p:cTn>
                              </p:par>
                              <p:par>
                                <p:cTn id="73" presetID="23" presetClass="entr" presetSubtype="528" fill="hold" nodeType="withEffect">
                                  <p:stCondLst>
                                    <p:cond delay="0"/>
                                  </p:stCondLst>
                                  <p:childTnLst>
                                    <p:set>
                                      <p:cBhvr>
                                        <p:cTn id="74" dur="1" fill="hold">
                                          <p:stCondLst>
                                            <p:cond delay="0"/>
                                          </p:stCondLst>
                                        </p:cTn>
                                        <p:tgtEl>
                                          <p:spTgt spid="15"/>
                                        </p:tgtEl>
                                        <p:attrNameLst>
                                          <p:attrName>style.visibility</p:attrName>
                                        </p:attrNameLst>
                                      </p:cBhvr>
                                      <p:to>
                                        <p:strVal val="visible"/>
                                      </p:to>
                                    </p:set>
                                    <p:anim calcmode="lin" valueType="num">
                                      <p:cBhvr>
                                        <p:cTn id="75" dur="3000" fill="hold"/>
                                        <p:tgtEl>
                                          <p:spTgt spid="15"/>
                                        </p:tgtEl>
                                        <p:attrNameLst>
                                          <p:attrName>ppt_w</p:attrName>
                                        </p:attrNameLst>
                                      </p:cBhvr>
                                      <p:tavLst>
                                        <p:tav tm="0">
                                          <p:val>
                                            <p:fltVal val="0"/>
                                          </p:val>
                                        </p:tav>
                                        <p:tav tm="100000">
                                          <p:val>
                                            <p:strVal val="#ppt_w"/>
                                          </p:val>
                                        </p:tav>
                                      </p:tavLst>
                                    </p:anim>
                                    <p:anim calcmode="lin" valueType="num">
                                      <p:cBhvr>
                                        <p:cTn id="76" dur="3000" fill="hold"/>
                                        <p:tgtEl>
                                          <p:spTgt spid="15"/>
                                        </p:tgtEl>
                                        <p:attrNameLst>
                                          <p:attrName>ppt_h</p:attrName>
                                        </p:attrNameLst>
                                      </p:cBhvr>
                                      <p:tavLst>
                                        <p:tav tm="0">
                                          <p:val>
                                            <p:fltVal val="0"/>
                                          </p:val>
                                        </p:tav>
                                        <p:tav tm="100000">
                                          <p:val>
                                            <p:strVal val="#ppt_h"/>
                                          </p:val>
                                        </p:tav>
                                      </p:tavLst>
                                    </p:anim>
                                    <p:anim calcmode="lin" valueType="num">
                                      <p:cBhvr>
                                        <p:cTn id="77" dur="3000" fill="hold"/>
                                        <p:tgtEl>
                                          <p:spTgt spid="15"/>
                                        </p:tgtEl>
                                        <p:attrNameLst>
                                          <p:attrName>ppt_x</p:attrName>
                                        </p:attrNameLst>
                                      </p:cBhvr>
                                      <p:tavLst>
                                        <p:tav tm="0">
                                          <p:val>
                                            <p:fltVal val="0.5"/>
                                          </p:val>
                                        </p:tav>
                                        <p:tav tm="100000">
                                          <p:val>
                                            <p:strVal val="#ppt_x"/>
                                          </p:val>
                                        </p:tav>
                                      </p:tavLst>
                                    </p:anim>
                                    <p:anim calcmode="lin" valueType="num">
                                      <p:cBhvr>
                                        <p:cTn id="78" dur="3000" fill="hold"/>
                                        <p:tgtEl>
                                          <p:spTgt spid="15"/>
                                        </p:tgtEl>
                                        <p:attrNameLst>
                                          <p:attrName>ppt_y</p:attrName>
                                        </p:attrNameLst>
                                      </p:cBhvr>
                                      <p:tavLst>
                                        <p:tav tm="0">
                                          <p:val>
                                            <p:fltVal val="0.5"/>
                                          </p:val>
                                        </p:tav>
                                        <p:tav tm="100000">
                                          <p:val>
                                            <p:strVal val="#ppt_y"/>
                                          </p:val>
                                        </p:tav>
                                      </p:tavLst>
                                    </p:anim>
                                  </p:childTnLst>
                                </p:cTn>
                              </p:par>
                              <p:par>
                                <p:cTn id="79" presetID="23" presetClass="entr" presetSubtype="528" fill="hold" nodeType="withEffect">
                                  <p:stCondLst>
                                    <p:cond delay="0"/>
                                  </p:stCondLst>
                                  <p:childTnLst>
                                    <p:set>
                                      <p:cBhvr>
                                        <p:cTn id="80" dur="1" fill="hold">
                                          <p:stCondLst>
                                            <p:cond delay="0"/>
                                          </p:stCondLst>
                                        </p:cTn>
                                        <p:tgtEl>
                                          <p:spTgt spid="16"/>
                                        </p:tgtEl>
                                        <p:attrNameLst>
                                          <p:attrName>style.visibility</p:attrName>
                                        </p:attrNameLst>
                                      </p:cBhvr>
                                      <p:to>
                                        <p:strVal val="visible"/>
                                      </p:to>
                                    </p:set>
                                    <p:anim calcmode="lin" valueType="num">
                                      <p:cBhvr>
                                        <p:cTn id="81" dur="3000" fill="hold"/>
                                        <p:tgtEl>
                                          <p:spTgt spid="16"/>
                                        </p:tgtEl>
                                        <p:attrNameLst>
                                          <p:attrName>ppt_w</p:attrName>
                                        </p:attrNameLst>
                                      </p:cBhvr>
                                      <p:tavLst>
                                        <p:tav tm="0">
                                          <p:val>
                                            <p:fltVal val="0"/>
                                          </p:val>
                                        </p:tav>
                                        <p:tav tm="100000">
                                          <p:val>
                                            <p:strVal val="#ppt_w"/>
                                          </p:val>
                                        </p:tav>
                                      </p:tavLst>
                                    </p:anim>
                                    <p:anim calcmode="lin" valueType="num">
                                      <p:cBhvr>
                                        <p:cTn id="82" dur="3000" fill="hold"/>
                                        <p:tgtEl>
                                          <p:spTgt spid="16"/>
                                        </p:tgtEl>
                                        <p:attrNameLst>
                                          <p:attrName>ppt_h</p:attrName>
                                        </p:attrNameLst>
                                      </p:cBhvr>
                                      <p:tavLst>
                                        <p:tav tm="0">
                                          <p:val>
                                            <p:fltVal val="0"/>
                                          </p:val>
                                        </p:tav>
                                        <p:tav tm="100000">
                                          <p:val>
                                            <p:strVal val="#ppt_h"/>
                                          </p:val>
                                        </p:tav>
                                      </p:tavLst>
                                    </p:anim>
                                    <p:anim calcmode="lin" valueType="num">
                                      <p:cBhvr>
                                        <p:cTn id="83" dur="3000" fill="hold"/>
                                        <p:tgtEl>
                                          <p:spTgt spid="16"/>
                                        </p:tgtEl>
                                        <p:attrNameLst>
                                          <p:attrName>ppt_x</p:attrName>
                                        </p:attrNameLst>
                                      </p:cBhvr>
                                      <p:tavLst>
                                        <p:tav tm="0">
                                          <p:val>
                                            <p:fltVal val="0.5"/>
                                          </p:val>
                                        </p:tav>
                                        <p:tav tm="100000">
                                          <p:val>
                                            <p:strVal val="#ppt_x"/>
                                          </p:val>
                                        </p:tav>
                                      </p:tavLst>
                                    </p:anim>
                                    <p:anim calcmode="lin" valueType="num">
                                      <p:cBhvr>
                                        <p:cTn id="84" dur="3000" fill="hold"/>
                                        <p:tgtEl>
                                          <p:spTgt spid="16"/>
                                        </p:tgtEl>
                                        <p:attrNameLst>
                                          <p:attrName>ppt_y</p:attrName>
                                        </p:attrNameLst>
                                      </p:cBhvr>
                                      <p:tavLst>
                                        <p:tav tm="0">
                                          <p:val>
                                            <p:fltVal val="0.5"/>
                                          </p:val>
                                        </p:tav>
                                        <p:tav tm="100000">
                                          <p:val>
                                            <p:strVal val="#ppt_y"/>
                                          </p:val>
                                        </p:tav>
                                      </p:tavLst>
                                    </p:anim>
                                  </p:childTnLst>
                                </p:cTn>
                              </p:par>
                              <p:par>
                                <p:cTn id="85" presetID="23" presetClass="entr" presetSubtype="528" fill="hold" nodeType="withEffect">
                                  <p:stCondLst>
                                    <p:cond delay="0"/>
                                  </p:stCondLst>
                                  <p:childTnLst>
                                    <p:set>
                                      <p:cBhvr>
                                        <p:cTn id="86" dur="1" fill="hold">
                                          <p:stCondLst>
                                            <p:cond delay="0"/>
                                          </p:stCondLst>
                                        </p:cTn>
                                        <p:tgtEl>
                                          <p:spTgt spid="17"/>
                                        </p:tgtEl>
                                        <p:attrNameLst>
                                          <p:attrName>style.visibility</p:attrName>
                                        </p:attrNameLst>
                                      </p:cBhvr>
                                      <p:to>
                                        <p:strVal val="visible"/>
                                      </p:to>
                                    </p:set>
                                    <p:anim calcmode="lin" valueType="num">
                                      <p:cBhvr>
                                        <p:cTn id="87" dur="3000" fill="hold"/>
                                        <p:tgtEl>
                                          <p:spTgt spid="17"/>
                                        </p:tgtEl>
                                        <p:attrNameLst>
                                          <p:attrName>ppt_w</p:attrName>
                                        </p:attrNameLst>
                                      </p:cBhvr>
                                      <p:tavLst>
                                        <p:tav tm="0">
                                          <p:val>
                                            <p:fltVal val="0"/>
                                          </p:val>
                                        </p:tav>
                                        <p:tav tm="100000">
                                          <p:val>
                                            <p:strVal val="#ppt_w"/>
                                          </p:val>
                                        </p:tav>
                                      </p:tavLst>
                                    </p:anim>
                                    <p:anim calcmode="lin" valueType="num">
                                      <p:cBhvr>
                                        <p:cTn id="88" dur="3000" fill="hold"/>
                                        <p:tgtEl>
                                          <p:spTgt spid="17"/>
                                        </p:tgtEl>
                                        <p:attrNameLst>
                                          <p:attrName>ppt_h</p:attrName>
                                        </p:attrNameLst>
                                      </p:cBhvr>
                                      <p:tavLst>
                                        <p:tav tm="0">
                                          <p:val>
                                            <p:fltVal val="0"/>
                                          </p:val>
                                        </p:tav>
                                        <p:tav tm="100000">
                                          <p:val>
                                            <p:strVal val="#ppt_h"/>
                                          </p:val>
                                        </p:tav>
                                      </p:tavLst>
                                    </p:anim>
                                    <p:anim calcmode="lin" valueType="num">
                                      <p:cBhvr>
                                        <p:cTn id="89" dur="3000" fill="hold"/>
                                        <p:tgtEl>
                                          <p:spTgt spid="17"/>
                                        </p:tgtEl>
                                        <p:attrNameLst>
                                          <p:attrName>ppt_x</p:attrName>
                                        </p:attrNameLst>
                                      </p:cBhvr>
                                      <p:tavLst>
                                        <p:tav tm="0">
                                          <p:val>
                                            <p:fltVal val="0.5"/>
                                          </p:val>
                                        </p:tav>
                                        <p:tav tm="100000">
                                          <p:val>
                                            <p:strVal val="#ppt_x"/>
                                          </p:val>
                                        </p:tav>
                                      </p:tavLst>
                                    </p:anim>
                                    <p:anim calcmode="lin" valueType="num">
                                      <p:cBhvr>
                                        <p:cTn id="90" dur="3000" fill="hold"/>
                                        <p:tgtEl>
                                          <p:spTgt spid="17"/>
                                        </p:tgtEl>
                                        <p:attrNameLst>
                                          <p:attrName>ppt_y</p:attrName>
                                        </p:attrNameLst>
                                      </p:cBhvr>
                                      <p:tavLst>
                                        <p:tav tm="0">
                                          <p:val>
                                            <p:fltVal val="0.5"/>
                                          </p:val>
                                        </p:tav>
                                        <p:tav tm="100000">
                                          <p:val>
                                            <p:strVal val="#ppt_y"/>
                                          </p:val>
                                        </p:tav>
                                      </p:tavLst>
                                    </p:anim>
                                  </p:childTnLst>
                                </p:cTn>
                              </p:par>
                              <p:par>
                                <p:cTn id="91" presetID="23" presetClass="entr" presetSubtype="528" fill="hold" nodeType="with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p:cTn id="93" dur="3000" fill="hold"/>
                                        <p:tgtEl>
                                          <p:spTgt spid="18"/>
                                        </p:tgtEl>
                                        <p:attrNameLst>
                                          <p:attrName>ppt_w</p:attrName>
                                        </p:attrNameLst>
                                      </p:cBhvr>
                                      <p:tavLst>
                                        <p:tav tm="0">
                                          <p:val>
                                            <p:fltVal val="0"/>
                                          </p:val>
                                        </p:tav>
                                        <p:tav tm="100000">
                                          <p:val>
                                            <p:strVal val="#ppt_w"/>
                                          </p:val>
                                        </p:tav>
                                      </p:tavLst>
                                    </p:anim>
                                    <p:anim calcmode="lin" valueType="num">
                                      <p:cBhvr>
                                        <p:cTn id="94" dur="3000" fill="hold"/>
                                        <p:tgtEl>
                                          <p:spTgt spid="18"/>
                                        </p:tgtEl>
                                        <p:attrNameLst>
                                          <p:attrName>ppt_h</p:attrName>
                                        </p:attrNameLst>
                                      </p:cBhvr>
                                      <p:tavLst>
                                        <p:tav tm="0">
                                          <p:val>
                                            <p:fltVal val="0"/>
                                          </p:val>
                                        </p:tav>
                                        <p:tav tm="100000">
                                          <p:val>
                                            <p:strVal val="#ppt_h"/>
                                          </p:val>
                                        </p:tav>
                                      </p:tavLst>
                                    </p:anim>
                                    <p:anim calcmode="lin" valueType="num">
                                      <p:cBhvr>
                                        <p:cTn id="95" dur="3000" fill="hold"/>
                                        <p:tgtEl>
                                          <p:spTgt spid="18"/>
                                        </p:tgtEl>
                                        <p:attrNameLst>
                                          <p:attrName>ppt_x</p:attrName>
                                        </p:attrNameLst>
                                      </p:cBhvr>
                                      <p:tavLst>
                                        <p:tav tm="0">
                                          <p:val>
                                            <p:fltVal val="0.5"/>
                                          </p:val>
                                        </p:tav>
                                        <p:tav tm="100000">
                                          <p:val>
                                            <p:strVal val="#ppt_x"/>
                                          </p:val>
                                        </p:tav>
                                      </p:tavLst>
                                    </p:anim>
                                    <p:anim calcmode="lin" valueType="num">
                                      <p:cBhvr>
                                        <p:cTn id="96" dur="3000" fill="hold"/>
                                        <p:tgtEl>
                                          <p:spTgt spid="18"/>
                                        </p:tgtEl>
                                        <p:attrNameLst>
                                          <p:attrName>ppt_y</p:attrName>
                                        </p:attrNameLst>
                                      </p:cBhvr>
                                      <p:tavLst>
                                        <p:tav tm="0">
                                          <p:val>
                                            <p:fltVal val="0.5"/>
                                          </p:val>
                                        </p:tav>
                                        <p:tav tm="100000">
                                          <p:val>
                                            <p:strVal val="#ppt_y"/>
                                          </p:val>
                                        </p:tav>
                                      </p:tavLst>
                                    </p:anim>
                                  </p:childTnLst>
                                </p:cTn>
                              </p:par>
                              <p:par>
                                <p:cTn id="97" presetID="23" presetClass="entr" presetSubtype="528" fill="hold" nodeType="withEffect">
                                  <p:stCondLst>
                                    <p:cond delay="0"/>
                                  </p:stCondLst>
                                  <p:childTnLst>
                                    <p:set>
                                      <p:cBhvr>
                                        <p:cTn id="98" dur="1" fill="hold">
                                          <p:stCondLst>
                                            <p:cond delay="0"/>
                                          </p:stCondLst>
                                        </p:cTn>
                                        <p:tgtEl>
                                          <p:spTgt spid="19"/>
                                        </p:tgtEl>
                                        <p:attrNameLst>
                                          <p:attrName>style.visibility</p:attrName>
                                        </p:attrNameLst>
                                      </p:cBhvr>
                                      <p:to>
                                        <p:strVal val="visible"/>
                                      </p:to>
                                    </p:set>
                                    <p:anim calcmode="lin" valueType="num">
                                      <p:cBhvr>
                                        <p:cTn id="99" dur="3000" fill="hold"/>
                                        <p:tgtEl>
                                          <p:spTgt spid="19"/>
                                        </p:tgtEl>
                                        <p:attrNameLst>
                                          <p:attrName>ppt_w</p:attrName>
                                        </p:attrNameLst>
                                      </p:cBhvr>
                                      <p:tavLst>
                                        <p:tav tm="0">
                                          <p:val>
                                            <p:fltVal val="0"/>
                                          </p:val>
                                        </p:tav>
                                        <p:tav tm="100000">
                                          <p:val>
                                            <p:strVal val="#ppt_w"/>
                                          </p:val>
                                        </p:tav>
                                      </p:tavLst>
                                    </p:anim>
                                    <p:anim calcmode="lin" valueType="num">
                                      <p:cBhvr>
                                        <p:cTn id="100" dur="3000" fill="hold"/>
                                        <p:tgtEl>
                                          <p:spTgt spid="19"/>
                                        </p:tgtEl>
                                        <p:attrNameLst>
                                          <p:attrName>ppt_h</p:attrName>
                                        </p:attrNameLst>
                                      </p:cBhvr>
                                      <p:tavLst>
                                        <p:tav tm="0">
                                          <p:val>
                                            <p:fltVal val="0"/>
                                          </p:val>
                                        </p:tav>
                                        <p:tav tm="100000">
                                          <p:val>
                                            <p:strVal val="#ppt_h"/>
                                          </p:val>
                                        </p:tav>
                                      </p:tavLst>
                                    </p:anim>
                                    <p:anim calcmode="lin" valueType="num">
                                      <p:cBhvr>
                                        <p:cTn id="101" dur="3000" fill="hold"/>
                                        <p:tgtEl>
                                          <p:spTgt spid="19"/>
                                        </p:tgtEl>
                                        <p:attrNameLst>
                                          <p:attrName>ppt_x</p:attrName>
                                        </p:attrNameLst>
                                      </p:cBhvr>
                                      <p:tavLst>
                                        <p:tav tm="0">
                                          <p:val>
                                            <p:fltVal val="0.5"/>
                                          </p:val>
                                        </p:tav>
                                        <p:tav tm="100000">
                                          <p:val>
                                            <p:strVal val="#ppt_x"/>
                                          </p:val>
                                        </p:tav>
                                      </p:tavLst>
                                    </p:anim>
                                    <p:anim calcmode="lin" valueType="num">
                                      <p:cBhvr>
                                        <p:cTn id="102" dur="3000" fill="hold"/>
                                        <p:tgtEl>
                                          <p:spTgt spid="19"/>
                                        </p:tgtEl>
                                        <p:attrNameLst>
                                          <p:attrName>ppt_y</p:attrName>
                                        </p:attrNameLst>
                                      </p:cBhvr>
                                      <p:tavLst>
                                        <p:tav tm="0">
                                          <p:val>
                                            <p:fltVal val="0.5"/>
                                          </p:val>
                                        </p:tav>
                                        <p:tav tm="100000">
                                          <p:val>
                                            <p:strVal val="#ppt_y"/>
                                          </p:val>
                                        </p:tav>
                                      </p:tavLst>
                                    </p:anim>
                                  </p:childTnLst>
                                </p:cTn>
                              </p:par>
                              <p:par>
                                <p:cTn id="103" presetID="23" presetClass="entr" presetSubtype="528" fill="hold" nodeType="withEffect">
                                  <p:stCondLst>
                                    <p:cond delay="0"/>
                                  </p:stCondLst>
                                  <p:childTnLst>
                                    <p:set>
                                      <p:cBhvr>
                                        <p:cTn id="104" dur="1" fill="hold">
                                          <p:stCondLst>
                                            <p:cond delay="0"/>
                                          </p:stCondLst>
                                        </p:cTn>
                                        <p:tgtEl>
                                          <p:spTgt spid="20"/>
                                        </p:tgtEl>
                                        <p:attrNameLst>
                                          <p:attrName>style.visibility</p:attrName>
                                        </p:attrNameLst>
                                      </p:cBhvr>
                                      <p:to>
                                        <p:strVal val="visible"/>
                                      </p:to>
                                    </p:set>
                                    <p:anim calcmode="lin" valueType="num">
                                      <p:cBhvr>
                                        <p:cTn id="105" dur="3000" fill="hold"/>
                                        <p:tgtEl>
                                          <p:spTgt spid="20"/>
                                        </p:tgtEl>
                                        <p:attrNameLst>
                                          <p:attrName>ppt_w</p:attrName>
                                        </p:attrNameLst>
                                      </p:cBhvr>
                                      <p:tavLst>
                                        <p:tav tm="0">
                                          <p:val>
                                            <p:fltVal val="0"/>
                                          </p:val>
                                        </p:tav>
                                        <p:tav tm="100000">
                                          <p:val>
                                            <p:strVal val="#ppt_w"/>
                                          </p:val>
                                        </p:tav>
                                      </p:tavLst>
                                    </p:anim>
                                    <p:anim calcmode="lin" valueType="num">
                                      <p:cBhvr>
                                        <p:cTn id="106" dur="3000" fill="hold"/>
                                        <p:tgtEl>
                                          <p:spTgt spid="20"/>
                                        </p:tgtEl>
                                        <p:attrNameLst>
                                          <p:attrName>ppt_h</p:attrName>
                                        </p:attrNameLst>
                                      </p:cBhvr>
                                      <p:tavLst>
                                        <p:tav tm="0">
                                          <p:val>
                                            <p:fltVal val="0"/>
                                          </p:val>
                                        </p:tav>
                                        <p:tav tm="100000">
                                          <p:val>
                                            <p:strVal val="#ppt_h"/>
                                          </p:val>
                                        </p:tav>
                                      </p:tavLst>
                                    </p:anim>
                                    <p:anim calcmode="lin" valueType="num">
                                      <p:cBhvr>
                                        <p:cTn id="107" dur="3000" fill="hold"/>
                                        <p:tgtEl>
                                          <p:spTgt spid="20"/>
                                        </p:tgtEl>
                                        <p:attrNameLst>
                                          <p:attrName>ppt_x</p:attrName>
                                        </p:attrNameLst>
                                      </p:cBhvr>
                                      <p:tavLst>
                                        <p:tav tm="0">
                                          <p:val>
                                            <p:fltVal val="0.5"/>
                                          </p:val>
                                        </p:tav>
                                        <p:tav tm="100000">
                                          <p:val>
                                            <p:strVal val="#ppt_x"/>
                                          </p:val>
                                        </p:tav>
                                      </p:tavLst>
                                    </p:anim>
                                    <p:anim calcmode="lin" valueType="num">
                                      <p:cBhvr>
                                        <p:cTn id="108" dur="3000" fill="hold"/>
                                        <p:tgtEl>
                                          <p:spTgt spid="20"/>
                                        </p:tgtEl>
                                        <p:attrNameLst>
                                          <p:attrName>ppt_y</p:attrName>
                                        </p:attrNameLst>
                                      </p:cBhvr>
                                      <p:tavLst>
                                        <p:tav tm="0">
                                          <p:val>
                                            <p:fltVal val="0.5"/>
                                          </p:val>
                                        </p:tav>
                                        <p:tav tm="100000">
                                          <p:val>
                                            <p:strVal val="#ppt_y"/>
                                          </p:val>
                                        </p:tav>
                                      </p:tavLst>
                                    </p:anim>
                                  </p:childTnLst>
                                </p:cTn>
                              </p:par>
                              <p:par>
                                <p:cTn id="109" presetID="23" presetClass="entr" presetSubtype="528" fill="hold" nodeType="withEffect">
                                  <p:stCondLst>
                                    <p:cond delay="0"/>
                                  </p:stCondLst>
                                  <p:childTnLst>
                                    <p:set>
                                      <p:cBhvr>
                                        <p:cTn id="110" dur="1" fill="hold">
                                          <p:stCondLst>
                                            <p:cond delay="0"/>
                                          </p:stCondLst>
                                        </p:cTn>
                                        <p:tgtEl>
                                          <p:spTgt spid="21"/>
                                        </p:tgtEl>
                                        <p:attrNameLst>
                                          <p:attrName>style.visibility</p:attrName>
                                        </p:attrNameLst>
                                      </p:cBhvr>
                                      <p:to>
                                        <p:strVal val="visible"/>
                                      </p:to>
                                    </p:set>
                                    <p:anim calcmode="lin" valueType="num">
                                      <p:cBhvr>
                                        <p:cTn id="111" dur="3000" fill="hold"/>
                                        <p:tgtEl>
                                          <p:spTgt spid="21"/>
                                        </p:tgtEl>
                                        <p:attrNameLst>
                                          <p:attrName>ppt_w</p:attrName>
                                        </p:attrNameLst>
                                      </p:cBhvr>
                                      <p:tavLst>
                                        <p:tav tm="0">
                                          <p:val>
                                            <p:fltVal val="0"/>
                                          </p:val>
                                        </p:tav>
                                        <p:tav tm="100000">
                                          <p:val>
                                            <p:strVal val="#ppt_w"/>
                                          </p:val>
                                        </p:tav>
                                      </p:tavLst>
                                    </p:anim>
                                    <p:anim calcmode="lin" valueType="num">
                                      <p:cBhvr>
                                        <p:cTn id="112" dur="3000" fill="hold"/>
                                        <p:tgtEl>
                                          <p:spTgt spid="21"/>
                                        </p:tgtEl>
                                        <p:attrNameLst>
                                          <p:attrName>ppt_h</p:attrName>
                                        </p:attrNameLst>
                                      </p:cBhvr>
                                      <p:tavLst>
                                        <p:tav tm="0">
                                          <p:val>
                                            <p:fltVal val="0"/>
                                          </p:val>
                                        </p:tav>
                                        <p:tav tm="100000">
                                          <p:val>
                                            <p:strVal val="#ppt_h"/>
                                          </p:val>
                                        </p:tav>
                                      </p:tavLst>
                                    </p:anim>
                                    <p:anim calcmode="lin" valueType="num">
                                      <p:cBhvr>
                                        <p:cTn id="113" dur="3000" fill="hold"/>
                                        <p:tgtEl>
                                          <p:spTgt spid="21"/>
                                        </p:tgtEl>
                                        <p:attrNameLst>
                                          <p:attrName>ppt_x</p:attrName>
                                        </p:attrNameLst>
                                      </p:cBhvr>
                                      <p:tavLst>
                                        <p:tav tm="0">
                                          <p:val>
                                            <p:fltVal val="0.5"/>
                                          </p:val>
                                        </p:tav>
                                        <p:tav tm="100000">
                                          <p:val>
                                            <p:strVal val="#ppt_x"/>
                                          </p:val>
                                        </p:tav>
                                      </p:tavLst>
                                    </p:anim>
                                    <p:anim calcmode="lin" valueType="num">
                                      <p:cBhvr>
                                        <p:cTn id="114" dur="3000" fill="hold"/>
                                        <p:tgtEl>
                                          <p:spTgt spid="21"/>
                                        </p:tgtEl>
                                        <p:attrNameLst>
                                          <p:attrName>ppt_y</p:attrName>
                                        </p:attrNameLst>
                                      </p:cBhvr>
                                      <p:tavLst>
                                        <p:tav tm="0">
                                          <p:val>
                                            <p:fltVal val="0.5"/>
                                          </p:val>
                                        </p:tav>
                                        <p:tav tm="100000">
                                          <p:val>
                                            <p:strVal val="#ppt_y"/>
                                          </p:val>
                                        </p:tav>
                                      </p:tavLst>
                                    </p:anim>
                                  </p:childTnLst>
                                </p:cTn>
                              </p:par>
                              <p:par>
                                <p:cTn id="115" presetID="8" presetClass="emph" presetSubtype="0" autoRev="1" fill="hold" grpId="1" nodeType="withEffect" nodePh="1">
                                  <p:stCondLst>
                                    <p:cond delay="0"/>
                                  </p:stCondLst>
                                  <p:endCondLst>
                                    <p:cond evt="begin" delay="0">
                                      <p:tn val="115"/>
                                    </p:cond>
                                  </p:endCondLst>
                                  <p:childTnLst>
                                    <p:animRot by="21600000">
                                      <p:cBhvr>
                                        <p:cTn id="116" dur="3000" fill="hold"/>
                                        <p:tgtEl>
                                          <p:spTgt spid="4"/>
                                        </p:tgtEl>
                                        <p:attrNameLst>
                                          <p:attrName>r</p:attrName>
                                        </p:attrNameLst>
                                      </p:cBhvr>
                                    </p:animRot>
                                  </p:childTnLst>
                                </p:cTn>
                              </p:par>
                              <p:par>
                                <p:cTn id="117" presetID="8" presetClass="emph" presetSubtype="0" autoRev="1" fill="hold" nodeType="withEffect">
                                  <p:stCondLst>
                                    <p:cond delay="0"/>
                                  </p:stCondLst>
                                  <p:childTnLst>
                                    <p:animRot by="21600000">
                                      <p:cBhvr>
                                        <p:cTn id="118" dur="3000" fill="hold"/>
                                        <p:tgtEl>
                                          <p:spTgt spid="5"/>
                                        </p:tgtEl>
                                        <p:attrNameLst>
                                          <p:attrName>r</p:attrName>
                                        </p:attrNameLst>
                                      </p:cBhvr>
                                    </p:animRot>
                                  </p:childTnLst>
                                </p:cTn>
                              </p:par>
                              <p:par>
                                <p:cTn id="119" presetID="8" presetClass="emph" presetSubtype="0" autoRev="1" fill="hold" nodeType="withEffect">
                                  <p:stCondLst>
                                    <p:cond delay="0"/>
                                  </p:stCondLst>
                                  <p:childTnLst>
                                    <p:animRot by="21600000">
                                      <p:cBhvr>
                                        <p:cTn id="120" dur="3000" fill="hold"/>
                                        <p:tgtEl>
                                          <p:spTgt spid="6"/>
                                        </p:tgtEl>
                                        <p:attrNameLst>
                                          <p:attrName>r</p:attrName>
                                        </p:attrNameLst>
                                      </p:cBhvr>
                                    </p:animRot>
                                  </p:childTnLst>
                                </p:cTn>
                              </p:par>
                              <p:par>
                                <p:cTn id="121" presetID="8" presetClass="emph" presetSubtype="0" autoRev="1" fill="hold" nodeType="withEffect">
                                  <p:stCondLst>
                                    <p:cond delay="0"/>
                                  </p:stCondLst>
                                  <p:childTnLst>
                                    <p:animRot by="21600000">
                                      <p:cBhvr>
                                        <p:cTn id="122" dur="3000" fill="hold"/>
                                        <p:tgtEl>
                                          <p:spTgt spid="7"/>
                                        </p:tgtEl>
                                        <p:attrNameLst>
                                          <p:attrName>r</p:attrName>
                                        </p:attrNameLst>
                                      </p:cBhvr>
                                    </p:animRot>
                                  </p:childTnLst>
                                </p:cTn>
                              </p:par>
                              <p:par>
                                <p:cTn id="123" presetID="8" presetClass="emph" presetSubtype="0" autoRev="1" fill="hold" nodeType="withEffect">
                                  <p:stCondLst>
                                    <p:cond delay="0"/>
                                  </p:stCondLst>
                                  <p:childTnLst>
                                    <p:animRot by="21600000">
                                      <p:cBhvr>
                                        <p:cTn id="124" dur="3000" fill="hold"/>
                                        <p:tgtEl>
                                          <p:spTgt spid="8"/>
                                        </p:tgtEl>
                                        <p:attrNameLst>
                                          <p:attrName>r</p:attrName>
                                        </p:attrNameLst>
                                      </p:cBhvr>
                                    </p:animRot>
                                  </p:childTnLst>
                                </p:cTn>
                              </p:par>
                              <p:par>
                                <p:cTn id="125" presetID="8" presetClass="emph" presetSubtype="0" autoRev="1" fill="hold" nodeType="withEffect">
                                  <p:stCondLst>
                                    <p:cond delay="0"/>
                                  </p:stCondLst>
                                  <p:childTnLst>
                                    <p:animRot by="21600000">
                                      <p:cBhvr>
                                        <p:cTn id="126" dur="3000" fill="hold"/>
                                        <p:tgtEl>
                                          <p:spTgt spid="9"/>
                                        </p:tgtEl>
                                        <p:attrNameLst>
                                          <p:attrName>r</p:attrName>
                                        </p:attrNameLst>
                                      </p:cBhvr>
                                    </p:animRot>
                                  </p:childTnLst>
                                </p:cTn>
                              </p:par>
                              <p:par>
                                <p:cTn id="127" presetID="8" presetClass="emph" presetSubtype="0" autoRev="1" fill="hold" nodeType="withEffect">
                                  <p:stCondLst>
                                    <p:cond delay="0"/>
                                  </p:stCondLst>
                                  <p:childTnLst>
                                    <p:animRot by="21600000">
                                      <p:cBhvr>
                                        <p:cTn id="128" dur="3000" fill="hold"/>
                                        <p:tgtEl>
                                          <p:spTgt spid="10"/>
                                        </p:tgtEl>
                                        <p:attrNameLst>
                                          <p:attrName>r</p:attrName>
                                        </p:attrNameLst>
                                      </p:cBhvr>
                                    </p:animRot>
                                  </p:childTnLst>
                                </p:cTn>
                              </p:par>
                              <p:par>
                                <p:cTn id="129" presetID="8" presetClass="emph" presetSubtype="0" autoRev="1" fill="hold" nodeType="withEffect">
                                  <p:stCondLst>
                                    <p:cond delay="0"/>
                                  </p:stCondLst>
                                  <p:childTnLst>
                                    <p:animRot by="21600000">
                                      <p:cBhvr>
                                        <p:cTn id="130" dur="3000" fill="hold"/>
                                        <p:tgtEl>
                                          <p:spTgt spid="11"/>
                                        </p:tgtEl>
                                        <p:attrNameLst>
                                          <p:attrName>r</p:attrName>
                                        </p:attrNameLst>
                                      </p:cBhvr>
                                    </p:animRot>
                                  </p:childTnLst>
                                </p:cTn>
                              </p:par>
                              <p:par>
                                <p:cTn id="131" presetID="8" presetClass="emph" presetSubtype="0" autoRev="1" fill="hold" nodeType="withEffect">
                                  <p:stCondLst>
                                    <p:cond delay="0"/>
                                  </p:stCondLst>
                                  <p:childTnLst>
                                    <p:animRot by="21600000">
                                      <p:cBhvr>
                                        <p:cTn id="132" dur="3000" fill="hold"/>
                                        <p:tgtEl>
                                          <p:spTgt spid="12"/>
                                        </p:tgtEl>
                                        <p:attrNameLst>
                                          <p:attrName>r</p:attrName>
                                        </p:attrNameLst>
                                      </p:cBhvr>
                                    </p:animRot>
                                  </p:childTnLst>
                                </p:cTn>
                              </p:par>
                              <p:par>
                                <p:cTn id="133" presetID="8" presetClass="emph" presetSubtype="0" autoRev="1" fill="hold" nodeType="withEffect">
                                  <p:stCondLst>
                                    <p:cond delay="0"/>
                                  </p:stCondLst>
                                  <p:childTnLst>
                                    <p:animRot by="21600000">
                                      <p:cBhvr>
                                        <p:cTn id="134" dur="3000" fill="hold"/>
                                        <p:tgtEl>
                                          <p:spTgt spid="13"/>
                                        </p:tgtEl>
                                        <p:attrNameLst>
                                          <p:attrName>r</p:attrName>
                                        </p:attrNameLst>
                                      </p:cBhvr>
                                    </p:animRot>
                                  </p:childTnLst>
                                </p:cTn>
                              </p:par>
                              <p:par>
                                <p:cTn id="135" presetID="8" presetClass="emph" presetSubtype="0" autoRev="1" fill="hold" nodeType="withEffect">
                                  <p:stCondLst>
                                    <p:cond delay="0"/>
                                  </p:stCondLst>
                                  <p:childTnLst>
                                    <p:animRot by="21600000">
                                      <p:cBhvr>
                                        <p:cTn id="136" dur="3000" fill="hold"/>
                                        <p:tgtEl>
                                          <p:spTgt spid="14"/>
                                        </p:tgtEl>
                                        <p:attrNameLst>
                                          <p:attrName>r</p:attrName>
                                        </p:attrNameLst>
                                      </p:cBhvr>
                                    </p:animRot>
                                  </p:childTnLst>
                                </p:cTn>
                              </p:par>
                              <p:par>
                                <p:cTn id="137" presetID="8" presetClass="emph" presetSubtype="0" autoRev="1" fill="hold" nodeType="withEffect">
                                  <p:stCondLst>
                                    <p:cond delay="0"/>
                                  </p:stCondLst>
                                  <p:childTnLst>
                                    <p:animRot by="21600000">
                                      <p:cBhvr>
                                        <p:cTn id="138" dur="3000" fill="hold"/>
                                        <p:tgtEl>
                                          <p:spTgt spid="15"/>
                                        </p:tgtEl>
                                        <p:attrNameLst>
                                          <p:attrName>r</p:attrName>
                                        </p:attrNameLst>
                                      </p:cBhvr>
                                    </p:animRot>
                                  </p:childTnLst>
                                </p:cTn>
                              </p:par>
                              <p:par>
                                <p:cTn id="139" presetID="8" presetClass="emph" presetSubtype="0" autoRev="1" fill="hold" nodeType="withEffect">
                                  <p:stCondLst>
                                    <p:cond delay="0"/>
                                  </p:stCondLst>
                                  <p:childTnLst>
                                    <p:animRot by="21600000">
                                      <p:cBhvr>
                                        <p:cTn id="140" dur="3000" fill="hold"/>
                                        <p:tgtEl>
                                          <p:spTgt spid="16"/>
                                        </p:tgtEl>
                                        <p:attrNameLst>
                                          <p:attrName>r</p:attrName>
                                        </p:attrNameLst>
                                      </p:cBhvr>
                                    </p:animRot>
                                  </p:childTnLst>
                                </p:cTn>
                              </p:par>
                              <p:par>
                                <p:cTn id="141" presetID="8" presetClass="emph" presetSubtype="0" autoRev="1" fill="hold" nodeType="withEffect">
                                  <p:stCondLst>
                                    <p:cond delay="0"/>
                                  </p:stCondLst>
                                  <p:childTnLst>
                                    <p:animRot by="21600000">
                                      <p:cBhvr>
                                        <p:cTn id="142" dur="3000" fill="hold"/>
                                        <p:tgtEl>
                                          <p:spTgt spid="17"/>
                                        </p:tgtEl>
                                        <p:attrNameLst>
                                          <p:attrName>r</p:attrName>
                                        </p:attrNameLst>
                                      </p:cBhvr>
                                    </p:animRot>
                                  </p:childTnLst>
                                </p:cTn>
                              </p:par>
                              <p:par>
                                <p:cTn id="143" presetID="8" presetClass="emph" presetSubtype="0" autoRev="1" fill="hold" nodeType="withEffect">
                                  <p:stCondLst>
                                    <p:cond delay="0"/>
                                  </p:stCondLst>
                                  <p:childTnLst>
                                    <p:animRot by="21600000">
                                      <p:cBhvr>
                                        <p:cTn id="144" dur="3000" fill="hold"/>
                                        <p:tgtEl>
                                          <p:spTgt spid="18"/>
                                        </p:tgtEl>
                                        <p:attrNameLst>
                                          <p:attrName>r</p:attrName>
                                        </p:attrNameLst>
                                      </p:cBhvr>
                                    </p:animRot>
                                  </p:childTnLst>
                                </p:cTn>
                              </p:par>
                              <p:par>
                                <p:cTn id="145" presetID="8" presetClass="emph" presetSubtype="0" autoRev="1" fill="hold" nodeType="withEffect">
                                  <p:stCondLst>
                                    <p:cond delay="0"/>
                                  </p:stCondLst>
                                  <p:childTnLst>
                                    <p:animRot by="21600000">
                                      <p:cBhvr>
                                        <p:cTn id="146" dur="3000" fill="hold"/>
                                        <p:tgtEl>
                                          <p:spTgt spid="19"/>
                                        </p:tgtEl>
                                        <p:attrNameLst>
                                          <p:attrName>r</p:attrName>
                                        </p:attrNameLst>
                                      </p:cBhvr>
                                    </p:animRot>
                                  </p:childTnLst>
                                </p:cTn>
                              </p:par>
                              <p:par>
                                <p:cTn id="147" presetID="8" presetClass="emph" presetSubtype="0" autoRev="1" fill="hold" nodeType="withEffect">
                                  <p:stCondLst>
                                    <p:cond delay="0"/>
                                  </p:stCondLst>
                                  <p:childTnLst>
                                    <p:animRot by="21600000">
                                      <p:cBhvr>
                                        <p:cTn id="148" dur="3000" fill="hold"/>
                                        <p:tgtEl>
                                          <p:spTgt spid="20"/>
                                        </p:tgtEl>
                                        <p:attrNameLst>
                                          <p:attrName>r</p:attrName>
                                        </p:attrNameLst>
                                      </p:cBhvr>
                                    </p:animRot>
                                  </p:childTnLst>
                                </p:cTn>
                              </p:par>
                              <p:par>
                                <p:cTn id="149" presetID="8" presetClass="emph" presetSubtype="0" autoRev="1" fill="hold" nodeType="withEffect">
                                  <p:stCondLst>
                                    <p:cond delay="0"/>
                                  </p:stCondLst>
                                  <p:childTnLst>
                                    <p:animRot by="21600000">
                                      <p:cBhvr>
                                        <p:cTn id="150" dur="3000" fill="hold"/>
                                        <p:tgtEl>
                                          <p:spTgt spid="21"/>
                                        </p:tgtEl>
                                        <p:attrNameLst>
                                          <p:attrName>r</p:attrName>
                                        </p:attrNameLst>
                                      </p:cBhvr>
                                    </p:animRot>
                                  </p:childTnLst>
                                </p:cTn>
                              </p:par>
                            </p:childTnLst>
                          </p:cTn>
                        </p:par>
                        <p:par>
                          <p:cTn id="151" fill="hold">
                            <p:stCondLst>
                              <p:cond delay="6000"/>
                            </p:stCondLst>
                            <p:childTnLst>
                              <p:par>
                                <p:cTn id="152" presetID="23" presetClass="exit" presetSubtype="544" fill="hold" grpId="2" nodeType="afterEffect" nodePh="1">
                                  <p:stCondLst>
                                    <p:cond delay="0"/>
                                  </p:stCondLst>
                                  <p:endCondLst>
                                    <p:cond evt="begin" delay="0">
                                      <p:tn val="152"/>
                                    </p:cond>
                                  </p:endCondLst>
                                  <p:childTnLst>
                                    <p:anim calcmode="lin" valueType="num">
                                      <p:cBhvr>
                                        <p:cTn id="153" dur="3000"/>
                                        <p:tgtEl>
                                          <p:spTgt spid="4"/>
                                        </p:tgtEl>
                                        <p:attrNameLst>
                                          <p:attrName>ppt_w</p:attrName>
                                        </p:attrNameLst>
                                      </p:cBhvr>
                                      <p:tavLst>
                                        <p:tav tm="0">
                                          <p:val>
                                            <p:strVal val="ppt_w"/>
                                          </p:val>
                                        </p:tav>
                                        <p:tav tm="100000">
                                          <p:val>
                                            <p:fltVal val="0"/>
                                          </p:val>
                                        </p:tav>
                                      </p:tavLst>
                                    </p:anim>
                                    <p:anim calcmode="lin" valueType="num">
                                      <p:cBhvr>
                                        <p:cTn id="154" dur="3000"/>
                                        <p:tgtEl>
                                          <p:spTgt spid="4"/>
                                        </p:tgtEl>
                                        <p:attrNameLst>
                                          <p:attrName>ppt_h</p:attrName>
                                        </p:attrNameLst>
                                      </p:cBhvr>
                                      <p:tavLst>
                                        <p:tav tm="0">
                                          <p:val>
                                            <p:strVal val="ppt_h"/>
                                          </p:val>
                                        </p:tav>
                                        <p:tav tm="100000">
                                          <p:val>
                                            <p:fltVal val="0"/>
                                          </p:val>
                                        </p:tav>
                                      </p:tavLst>
                                    </p:anim>
                                    <p:anim calcmode="lin" valueType="num">
                                      <p:cBhvr>
                                        <p:cTn id="155" dur="3000"/>
                                        <p:tgtEl>
                                          <p:spTgt spid="4"/>
                                        </p:tgtEl>
                                        <p:attrNameLst>
                                          <p:attrName>ppt_x</p:attrName>
                                        </p:attrNameLst>
                                      </p:cBhvr>
                                      <p:tavLst>
                                        <p:tav tm="0">
                                          <p:val>
                                            <p:strVal val="ppt_x"/>
                                          </p:val>
                                        </p:tav>
                                        <p:tav tm="100000">
                                          <p:val>
                                            <p:fltVal val="0.5"/>
                                          </p:val>
                                        </p:tav>
                                      </p:tavLst>
                                    </p:anim>
                                    <p:anim calcmode="lin" valueType="num">
                                      <p:cBhvr>
                                        <p:cTn id="156" dur="3000"/>
                                        <p:tgtEl>
                                          <p:spTgt spid="4"/>
                                        </p:tgtEl>
                                        <p:attrNameLst>
                                          <p:attrName>ppt_y</p:attrName>
                                        </p:attrNameLst>
                                      </p:cBhvr>
                                      <p:tavLst>
                                        <p:tav tm="0">
                                          <p:val>
                                            <p:strVal val="ppt_y"/>
                                          </p:val>
                                        </p:tav>
                                        <p:tav tm="100000">
                                          <p:val>
                                            <p:fltVal val="0.5"/>
                                          </p:val>
                                        </p:tav>
                                      </p:tavLst>
                                    </p:anim>
                                    <p:set>
                                      <p:cBhvr>
                                        <p:cTn id="157" dur="1" fill="hold">
                                          <p:stCondLst>
                                            <p:cond delay="2999"/>
                                          </p:stCondLst>
                                        </p:cTn>
                                        <p:tgtEl>
                                          <p:spTgt spid="4"/>
                                        </p:tgtEl>
                                        <p:attrNameLst>
                                          <p:attrName>style.visibility</p:attrName>
                                        </p:attrNameLst>
                                      </p:cBhvr>
                                      <p:to>
                                        <p:strVal val="hidden"/>
                                      </p:to>
                                    </p:set>
                                  </p:childTnLst>
                                </p:cTn>
                              </p:par>
                              <p:par>
                                <p:cTn id="158" presetID="23" presetClass="exit" presetSubtype="544" fill="hold" nodeType="withEffect">
                                  <p:stCondLst>
                                    <p:cond delay="0"/>
                                  </p:stCondLst>
                                  <p:childTnLst>
                                    <p:anim calcmode="lin" valueType="num">
                                      <p:cBhvr>
                                        <p:cTn id="159" dur="3000"/>
                                        <p:tgtEl>
                                          <p:spTgt spid="5"/>
                                        </p:tgtEl>
                                        <p:attrNameLst>
                                          <p:attrName>ppt_w</p:attrName>
                                        </p:attrNameLst>
                                      </p:cBhvr>
                                      <p:tavLst>
                                        <p:tav tm="0">
                                          <p:val>
                                            <p:strVal val="ppt_w"/>
                                          </p:val>
                                        </p:tav>
                                        <p:tav tm="100000">
                                          <p:val>
                                            <p:fltVal val="0"/>
                                          </p:val>
                                        </p:tav>
                                      </p:tavLst>
                                    </p:anim>
                                    <p:anim calcmode="lin" valueType="num">
                                      <p:cBhvr>
                                        <p:cTn id="160" dur="3000"/>
                                        <p:tgtEl>
                                          <p:spTgt spid="5"/>
                                        </p:tgtEl>
                                        <p:attrNameLst>
                                          <p:attrName>ppt_h</p:attrName>
                                        </p:attrNameLst>
                                      </p:cBhvr>
                                      <p:tavLst>
                                        <p:tav tm="0">
                                          <p:val>
                                            <p:strVal val="ppt_h"/>
                                          </p:val>
                                        </p:tav>
                                        <p:tav tm="100000">
                                          <p:val>
                                            <p:fltVal val="0"/>
                                          </p:val>
                                        </p:tav>
                                      </p:tavLst>
                                    </p:anim>
                                    <p:anim calcmode="lin" valueType="num">
                                      <p:cBhvr>
                                        <p:cTn id="161" dur="3000"/>
                                        <p:tgtEl>
                                          <p:spTgt spid="5"/>
                                        </p:tgtEl>
                                        <p:attrNameLst>
                                          <p:attrName>ppt_x</p:attrName>
                                        </p:attrNameLst>
                                      </p:cBhvr>
                                      <p:tavLst>
                                        <p:tav tm="0">
                                          <p:val>
                                            <p:strVal val="ppt_x"/>
                                          </p:val>
                                        </p:tav>
                                        <p:tav tm="100000">
                                          <p:val>
                                            <p:fltVal val="0.5"/>
                                          </p:val>
                                        </p:tav>
                                      </p:tavLst>
                                    </p:anim>
                                    <p:anim calcmode="lin" valueType="num">
                                      <p:cBhvr>
                                        <p:cTn id="162" dur="3000"/>
                                        <p:tgtEl>
                                          <p:spTgt spid="5"/>
                                        </p:tgtEl>
                                        <p:attrNameLst>
                                          <p:attrName>ppt_y</p:attrName>
                                        </p:attrNameLst>
                                      </p:cBhvr>
                                      <p:tavLst>
                                        <p:tav tm="0">
                                          <p:val>
                                            <p:strVal val="ppt_y"/>
                                          </p:val>
                                        </p:tav>
                                        <p:tav tm="100000">
                                          <p:val>
                                            <p:fltVal val="0.5"/>
                                          </p:val>
                                        </p:tav>
                                      </p:tavLst>
                                    </p:anim>
                                    <p:set>
                                      <p:cBhvr>
                                        <p:cTn id="163" dur="1" fill="hold">
                                          <p:stCondLst>
                                            <p:cond delay="2999"/>
                                          </p:stCondLst>
                                        </p:cTn>
                                        <p:tgtEl>
                                          <p:spTgt spid="5"/>
                                        </p:tgtEl>
                                        <p:attrNameLst>
                                          <p:attrName>style.visibility</p:attrName>
                                        </p:attrNameLst>
                                      </p:cBhvr>
                                      <p:to>
                                        <p:strVal val="hidden"/>
                                      </p:to>
                                    </p:set>
                                  </p:childTnLst>
                                </p:cTn>
                              </p:par>
                              <p:par>
                                <p:cTn id="164" presetID="23" presetClass="exit" presetSubtype="544" fill="hold" nodeType="withEffect">
                                  <p:stCondLst>
                                    <p:cond delay="0"/>
                                  </p:stCondLst>
                                  <p:childTnLst>
                                    <p:anim calcmode="lin" valueType="num">
                                      <p:cBhvr>
                                        <p:cTn id="165" dur="3000"/>
                                        <p:tgtEl>
                                          <p:spTgt spid="6"/>
                                        </p:tgtEl>
                                        <p:attrNameLst>
                                          <p:attrName>ppt_w</p:attrName>
                                        </p:attrNameLst>
                                      </p:cBhvr>
                                      <p:tavLst>
                                        <p:tav tm="0">
                                          <p:val>
                                            <p:strVal val="ppt_w"/>
                                          </p:val>
                                        </p:tav>
                                        <p:tav tm="100000">
                                          <p:val>
                                            <p:fltVal val="0"/>
                                          </p:val>
                                        </p:tav>
                                      </p:tavLst>
                                    </p:anim>
                                    <p:anim calcmode="lin" valueType="num">
                                      <p:cBhvr>
                                        <p:cTn id="166" dur="3000"/>
                                        <p:tgtEl>
                                          <p:spTgt spid="6"/>
                                        </p:tgtEl>
                                        <p:attrNameLst>
                                          <p:attrName>ppt_h</p:attrName>
                                        </p:attrNameLst>
                                      </p:cBhvr>
                                      <p:tavLst>
                                        <p:tav tm="0">
                                          <p:val>
                                            <p:strVal val="ppt_h"/>
                                          </p:val>
                                        </p:tav>
                                        <p:tav tm="100000">
                                          <p:val>
                                            <p:fltVal val="0"/>
                                          </p:val>
                                        </p:tav>
                                      </p:tavLst>
                                    </p:anim>
                                    <p:anim calcmode="lin" valueType="num">
                                      <p:cBhvr>
                                        <p:cTn id="167" dur="3000"/>
                                        <p:tgtEl>
                                          <p:spTgt spid="6"/>
                                        </p:tgtEl>
                                        <p:attrNameLst>
                                          <p:attrName>ppt_x</p:attrName>
                                        </p:attrNameLst>
                                      </p:cBhvr>
                                      <p:tavLst>
                                        <p:tav tm="0">
                                          <p:val>
                                            <p:strVal val="ppt_x"/>
                                          </p:val>
                                        </p:tav>
                                        <p:tav tm="100000">
                                          <p:val>
                                            <p:fltVal val="0.5"/>
                                          </p:val>
                                        </p:tav>
                                      </p:tavLst>
                                    </p:anim>
                                    <p:anim calcmode="lin" valueType="num">
                                      <p:cBhvr>
                                        <p:cTn id="168" dur="3000"/>
                                        <p:tgtEl>
                                          <p:spTgt spid="6"/>
                                        </p:tgtEl>
                                        <p:attrNameLst>
                                          <p:attrName>ppt_y</p:attrName>
                                        </p:attrNameLst>
                                      </p:cBhvr>
                                      <p:tavLst>
                                        <p:tav tm="0">
                                          <p:val>
                                            <p:strVal val="ppt_y"/>
                                          </p:val>
                                        </p:tav>
                                        <p:tav tm="100000">
                                          <p:val>
                                            <p:fltVal val="0.5"/>
                                          </p:val>
                                        </p:tav>
                                      </p:tavLst>
                                    </p:anim>
                                    <p:set>
                                      <p:cBhvr>
                                        <p:cTn id="169" dur="1" fill="hold">
                                          <p:stCondLst>
                                            <p:cond delay="2999"/>
                                          </p:stCondLst>
                                        </p:cTn>
                                        <p:tgtEl>
                                          <p:spTgt spid="6"/>
                                        </p:tgtEl>
                                        <p:attrNameLst>
                                          <p:attrName>style.visibility</p:attrName>
                                        </p:attrNameLst>
                                      </p:cBhvr>
                                      <p:to>
                                        <p:strVal val="hidden"/>
                                      </p:to>
                                    </p:set>
                                  </p:childTnLst>
                                </p:cTn>
                              </p:par>
                              <p:par>
                                <p:cTn id="170" presetID="23" presetClass="exit" presetSubtype="544" fill="hold" nodeType="withEffect">
                                  <p:stCondLst>
                                    <p:cond delay="0"/>
                                  </p:stCondLst>
                                  <p:childTnLst>
                                    <p:anim calcmode="lin" valueType="num">
                                      <p:cBhvr>
                                        <p:cTn id="171" dur="3000"/>
                                        <p:tgtEl>
                                          <p:spTgt spid="7"/>
                                        </p:tgtEl>
                                        <p:attrNameLst>
                                          <p:attrName>ppt_w</p:attrName>
                                        </p:attrNameLst>
                                      </p:cBhvr>
                                      <p:tavLst>
                                        <p:tav tm="0">
                                          <p:val>
                                            <p:strVal val="ppt_w"/>
                                          </p:val>
                                        </p:tav>
                                        <p:tav tm="100000">
                                          <p:val>
                                            <p:fltVal val="0"/>
                                          </p:val>
                                        </p:tav>
                                      </p:tavLst>
                                    </p:anim>
                                    <p:anim calcmode="lin" valueType="num">
                                      <p:cBhvr>
                                        <p:cTn id="172" dur="3000"/>
                                        <p:tgtEl>
                                          <p:spTgt spid="7"/>
                                        </p:tgtEl>
                                        <p:attrNameLst>
                                          <p:attrName>ppt_h</p:attrName>
                                        </p:attrNameLst>
                                      </p:cBhvr>
                                      <p:tavLst>
                                        <p:tav tm="0">
                                          <p:val>
                                            <p:strVal val="ppt_h"/>
                                          </p:val>
                                        </p:tav>
                                        <p:tav tm="100000">
                                          <p:val>
                                            <p:fltVal val="0"/>
                                          </p:val>
                                        </p:tav>
                                      </p:tavLst>
                                    </p:anim>
                                    <p:anim calcmode="lin" valueType="num">
                                      <p:cBhvr>
                                        <p:cTn id="173" dur="3000"/>
                                        <p:tgtEl>
                                          <p:spTgt spid="7"/>
                                        </p:tgtEl>
                                        <p:attrNameLst>
                                          <p:attrName>ppt_x</p:attrName>
                                        </p:attrNameLst>
                                      </p:cBhvr>
                                      <p:tavLst>
                                        <p:tav tm="0">
                                          <p:val>
                                            <p:strVal val="ppt_x"/>
                                          </p:val>
                                        </p:tav>
                                        <p:tav tm="100000">
                                          <p:val>
                                            <p:fltVal val="0.5"/>
                                          </p:val>
                                        </p:tav>
                                      </p:tavLst>
                                    </p:anim>
                                    <p:anim calcmode="lin" valueType="num">
                                      <p:cBhvr>
                                        <p:cTn id="174" dur="3000"/>
                                        <p:tgtEl>
                                          <p:spTgt spid="7"/>
                                        </p:tgtEl>
                                        <p:attrNameLst>
                                          <p:attrName>ppt_y</p:attrName>
                                        </p:attrNameLst>
                                      </p:cBhvr>
                                      <p:tavLst>
                                        <p:tav tm="0">
                                          <p:val>
                                            <p:strVal val="ppt_y"/>
                                          </p:val>
                                        </p:tav>
                                        <p:tav tm="100000">
                                          <p:val>
                                            <p:fltVal val="0.5"/>
                                          </p:val>
                                        </p:tav>
                                      </p:tavLst>
                                    </p:anim>
                                    <p:set>
                                      <p:cBhvr>
                                        <p:cTn id="175" dur="1" fill="hold">
                                          <p:stCondLst>
                                            <p:cond delay="2999"/>
                                          </p:stCondLst>
                                        </p:cTn>
                                        <p:tgtEl>
                                          <p:spTgt spid="7"/>
                                        </p:tgtEl>
                                        <p:attrNameLst>
                                          <p:attrName>style.visibility</p:attrName>
                                        </p:attrNameLst>
                                      </p:cBhvr>
                                      <p:to>
                                        <p:strVal val="hidden"/>
                                      </p:to>
                                    </p:set>
                                  </p:childTnLst>
                                </p:cTn>
                              </p:par>
                              <p:par>
                                <p:cTn id="176" presetID="23" presetClass="exit" presetSubtype="544" fill="hold" nodeType="withEffect">
                                  <p:stCondLst>
                                    <p:cond delay="0"/>
                                  </p:stCondLst>
                                  <p:childTnLst>
                                    <p:anim calcmode="lin" valueType="num">
                                      <p:cBhvr>
                                        <p:cTn id="177" dur="3000"/>
                                        <p:tgtEl>
                                          <p:spTgt spid="8"/>
                                        </p:tgtEl>
                                        <p:attrNameLst>
                                          <p:attrName>ppt_w</p:attrName>
                                        </p:attrNameLst>
                                      </p:cBhvr>
                                      <p:tavLst>
                                        <p:tav tm="0">
                                          <p:val>
                                            <p:strVal val="ppt_w"/>
                                          </p:val>
                                        </p:tav>
                                        <p:tav tm="100000">
                                          <p:val>
                                            <p:fltVal val="0"/>
                                          </p:val>
                                        </p:tav>
                                      </p:tavLst>
                                    </p:anim>
                                    <p:anim calcmode="lin" valueType="num">
                                      <p:cBhvr>
                                        <p:cTn id="178" dur="3000"/>
                                        <p:tgtEl>
                                          <p:spTgt spid="8"/>
                                        </p:tgtEl>
                                        <p:attrNameLst>
                                          <p:attrName>ppt_h</p:attrName>
                                        </p:attrNameLst>
                                      </p:cBhvr>
                                      <p:tavLst>
                                        <p:tav tm="0">
                                          <p:val>
                                            <p:strVal val="ppt_h"/>
                                          </p:val>
                                        </p:tav>
                                        <p:tav tm="100000">
                                          <p:val>
                                            <p:fltVal val="0"/>
                                          </p:val>
                                        </p:tav>
                                      </p:tavLst>
                                    </p:anim>
                                    <p:anim calcmode="lin" valueType="num">
                                      <p:cBhvr>
                                        <p:cTn id="179" dur="3000"/>
                                        <p:tgtEl>
                                          <p:spTgt spid="8"/>
                                        </p:tgtEl>
                                        <p:attrNameLst>
                                          <p:attrName>ppt_x</p:attrName>
                                        </p:attrNameLst>
                                      </p:cBhvr>
                                      <p:tavLst>
                                        <p:tav tm="0">
                                          <p:val>
                                            <p:strVal val="ppt_x"/>
                                          </p:val>
                                        </p:tav>
                                        <p:tav tm="100000">
                                          <p:val>
                                            <p:fltVal val="0.5"/>
                                          </p:val>
                                        </p:tav>
                                      </p:tavLst>
                                    </p:anim>
                                    <p:anim calcmode="lin" valueType="num">
                                      <p:cBhvr>
                                        <p:cTn id="180" dur="3000"/>
                                        <p:tgtEl>
                                          <p:spTgt spid="8"/>
                                        </p:tgtEl>
                                        <p:attrNameLst>
                                          <p:attrName>ppt_y</p:attrName>
                                        </p:attrNameLst>
                                      </p:cBhvr>
                                      <p:tavLst>
                                        <p:tav tm="0">
                                          <p:val>
                                            <p:strVal val="ppt_y"/>
                                          </p:val>
                                        </p:tav>
                                        <p:tav tm="100000">
                                          <p:val>
                                            <p:fltVal val="0.5"/>
                                          </p:val>
                                        </p:tav>
                                      </p:tavLst>
                                    </p:anim>
                                    <p:set>
                                      <p:cBhvr>
                                        <p:cTn id="181" dur="1" fill="hold">
                                          <p:stCondLst>
                                            <p:cond delay="2999"/>
                                          </p:stCondLst>
                                        </p:cTn>
                                        <p:tgtEl>
                                          <p:spTgt spid="8"/>
                                        </p:tgtEl>
                                        <p:attrNameLst>
                                          <p:attrName>style.visibility</p:attrName>
                                        </p:attrNameLst>
                                      </p:cBhvr>
                                      <p:to>
                                        <p:strVal val="hidden"/>
                                      </p:to>
                                    </p:set>
                                  </p:childTnLst>
                                </p:cTn>
                              </p:par>
                              <p:par>
                                <p:cTn id="182" presetID="23" presetClass="exit" presetSubtype="544" fill="hold" nodeType="withEffect">
                                  <p:stCondLst>
                                    <p:cond delay="0"/>
                                  </p:stCondLst>
                                  <p:childTnLst>
                                    <p:anim calcmode="lin" valueType="num">
                                      <p:cBhvr>
                                        <p:cTn id="183" dur="3000"/>
                                        <p:tgtEl>
                                          <p:spTgt spid="9"/>
                                        </p:tgtEl>
                                        <p:attrNameLst>
                                          <p:attrName>ppt_w</p:attrName>
                                        </p:attrNameLst>
                                      </p:cBhvr>
                                      <p:tavLst>
                                        <p:tav tm="0">
                                          <p:val>
                                            <p:strVal val="ppt_w"/>
                                          </p:val>
                                        </p:tav>
                                        <p:tav tm="100000">
                                          <p:val>
                                            <p:fltVal val="0"/>
                                          </p:val>
                                        </p:tav>
                                      </p:tavLst>
                                    </p:anim>
                                    <p:anim calcmode="lin" valueType="num">
                                      <p:cBhvr>
                                        <p:cTn id="184" dur="3000"/>
                                        <p:tgtEl>
                                          <p:spTgt spid="9"/>
                                        </p:tgtEl>
                                        <p:attrNameLst>
                                          <p:attrName>ppt_h</p:attrName>
                                        </p:attrNameLst>
                                      </p:cBhvr>
                                      <p:tavLst>
                                        <p:tav tm="0">
                                          <p:val>
                                            <p:strVal val="ppt_h"/>
                                          </p:val>
                                        </p:tav>
                                        <p:tav tm="100000">
                                          <p:val>
                                            <p:fltVal val="0"/>
                                          </p:val>
                                        </p:tav>
                                      </p:tavLst>
                                    </p:anim>
                                    <p:anim calcmode="lin" valueType="num">
                                      <p:cBhvr>
                                        <p:cTn id="185" dur="3000"/>
                                        <p:tgtEl>
                                          <p:spTgt spid="9"/>
                                        </p:tgtEl>
                                        <p:attrNameLst>
                                          <p:attrName>ppt_x</p:attrName>
                                        </p:attrNameLst>
                                      </p:cBhvr>
                                      <p:tavLst>
                                        <p:tav tm="0">
                                          <p:val>
                                            <p:strVal val="ppt_x"/>
                                          </p:val>
                                        </p:tav>
                                        <p:tav tm="100000">
                                          <p:val>
                                            <p:fltVal val="0.5"/>
                                          </p:val>
                                        </p:tav>
                                      </p:tavLst>
                                    </p:anim>
                                    <p:anim calcmode="lin" valueType="num">
                                      <p:cBhvr>
                                        <p:cTn id="186" dur="3000"/>
                                        <p:tgtEl>
                                          <p:spTgt spid="9"/>
                                        </p:tgtEl>
                                        <p:attrNameLst>
                                          <p:attrName>ppt_y</p:attrName>
                                        </p:attrNameLst>
                                      </p:cBhvr>
                                      <p:tavLst>
                                        <p:tav tm="0">
                                          <p:val>
                                            <p:strVal val="ppt_y"/>
                                          </p:val>
                                        </p:tav>
                                        <p:tav tm="100000">
                                          <p:val>
                                            <p:fltVal val="0.5"/>
                                          </p:val>
                                        </p:tav>
                                      </p:tavLst>
                                    </p:anim>
                                    <p:set>
                                      <p:cBhvr>
                                        <p:cTn id="187" dur="1" fill="hold">
                                          <p:stCondLst>
                                            <p:cond delay="2999"/>
                                          </p:stCondLst>
                                        </p:cTn>
                                        <p:tgtEl>
                                          <p:spTgt spid="9"/>
                                        </p:tgtEl>
                                        <p:attrNameLst>
                                          <p:attrName>style.visibility</p:attrName>
                                        </p:attrNameLst>
                                      </p:cBhvr>
                                      <p:to>
                                        <p:strVal val="hidden"/>
                                      </p:to>
                                    </p:set>
                                  </p:childTnLst>
                                </p:cTn>
                              </p:par>
                              <p:par>
                                <p:cTn id="188" presetID="23" presetClass="exit" presetSubtype="544" fill="hold" nodeType="withEffect">
                                  <p:stCondLst>
                                    <p:cond delay="0"/>
                                  </p:stCondLst>
                                  <p:childTnLst>
                                    <p:anim calcmode="lin" valueType="num">
                                      <p:cBhvr>
                                        <p:cTn id="189" dur="3000"/>
                                        <p:tgtEl>
                                          <p:spTgt spid="10"/>
                                        </p:tgtEl>
                                        <p:attrNameLst>
                                          <p:attrName>ppt_w</p:attrName>
                                        </p:attrNameLst>
                                      </p:cBhvr>
                                      <p:tavLst>
                                        <p:tav tm="0">
                                          <p:val>
                                            <p:strVal val="ppt_w"/>
                                          </p:val>
                                        </p:tav>
                                        <p:tav tm="100000">
                                          <p:val>
                                            <p:fltVal val="0"/>
                                          </p:val>
                                        </p:tav>
                                      </p:tavLst>
                                    </p:anim>
                                    <p:anim calcmode="lin" valueType="num">
                                      <p:cBhvr>
                                        <p:cTn id="190" dur="3000"/>
                                        <p:tgtEl>
                                          <p:spTgt spid="10"/>
                                        </p:tgtEl>
                                        <p:attrNameLst>
                                          <p:attrName>ppt_h</p:attrName>
                                        </p:attrNameLst>
                                      </p:cBhvr>
                                      <p:tavLst>
                                        <p:tav tm="0">
                                          <p:val>
                                            <p:strVal val="ppt_h"/>
                                          </p:val>
                                        </p:tav>
                                        <p:tav tm="100000">
                                          <p:val>
                                            <p:fltVal val="0"/>
                                          </p:val>
                                        </p:tav>
                                      </p:tavLst>
                                    </p:anim>
                                    <p:anim calcmode="lin" valueType="num">
                                      <p:cBhvr>
                                        <p:cTn id="191" dur="3000"/>
                                        <p:tgtEl>
                                          <p:spTgt spid="10"/>
                                        </p:tgtEl>
                                        <p:attrNameLst>
                                          <p:attrName>ppt_x</p:attrName>
                                        </p:attrNameLst>
                                      </p:cBhvr>
                                      <p:tavLst>
                                        <p:tav tm="0">
                                          <p:val>
                                            <p:strVal val="ppt_x"/>
                                          </p:val>
                                        </p:tav>
                                        <p:tav tm="100000">
                                          <p:val>
                                            <p:fltVal val="0.5"/>
                                          </p:val>
                                        </p:tav>
                                      </p:tavLst>
                                    </p:anim>
                                    <p:anim calcmode="lin" valueType="num">
                                      <p:cBhvr>
                                        <p:cTn id="192" dur="3000"/>
                                        <p:tgtEl>
                                          <p:spTgt spid="10"/>
                                        </p:tgtEl>
                                        <p:attrNameLst>
                                          <p:attrName>ppt_y</p:attrName>
                                        </p:attrNameLst>
                                      </p:cBhvr>
                                      <p:tavLst>
                                        <p:tav tm="0">
                                          <p:val>
                                            <p:strVal val="ppt_y"/>
                                          </p:val>
                                        </p:tav>
                                        <p:tav tm="100000">
                                          <p:val>
                                            <p:fltVal val="0.5"/>
                                          </p:val>
                                        </p:tav>
                                      </p:tavLst>
                                    </p:anim>
                                    <p:set>
                                      <p:cBhvr>
                                        <p:cTn id="193" dur="1" fill="hold">
                                          <p:stCondLst>
                                            <p:cond delay="2999"/>
                                          </p:stCondLst>
                                        </p:cTn>
                                        <p:tgtEl>
                                          <p:spTgt spid="10"/>
                                        </p:tgtEl>
                                        <p:attrNameLst>
                                          <p:attrName>style.visibility</p:attrName>
                                        </p:attrNameLst>
                                      </p:cBhvr>
                                      <p:to>
                                        <p:strVal val="hidden"/>
                                      </p:to>
                                    </p:set>
                                  </p:childTnLst>
                                </p:cTn>
                              </p:par>
                              <p:par>
                                <p:cTn id="194" presetID="23" presetClass="exit" presetSubtype="544" fill="hold" nodeType="withEffect">
                                  <p:stCondLst>
                                    <p:cond delay="0"/>
                                  </p:stCondLst>
                                  <p:childTnLst>
                                    <p:anim calcmode="lin" valueType="num">
                                      <p:cBhvr>
                                        <p:cTn id="195" dur="3000"/>
                                        <p:tgtEl>
                                          <p:spTgt spid="11"/>
                                        </p:tgtEl>
                                        <p:attrNameLst>
                                          <p:attrName>ppt_w</p:attrName>
                                        </p:attrNameLst>
                                      </p:cBhvr>
                                      <p:tavLst>
                                        <p:tav tm="0">
                                          <p:val>
                                            <p:strVal val="ppt_w"/>
                                          </p:val>
                                        </p:tav>
                                        <p:tav tm="100000">
                                          <p:val>
                                            <p:fltVal val="0"/>
                                          </p:val>
                                        </p:tav>
                                      </p:tavLst>
                                    </p:anim>
                                    <p:anim calcmode="lin" valueType="num">
                                      <p:cBhvr>
                                        <p:cTn id="196" dur="3000"/>
                                        <p:tgtEl>
                                          <p:spTgt spid="11"/>
                                        </p:tgtEl>
                                        <p:attrNameLst>
                                          <p:attrName>ppt_h</p:attrName>
                                        </p:attrNameLst>
                                      </p:cBhvr>
                                      <p:tavLst>
                                        <p:tav tm="0">
                                          <p:val>
                                            <p:strVal val="ppt_h"/>
                                          </p:val>
                                        </p:tav>
                                        <p:tav tm="100000">
                                          <p:val>
                                            <p:fltVal val="0"/>
                                          </p:val>
                                        </p:tav>
                                      </p:tavLst>
                                    </p:anim>
                                    <p:anim calcmode="lin" valueType="num">
                                      <p:cBhvr>
                                        <p:cTn id="197" dur="3000"/>
                                        <p:tgtEl>
                                          <p:spTgt spid="11"/>
                                        </p:tgtEl>
                                        <p:attrNameLst>
                                          <p:attrName>ppt_x</p:attrName>
                                        </p:attrNameLst>
                                      </p:cBhvr>
                                      <p:tavLst>
                                        <p:tav tm="0">
                                          <p:val>
                                            <p:strVal val="ppt_x"/>
                                          </p:val>
                                        </p:tav>
                                        <p:tav tm="100000">
                                          <p:val>
                                            <p:fltVal val="0.5"/>
                                          </p:val>
                                        </p:tav>
                                      </p:tavLst>
                                    </p:anim>
                                    <p:anim calcmode="lin" valueType="num">
                                      <p:cBhvr>
                                        <p:cTn id="198" dur="3000"/>
                                        <p:tgtEl>
                                          <p:spTgt spid="11"/>
                                        </p:tgtEl>
                                        <p:attrNameLst>
                                          <p:attrName>ppt_y</p:attrName>
                                        </p:attrNameLst>
                                      </p:cBhvr>
                                      <p:tavLst>
                                        <p:tav tm="0">
                                          <p:val>
                                            <p:strVal val="ppt_y"/>
                                          </p:val>
                                        </p:tav>
                                        <p:tav tm="100000">
                                          <p:val>
                                            <p:fltVal val="0.5"/>
                                          </p:val>
                                        </p:tav>
                                      </p:tavLst>
                                    </p:anim>
                                    <p:set>
                                      <p:cBhvr>
                                        <p:cTn id="199" dur="1" fill="hold">
                                          <p:stCondLst>
                                            <p:cond delay="2999"/>
                                          </p:stCondLst>
                                        </p:cTn>
                                        <p:tgtEl>
                                          <p:spTgt spid="11"/>
                                        </p:tgtEl>
                                        <p:attrNameLst>
                                          <p:attrName>style.visibility</p:attrName>
                                        </p:attrNameLst>
                                      </p:cBhvr>
                                      <p:to>
                                        <p:strVal val="hidden"/>
                                      </p:to>
                                    </p:set>
                                  </p:childTnLst>
                                </p:cTn>
                              </p:par>
                              <p:par>
                                <p:cTn id="200" presetID="23" presetClass="exit" presetSubtype="544" fill="hold" nodeType="withEffect">
                                  <p:stCondLst>
                                    <p:cond delay="0"/>
                                  </p:stCondLst>
                                  <p:childTnLst>
                                    <p:anim calcmode="lin" valueType="num">
                                      <p:cBhvr>
                                        <p:cTn id="201" dur="3000"/>
                                        <p:tgtEl>
                                          <p:spTgt spid="12"/>
                                        </p:tgtEl>
                                        <p:attrNameLst>
                                          <p:attrName>ppt_w</p:attrName>
                                        </p:attrNameLst>
                                      </p:cBhvr>
                                      <p:tavLst>
                                        <p:tav tm="0">
                                          <p:val>
                                            <p:strVal val="ppt_w"/>
                                          </p:val>
                                        </p:tav>
                                        <p:tav tm="100000">
                                          <p:val>
                                            <p:fltVal val="0"/>
                                          </p:val>
                                        </p:tav>
                                      </p:tavLst>
                                    </p:anim>
                                    <p:anim calcmode="lin" valueType="num">
                                      <p:cBhvr>
                                        <p:cTn id="202" dur="3000"/>
                                        <p:tgtEl>
                                          <p:spTgt spid="12"/>
                                        </p:tgtEl>
                                        <p:attrNameLst>
                                          <p:attrName>ppt_h</p:attrName>
                                        </p:attrNameLst>
                                      </p:cBhvr>
                                      <p:tavLst>
                                        <p:tav tm="0">
                                          <p:val>
                                            <p:strVal val="ppt_h"/>
                                          </p:val>
                                        </p:tav>
                                        <p:tav tm="100000">
                                          <p:val>
                                            <p:fltVal val="0"/>
                                          </p:val>
                                        </p:tav>
                                      </p:tavLst>
                                    </p:anim>
                                    <p:anim calcmode="lin" valueType="num">
                                      <p:cBhvr>
                                        <p:cTn id="203" dur="3000"/>
                                        <p:tgtEl>
                                          <p:spTgt spid="12"/>
                                        </p:tgtEl>
                                        <p:attrNameLst>
                                          <p:attrName>ppt_x</p:attrName>
                                        </p:attrNameLst>
                                      </p:cBhvr>
                                      <p:tavLst>
                                        <p:tav tm="0">
                                          <p:val>
                                            <p:strVal val="ppt_x"/>
                                          </p:val>
                                        </p:tav>
                                        <p:tav tm="100000">
                                          <p:val>
                                            <p:fltVal val="0.5"/>
                                          </p:val>
                                        </p:tav>
                                      </p:tavLst>
                                    </p:anim>
                                    <p:anim calcmode="lin" valueType="num">
                                      <p:cBhvr>
                                        <p:cTn id="204" dur="3000"/>
                                        <p:tgtEl>
                                          <p:spTgt spid="12"/>
                                        </p:tgtEl>
                                        <p:attrNameLst>
                                          <p:attrName>ppt_y</p:attrName>
                                        </p:attrNameLst>
                                      </p:cBhvr>
                                      <p:tavLst>
                                        <p:tav tm="0">
                                          <p:val>
                                            <p:strVal val="ppt_y"/>
                                          </p:val>
                                        </p:tav>
                                        <p:tav tm="100000">
                                          <p:val>
                                            <p:fltVal val="0.5"/>
                                          </p:val>
                                        </p:tav>
                                      </p:tavLst>
                                    </p:anim>
                                    <p:set>
                                      <p:cBhvr>
                                        <p:cTn id="205" dur="1" fill="hold">
                                          <p:stCondLst>
                                            <p:cond delay="2999"/>
                                          </p:stCondLst>
                                        </p:cTn>
                                        <p:tgtEl>
                                          <p:spTgt spid="12"/>
                                        </p:tgtEl>
                                        <p:attrNameLst>
                                          <p:attrName>style.visibility</p:attrName>
                                        </p:attrNameLst>
                                      </p:cBhvr>
                                      <p:to>
                                        <p:strVal val="hidden"/>
                                      </p:to>
                                    </p:set>
                                  </p:childTnLst>
                                </p:cTn>
                              </p:par>
                              <p:par>
                                <p:cTn id="206" presetID="23" presetClass="exit" presetSubtype="544" fill="hold" nodeType="withEffect">
                                  <p:stCondLst>
                                    <p:cond delay="0"/>
                                  </p:stCondLst>
                                  <p:childTnLst>
                                    <p:anim calcmode="lin" valueType="num">
                                      <p:cBhvr>
                                        <p:cTn id="207" dur="3000"/>
                                        <p:tgtEl>
                                          <p:spTgt spid="13"/>
                                        </p:tgtEl>
                                        <p:attrNameLst>
                                          <p:attrName>ppt_w</p:attrName>
                                        </p:attrNameLst>
                                      </p:cBhvr>
                                      <p:tavLst>
                                        <p:tav tm="0">
                                          <p:val>
                                            <p:strVal val="ppt_w"/>
                                          </p:val>
                                        </p:tav>
                                        <p:tav tm="100000">
                                          <p:val>
                                            <p:fltVal val="0"/>
                                          </p:val>
                                        </p:tav>
                                      </p:tavLst>
                                    </p:anim>
                                    <p:anim calcmode="lin" valueType="num">
                                      <p:cBhvr>
                                        <p:cTn id="208" dur="3000"/>
                                        <p:tgtEl>
                                          <p:spTgt spid="13"/>
                                        </p:tgtEl>
                                        <p:attrNameLst>
                                          <p:attrName>ppt_h</p:attrName>
                                        </p:attrNameLst>
                                      </p:cBhvr>
                                      <p:tavLst>
                                        <p:tav tm="0">
                                          <p:val>
                                            <p:strVal val="ppt_h"/>
                                          </p:val>
                                        </p:tav>
                                        <p:tav tm="100000">
                                          <p:val>
                                            <p:fltVal val="0"/>
                                          </p:val>
                                        </p:tav>
                                      </p:tavLst>
                                    </p:anim>
                                    <p:anim calcmode="lin" valueType="num">
                                      <p:cBhvr>
                                        <p:cTn id="209" dur="3000"/>
                                        <p:tgtEl>
                                          <p:spTgt spid="13"/>
                                        </p:tgtEl>
                                        <p:attrNameLst>
                                          <p:attrName>ppt_x</p:attrName>
                                        </p:attrNameLst>
                                      </p:cBhvr>
                                      <p:tavLst>
                                        <p:tav tm="0">
                                          <p:val>
                                            <p:strVal val="ppt_x"/>
                                          </p:val>
                                        </p:tav>
                                        <p:tav tm="100000">
                                          <p:val>
                                            <p:fltVal val="0.5"/>
                                          </p:val>
                                        </p:tav>
                                      </p:tavLst>
                                    </p:anim>
                                    <p:anim calcmode="lin" valueType="num">
                                      <p:cBhvr>
                                        <p:cTn id="210" dur="3000"/>
                                        <p:tgtEl>
                                          <p:spTgt spid="13"/>
                                        </p:tgtEl>
                                        <p:attrNameLst>
                                          <p:attrName>ppt_y</p:attrName>
                                        </p:attrNameLst>
                                      </p:cBhvr>
                                      <p:tavLst>
                                        <p:tav tm="0">
                                          <p:val>
                                            <p:strVal val="ppt_y"/>
                                          </p:val>
                                        </p:tav>
                                        <p:tav tm="100000">
                                          <p:val>
                                            <p:fltVal val="0.5"/>
                                          </p:val>
                                        </p:tav>
                                      </p:tavLst>
                                    </p:anim>
                                    <p:set>
                                      <p:cBhvr>
                                        <p:cTn id="211" dur="1" fill="hold">
                                          <p:stCondLst>
                                            <p:cond delay="2999"/>
                                          </p:stCondLst>
                                        </p:cTn>
                                        <p:tgtEl>
                                          <p:spTgt spid="13"/>
                                        </p:tgtEl>
                                        <p:attrNameLst>
                                          <p:attrName>style.visibility</p:attrName>
                                        </p:attrNameLst>
                                      </p:cBhvr>
                                      <p:to>
                                        <p:strVal val="hidden"/>
                                      </p:to>
                                    </p:set>
                                  </p:childTnLst>
                                </p:cTn>
                              </p:par>
                              <p:par>
                                <p:cTn id="212" presetID="23" presetClass="exit" presetSubtype="544" fill="hold" nodeType="withEffect">
                                  <p:stCondLst>
                                    <p:cond delay="0"/>
                                  </p:stCondLst>
                                  <p:childTnLst>
                                    <p:anim calcmode="lin" valueType="num">
                                      <p:cBhvr>
                                        <p:cTn id="213" dur="3000"/>
                                        <p:tgtEl>
                                          <p:spTgt spid="14"/>
                                        </p:tgtEl>
                                        <p:attrNameLst>
                                          <p:attrName>ppt_w</p:attrName>
                                        </p:attrNameLst>
                                      </p:cBhvr>
                                      <p:tavLst>
                                        <p:tav tm="0">
                                          <p:val>
                                            <p:strVal val="ppt_w"/>
                                          </p:val>
                                        </p:tav>
                                        <p:tav tm="100000">
                                          <p:val>
                                            <p:fltVal val="0"/>
                                          </p:val>
                                        </p:tav>
                                      </p:tavLst>
                                    </p:anim>
                                    <p:anim calcmode="lin" valueType="num">
                                      <p:cBhvr>
                                        <p:cTn id="214" dur="3000"/>
                                        <p:tgtEl>
                                          <p:spTgt spid="14"/>
                                        </p:tgtEl>
                                        <p:attrNameLst>
                                          <p:attrName>ppt_h</p:attrName>
                                        </p:attrNameLst>
                                      </p:cBhvr>
                                      <p:tavLst>
                                        <p:tav tm="0">
                                          <p:val>
                                            <p:strVal val="ppt_h"/>
                                          </p:val>
                                        </p:tav>
                                        <p:tav tm="100000">
                                          <p:val>
                                            <p:fltVal val="0"/>
                                          </p:val>
                                        </p:tav>
                                      </p:tavLst>
                                    </p:anim>
                                    <p:anim calcmode="lin" valueType="num">
                                      <p:cBhvr>
                                        <p:cTn id="215" dur="3000"/>
                                        <p:tgtEl>
                                          <p:spTgt spid="14"/>
                                        </p:tgtEl>
                                        <p:attrNameLst>
                                          <p:attrName>ppt_x</p:attrName>
                                        </p:attrNameLst>
                                      </p:cBhvr>
                                      <p:tavLst>
                                        <p:tav tm="0">
                                          <p:val>
                                            <p:strVal val="ppt_x"/>
                                          </p:val>
                                        </p:tav>
                                        <p:tav tm="100000">
                                          <p:val>
                                            <p:fltVal val="0.5"/>
                                          </p:val>
                                        </p:tav>
                                      </p:tavLst>
                                    </p:anim>
                                    <p:anim calcmode="lin" valueType="num">
                                      <p:cBhvr>
                                        <p:cTn id="216" dur="3000"/>
                                        <p:tgtEl>
                                          <p:spTgt spid="14"/>
                                        </p:tgtEl>
                                        <p:attrNameLst>
                                          <p:attrName>ppt_y</p:attrName>
                                        </p:attrNameLst>
                                      </p:cBhvr>
                                      <p:tavLst>
                                        <p:tav tm="0">
                                          <p:val>
                                            <p:strVal val="ppt_y"/>
                                          </p:val>
                                        </p:tav>
                                        <p:tav tm="100000">
                                          <p:val>
                                            <p:fltVal val="0.5"/>
                                          </p:val>
                                        </p:tav>
                                      </p:tavLst>
                                    </p:anim>
                                    <p:set>
                                      <p:cBhvr>
                                        <p:cTn id="217" dur="1" fill="hold">
                                          <p:stCondLst>
                                            <p:cond delay="2999"/>
                                          </p:stCondLst>
                                        </p:cTn>
                                        <p:tgtEl>
                                          <p:spTgt spid="14"/>
                                        </p:tgtEl>
                                        <p:attrNameLst>
                                          <p:attrName>style.visibility</p:attrName>
                                        </p:attrNameLst>
                                      </p:cBhvr>
                                      <p:to>
                                        <p:strVal val="hidden"/>
                                      </p:to>
                                    </p:set>
                                  </p:childTnLst>
                                </p:cTn>
                              </p:par>
                              <p:par>
                                <p:cTn id="218" presetID="23" presetClass="exit" presetSubtype="544" fill="hold" nodeType="withEffect">
                                  <p:stCondLst>
                                    <p:cond delay="0"/>
                                  </p:stCondLst>
                                  <p:childTnLst>
                                    <p:anim calcmode="lin" valueType="num">
                                      <p:cBhvr>
                                        <p:cTn id="219" dur="3000"/>
                                        <p:tgtEl>
                                          <p:spTgt spid="15"/>
                                        </p:tgtEl>
                                        <p:attrNameLst>
                                          <p:attrName>ppt_w</p:attrName>
                                        </p:attrNameLst>
                                      </p:cBhvr>
                                      <p:tavLst>
                                        <p:tav tm="0">
                                          <p:val>
                                            <p:strVal val="ppt_w"/>
                                          </p:val>
                                        </p:tav>
                                        <p:tav tm="100000">
                                          <p:val>
                                            <p:fltVal val="0"/>
                                          </p:val>
                                        </p:tav>
                                      </p:tavLst>
                                    </p:anim>
                                    <p:anim calcmode="lin" valueType="num">
                                      <p:cBhvr>
                                        <p:cTn id="220" dur="3000"/>
                                        <p:tgtEl>
                                          <p:spTgt spid="15"/>
                                        </p:tgtEl>
                                        <p:attrNameLst>
                                          <p:attrName>ppt_h</p:attrName>
                                        </p:attrNameLst>
                                      </p:cBhvr>
                                      <p:tavLst>
                                        <p:tav tm="0">
                                          <p:val>
                                            <p:strVal val="ppt_h"/>
                                          </p:val>
                                        </p:tav>
                                        <p:tav tm="100000">
                                          <p:val>
                                            <p:fltVal val="0"/>
                                          </p:val>
                                        </p:tav>
                                      </p:tavLst>
                                    </p:anim>
                                    <p:anim calcmode="lin" valueType="num">
                                      <p:cBhvr>
                                        <p:cTn id="221" dur="3000"/>
                                        <p:tgtEl>
                                          <p:spTgt spid="15"/>
                                        </p:tgtEl>
                                        <p:attrNameLst>
                                          <p:attrName>ppt_x</p:attrName>
                                        </p:attrNameLst>
                                      </p:cBhvr>
                                      <p:tavLst>
                                        <p:tav tm="0">
                                          <p:val>
                                            <p:strVal val="ppt_x"/>
                                          </p:val>
                                        </p:tav>
                                        <p:tav tm="100000">
                                          <p:val>
                                            <p:fltVal val="0.5"/>
                                          </p:val>
                                        </p:tav>
                                      </p:tavLst>
                                    </p:anim>
                                    <p:anim calcmode="lin" valueType="num">
                                      <p:cBhvr>
                                        <p:cTn id="222" dur="3000"/>
                                        <p:tgtEl>
                                          <p:spTgt spid="15"/>
                                        </p:tgtEl>
                                        <p:attrNameLst>
                                          <p:attrName>ppt_y</p:attrName>
                                        </p:attrNameLst>
                                      </p:cBhvr>
                                      <p:tavLst>
                                        <p:tav tm="0">
                                          <p:val>
                                            <p:strVal val="ppt_y"/>
                                          </p:val>
                                        </p:tav>
                                        <p:tav tm="100000">
                                          <p:val>
                                            <p:fltVal val="0.5"/>
                                          </p:val>
                                        </p:tav>
                                      </p:tavLst>
                                    </p:anim>
                                    <p:set>
                                      <p:cBhvr>
                                        <p:cTn id="223" dur="1" fill="hold">
                                          <p:stCondLst>
                                            <p:cond delay="2999"/>
                                          </p:stCondLst>
                                        </p:cTn>
                                        <p:tgtEl>
                                          <p:spTgt spid="15"/>
                                        </p:tgtEl>
                                        <p:attrNameLst>
                                          <p:attrName>style.visibility</p:attrName>
                                        </p:attrNameLst>
                                      </p:cBhvr>
                                      <p:to>
                                        <p:strVal val="hidden"/>
                                      </p:to>
                                    </p:set>
                                  </p:childTnLst>
                                </p:cTn>
                              </p:par>
                              <p:par>
                                <p:cTn id="224" presetID="23" presetClass="exit" presetSubtype="544" fill="hold" nodeType="withEffect">
                                  <p:stCondLst>
                                    <p:cond delay="0"/>
                                  </p:stCondLst>
                                  <p:childTnLst>
                                    <p:anim calcmode="lin" valueType="num">
                                      <p:cBhvr>
                                        <p:cTn id="225" dur="3000"/>
                                        <p:tgtEl>
                                          <p:spTgt spid="16"/>
                                        </p:tgtEl>
                                        <p:attrNameLst>
                                          <p:attrName>ppt_w</p:attrName>
                                        </p:attrNameLst>
                                      </p:cBhvr>
                                      <p:tavLst>
                                        <p:tav tm="0">
                                          <p:val>
                                            <p:strVal val="ppt_w"/>
                                          </p:val>
                                        </p:tav>
                                        <p:tav tm="100000">
                                          <p:val>
                                            <p:fltVal val="0"/>
                                          </p:val>
                                        </p:tav>
                                      </p:tavLst>
                                    </p:anim>
                                    <p:anim calcmode="lin" valueType="num">
                                      <p:cBhvr>
                                        <p:cTn id="226" dur="3000"/>
                                        <p:tgtEl>
                                          <p:spTgt spid="16"/>
                                        </p:tgtEl>
                                        <p:attrNameLst>
                                          <p:attrName>ppt_h</p:attrName>
                                        </p:attrNameLst>
                                      </p:cBhvr>
                                      <p:tavLst>
                                        <p:tav tm="0">
                                          <p:val>
                                            <p:strVal val="ppt_h"/>
                                          </p:val>
                                        </p:tav>
                                        <p:tav tm="100000">
                                          <p:val>
                                            <p:fltVal val="0"/>
                                          </p:val>
                                        </p:tav>
                                      </p:tavLst>
                                    </p:anim>
                                    <p:anim calcmode="lin" valueType="num">
                                      <p:cBhvr>
                                        <p:cTn id="227" dur="3000"/>
                                        <p:tgtEl>
                                          <p:spTgt spid="16"/>
                                        </p:tgtEl>
                                        <p:attrNameLst>
                                          <p:attrName>ppt_x</p:attrName>
                                        </p:attrNameLst>
                                      </p:cBhvr>
                                      <p:tavLst>
                                        <p:tav tm="0">
                                          <p:val>
                                            <p:strVal val="ppt_x"/>
                                          </p:val>
                                        </p:tav>
                                        <p:tav tm="100000">
                                          <p:val>
                                            <p:fltVal val="0.5"/>
                                          </p:val>
                                        </p:tav>
                                      </p:tavLst>
                                    </p:anim>
                                    <p:anim calcmode="lin" valueType="num">
                                      <p:cBhvr>
                                        <p:cTn id="228" dur="3000"/>
                                        <p:tgtEl>
                                          <p:spTgt spid="16"/>
                                        </p:tgtEl>
                                        <p:attrNameLst>
                                          <p:attrName>ppt_y</p:attrName>
                                        </p:attrNameLst>
                                      </p:cBhvr>
                                      <p:tavLst>
                                        <p:tav tm="0">
                                          <p:val>
                                            <p:strVal val="ppt_y"/>
                                          </p:val>
                                        </p:tav>
                                        <p:tav tm="100000">
                                          <p:val>
                                            <p:fltVal val="0.5"/>
                                          </p:val>
                                        </p:tav>
                                      </p:tavLst>
                                    </p:anim>
                                    <p:set>
                                      <p:cBhvr>
                                        <p:cTn id="229" dur="1" fill="hold">
                                          <p:stCondLst>
                                            <p:cond delay="2999"/>
                                          </p:stCondLst>
                                        </p:cTn>
                                        <p:tgtEl>
                                          <p:spTgt spid="16"/>
                                        </p:tgtEl>
                                        <p:attrNameLst>
                                          <p:attrName>style.visibility</p:attrName>
                                        </p:attrNameLst>
                                      </p:cBhvr>
                                      <p:to>
                                        <p:strVal val="hidden"/>
                                      </p:to>
                                    </p:set>
                                  </p:childTnLst>
                                </p:cTn>
                              </p:par>
                              <p:par>
                                <p:cTn id="230" presetID="23" presetClass="exit" presetSubtype="544" fill="hold" nodeType="withEffect">
                                  <p:stCondLst>
                                    <p:cond delay="0"/>
                                  </p:stCondLst>
                                  <p:childTnLst>
                                    <p:anim calcmode="lin" valueType="num">
                                      <p:cBhvr>
                                        <p:cTn id="231" dur="3000"/>
                                        <p:tgtEl>
                                          <p:spTgt spid="17"/>
                                        </p:tgtEl>
                                        <p:attrNameLst>
                                          <p:attrName>ppt_w</p:attrName>
                                        </p:attrNameLst>
                                      </p:cBhvr>
                                      <p:tavLst>
                                        <p:tav tm="0">
                                          <p:val>
                                            <p:strVal val="ppt_w"/>
                                          </p:val>
                                        </p:tav>
                                        <p:tav tm="100000">
                                          <p:val>
                                            <p:fltVal val="0"/>
                                          </p:val>
                                        </p:tav>
                                      </p:tavLst>
                                    </p:anim>
                                    <p:anim calcmode="lin" valueType="num">
                                      <p:cBhvr>
                                        <p:cTn id="232" dur="3000"/>
                                        <p:tgtEl>
                                          <p:spTgt spid="17"/>
                                        </p:tgtEl>
                                        <p:attrNameLst>
                                          <p:attrName>ppt_h</p:attrName>
                                        </p:attrNameLst>
                                      </p:cBhvr>
                                      <p:tavLst>
                                        <p:tav tm="0">
                                          <p:val>
                                            <p:strVal val="ppt_h"/>
                                          </p:val>
                                        </p:tav>
                                        <p:tav tm="100000">
                                          <p:val>
                                            <p:fltVal val="0"/>
                                          </p:val>
                                        </p:tav>
                                      </p:tavLst>
                                    </p:anim>
                                    <p:anim calcmode="lin" valueType="num">
                                      <p:cBhvr>
                                        <p:cTn id="233" dur="3000"/>
                                        <p:tgtEl>
                                          <p:spTgt spid="17"/>
                                        </p:tgtEl>
                                        <p:attrNameLst>
                                          <p:attrName>ppt_x</p:attrName>
                                        </p:attrNameLst>
                                      </p:cBhvr>
                                      <p:tavLst>
                                        <p:tav tm="0">
                                          <p:val>
                                            <p:strVal val="ppt_x"/>
                                          </p:val>
                                        </p:tav>
                                        <p:tav tm="100000">
                                          <p:val>
                                            <p:fltVal val="0.5"/>
                                          </p:val>
                                        </p:tav>
                                      </p:tavLst>
                                    </p:anim>
                                    <p:anim calcmode="lin" valueType="num">
                                      <p:cBhvr>
                                        <p:cTn id="234" dur="3000"/>
                                        <p:tgtEl>
                                          <p:spTgt spid="17"/>
                                        </p:tgtEl>
                                        <p:attrNameLst>
                                          <p:attrName>ppt_y</p:attrName>
                                        </p:attrNameLst>
                                      </p:cBhvr>
                                      <p:tavLst>
                                        <p:tav tm="0">
                                          <p:val>
                                            <p:strVal val="ppt_y"/>
                                          </p:val>
                                        </p:tav>
                                        <p:tav tm="100000">
                                          <p:val>
                                            <p:fltVal val="0.5"/>
                                          </p:val>
                                        </p:tav>
                                      </p:tavLst>
                                    </p:anim>
                                    <p:set>
                                      <p:cBhvr>
                                        <p:cTn id="235" dur="1" fill="hold">
                                          <p:stCondLst>
                                            <p:cond delay="2999"/>
                                          </p:stCondLst>
                                        </p:cTn>
                                        <p:tgtEl>
                                          <p:spTgt spid="17"/>
                                        </p:tgtEl>
                                        <p:attrNameLst>
                                          <p:attrName>style.visibility</p:attrName>
                                        </p:attrNameLst>
                                      </p:cBhvr>
                                      <p:to>
                                        <p:strVal val="hidden"/>
                                      </p:to>
                                    </p:set>
                                  </p:childTnLst>
                                </p:cTn>
                              </p:par>
                              <p:par>
                                <p:cTn id="236" presetID="23" presetClass="exit" presetSubtype="544" fill="hold" nodeType="withEffect">
                                  <p:stCondLst>
                                    <p:cond delay="0"/>
                                  </p:stCondLst>
                                  <p:childTnLst>
                                    <p:anim calcmode="lin" valueType="num">
                                      <p:cBhvr>
                                        <p:cTn id="237" dur="3000"/>
                                        <p:tgtEl>
                                          <p:spTgt spid="18"/>
                                        </p:tgtEl>
                                        <p:attrNameLst>
                                          <p:attrName>ppt_w</p:attrName>
                                        </p:attrNameLst>
                                      </p:cBhvr>
                                      <p:tavLst>
                                        <p:tav tm="0">
                                          <p:val>
                                            <p:strVal val="ppt_w"/>
                                          </p:val>
                                        </p:tav>
                                        <p:tav tm="100000">
                                          <p:val>
                                            <p:fltVal val="0"/>
                                          </p:val>
                                        </p:tav>
                                      </p:tavLst>
                                    </p:anim>
                                    <p:anim calcmode="lin" valueType="num">
                                      <p:cBhvr>
                                        <p:cTn id="238" dur="3000"/>
                                        <p:tgtEl>
                                          <p:spTgt spid="18"/>
                                        </p:tgtEl>
                                        <p:attrNameLst>
                                          <p:attrName>ppt_h</p:attrName>
                                        </p:attrNameLst>
                                      </p:cBhvr>
                                      <p:tavLst>
                                        <p:tav tm="0">
                                          <p:val>
                                            <p:strVal val="ppt_h"/>
                                          </p:val>
                                        </p:tav>
                                        <p:tav tm="100000">
                                          <p:val>
                                            <p:fltVal val="0"/>
                                          </p:val>
                                        </p:tav>
                                      </p:tavLst>
                                    </p:anim>
                                    <p:anim calcmode="lin" valueType="num">
                                      <p:cBhvr>
                                        <p:cTn id="239" dur="3000"/>
                                        <p:tgtEl>
                                          <p:spTgt spid="18"/>
                                        </p:tgtEl>
                                        <p:attrNameLst>
                                          <p:attrName>ppt_x</p:attrName>
                                        </p:attrNameLst>
                                      </p:cBhvr>
                                      <p:tavLst>
                                        <p:tav tm="0">
                                          <p:val>
                                            <p:strVal val="ppt_x"/>
                                          </p:val>
                                        </p:tav>
                                        <p:tav tm="100000">
                                          <p:val>
                                            <p:fltVal val="0.5"/>
                                          </p:val>
                                        </p:tav>
                                      </p:tavLst>
                                    </p:anim>
                                    <p:anim calcmode="lin" valueType="num">
                                      <p:cBhvr>
                                        <p:cTn id="240" dur="3000"/>
                                        <p:tgtEl>
                                          <p:spTgt spid="18"/>
                                        </p:tgtEl>
                                        <p:attrNameLst>
                                          <p:attrName>ppt_y</p:attrName>
                                        </p:attrNameLst>
                                      </p:cBhvr>
                                      <p:tavLst>
                                        <p:tav tm="0">
                                          <p:val>
                                            <p:strVal val="ppt_y"/>
                                          </p:val>
                                        </p:tav>
                                        <p:tav tm="100000">
                                          <p:val>
                                            <p:fltVal val="0.5"/>
                                          </p:val>
                                        </p:tav>
                                      </p:tavLst>
                                    </p:anim>
                                    <p:set>
                                      <p:cBhvr>
                                        <p:cTn id="241" dur="1" fill="hold">
                                          <p:stCondLst>
                                            <p:cond delay="2999"/>
                                          </p:stCondLst>
                                        </p:cTn>
                                        <p:tgtEl>
                                          <p:spTgt spid="18"/>
                                        </p:tgtEl>
                                        <p:attrNameLst>
                                          <p:attrName>style.visibility</p:attrName>
                                        </p:attrNameLst>
                                      </p:cBhvr>
                                      <p:to>
                                        <p:strVal val="hidden"/>
                                      </p:to>
                                    </p:set>
                                  </p:childTnLst>
                                </p:cTn>
                              </p:par>
                              <p:par>
                                <p:cTn id="242" presetID="23" presetClass="exit" presetSubtype="544" fill="hold" nodeType="withEffect">
                                  <p:stCondLst>
                                    <p:cond delay="0"/>
                                  </p:stCondLst>
                                  <p:childTnLst>
                                    <p:anim calcmode="lin" valueType="num">
                                      <p:cBhvr>
                                        <p:cTn id="243" dur="3000"/>
                                        <p:tgtEl>
                                          <p:spTgt spid="19"/>
                                        </p:tgtEl>
                                        <p:attrNameLst>
                                          <p:attrName>ppt_w</p:attrName>
                                        </p:attrNameLst>
                                      </p:cBhvr>
                                      <p:tavLst>
                                        <p:tav tm="0">
                                          <p:val>
                                            <p:strVal val="ppt_w"/>
                                          </p:val>
                                        </p:tav>
                                        <p:tav tm="100000">
                                          <p:val>
                                            <p:fltVal val="0"/>
                                          </p:val>
                                        </p:tav>
                                      </p:tavLst>
                                    </p:anim>
                                    <p:anim calcmode="lin" valueType="num">
                                      <p:cBhvr>
                                        <p:cTn id="244" dur="3000"/>
                                        <p:tgtEl>
                                          <p:spTgt spid="19"/>
                                        </p:tgtEl>
                                        <p:attrNameLst>
                                          <p:attrName>ppt_h</p:attrName>
                                        </p:attrNameLst>
                                      </p:cBhvr>
                                      <p:tavLst>
                                        <p:tav tm="0">
                                          <p:val>
                                            <p:strVal val="ppt_h"/>
                                          </p:val>
                                        </p:tav>
                                        <p:tav tm="100000">
                                          <p:val>
                                            <p:fltVal val="0"/>
                                          </p:val>
                                        </p:tav>
                                      </p:tavLst>
                                    </p:anim>
                                    <p:anim calcmode="lin" valueType="num">
                                      <p:cBhvr>
                                        <p:cTn id="245" dur="3000"/>
                                        <p:tgtEl>
                                          <p:spTgt spid="19"/>
                                        </p:tgtEl>
                                        <p:attrNameLst>
                                          <p:attrName>ppt_x</p:attrName>
                                        </p:attrNameLst>
                                      </p:cBhvr>
                                      <p:tavLst>
                                        <p:tav tm="0">
                                          <p:val>
                                            <p:strVal val="ppt_x"/>
                                          </p:val>
                                        </p:tav>
                                        <p:tav tm="100000">
                                          <p:val>
                                            <p:fltVal val="0.5"/>
                                          </p:val>
                                        </p:tav>
                                      </p:tavLst>
                                    </p:anim>
                                    <p:anim calcmode="lin" valueType="num">
                                      <p:cBhvr>
                                        <p:cTn id="246" dur="3000"/>
                                        <p:tgtEl>
                                          <p:spTgt spid="19"/>
                                        </p:tgtEl>
                                        <p:attrNameLst>
                                          <p:attrName>ppt_y</p:attrName>
                                        </p:attrNameLst>
                                      </p:cBhvr>
                                      <p:tavLst>
                                        <p:tav tm="0">
                                          <p:val>
                                            <p:strVal val="ppt_y"/>
                                          </p:val>
                                        </p:tav>
                                        <p:tav tm="100000">
                                          <p:val>
                                            <p:fltVal val="0.5"/>
                                          </p:val>
                                        </p:tav>
                                      </p:tavLst>
                                    </p:anim>
                                    <p:set>
                                      <p:cBhvr>
                                        <p:cTn id="247" dur="1" fill="hold">
                                          <p:stCondLst>
                                            <p:cond delay="2999"/>
                                          </p:stCondLst>
                                        </p:cTn>
                                        <p:tgtEl>
                                          <p:spTgt spid="19"/>
                                        </p:tgtEl>
                                        <p:attrNameLst>
                                          <p:attrName>style.visibility</p:attrName>
                                        </p:attrNameLst>
                                      </p:cBhvr>
                                      <p:to>
                                        <p:strVal val="hidden"/>
                                      </p:to>
                                    </p:set>
                                  </p:childTnLst>
                                </p:cTn>
                              </p:par>
                              <p:par>
                                <p:cTn id="248" presetID="23" presetClass="exit" presetSubtype="544" fill="hold" nodeType="withEffect">
                                  <p:stCondLst>
                                    <p:cond delay="0"/>
                                  </p:stCondLst>
                                  <p:childTnLst>
                                    <p:anim calcmode="lin" valueType="num">
                                      <p:cBhvr>
                                        <p:cTn id="249" dur="3000"/>
                                        <p:tgtEl>
                                          <p:spTgt spid="20"/>
                                        </p:tgtEl>
                                        <p:attrNameLst>
                                          <p:attrName>ppt_w</p:attrName>
                                        </p:attrNameLst>
                                      </p:cBhvr>
                                      <p:tavLst>
                                        <p:tav tm="0">
                                          <p:val>
                                            <p:strVal val="ppt_w"/>
                                          </p:val>
                                        </p:tav>
                                        <p:tav tm="100000">
                                          <p:val>
                                            <p:fltVal val="0"/>
                                          </p:val>
                                        </p:tav>
                                      </p:tavLst>
                                    </p:anim>
                                    <p:anim calcmode="lin" valueType="num">
                                      <p:cBhvr>
                                        <p:cTn id="250" dur="3000"/>
                                        <p:tgtEl>
                                          <p:spTgt spid="20"/>
                                        </p:tgtEl>
                                        <p:attrNameLst>
                                          <p:attrName>ppt_h</p:attrName>
                                        </p:attrNameLst>
                                      </p:cBhvr>
                                      <p:tavLst>
                                        <p:tav tm="0">
                                          <p:val>
                                            <p:strVal val="ppt_h"/>
                                          </p:val>
                                        </p:tav>
                                        <p:tav tm="100000">
                                          <p:val>
                                            <p:fltVal val="0"/>
                                          </p:val>
                                        </p:tav>
                                      </p:tavLst>
                                    </p:anim>
                                    <p:anim calcmode="lin" valueType="num">
                                      <p:cBhvr>
                                        <p:cTn id="251" dur="3000"/>
                                        <p:tgtEl>
                                          <p:spTgt spid="20"/>
                                        </p:tgtEl>
                                        <p:attrNameLst>
                                          <p:attrName>ppt_x</p:attrName>
                                        </p:attrNameLst>
                                      </p:cBhvr>
                                      <p:tavLst>
                                        <p:tav tm="0">
                                          <p:val>
                                            <p:strVal val="ppt_x"/>
                                          </p:val>
                                        </p:tav>
                                        <p:tav tm="100000">
                                          <p:val>
                                            <p:fltVal val="0.5"/>
                                          </p:val>
                                        </p:tav>
                                      </p:tavLst>
                                    </p:anim>
                                    <p:anim calcmode="lin" valueType="num">
                                      <p:cBhvr>
                                        <p:cTn id="252" dur="3000"/>
                                        <p:tgtEl>
                                          <p:spTgt spid="20"/>
                                        </p:tgtEl>
                                        <p:attrNameLst>
                                          <p:attrName>ppt_y</p:attrName>
                                        </p:attrNameLst>
                                      </p:cBhvr>
                                      <p:tavLst>
                                        <p:tav tm="0">
                                          <p:val>
                                            <p:strVal val="ppt_y"/>
                                          </p:val>
                                        </p:tav>
                                        <p:tav tm="100000">
                                          <p:val>
                                            <p:fltVal val="0.5"/>
                                          </p:val>
                                        </p:tav>
                                      </p:tavLst>
                                    </p:anim>
                                    <p:set>
                                      <p:cBhvr>
                                        <p:cTn id="253" dur="1" fill="hold">
                                          <p:stCondLst>
                                            <p:cond delay="2999"/>
                                          </p:stCondLst>
                                        </p:cTn>
                                        <p:tgtEl>
                                          <p:spTgt spid="20"/>
                                        </p:tgtEl>
                                        <p:attrNameLst>
                                          <p:attrName>style.visibility</p:attrName>
                                        </p:attrNameLst>
                                      </p:cBhvr>
                                      <p:to>
                                        <p:strVal val="hidden"/>
                                      </p:to>
                                    </p:set>
                                  </p:childTnLst>
                                </p:cTn>
                              </p:par>
                              <p:par>
                                <p:cTn id="254" presetID="23" presetClass="exit" presetSubtype="544" fill="hold" nodeType="withEffect">
                                  <p:stCondLst>
                                    <p:cond delay="0"/>
                                  </p:stCondLst>
                                  <p:childTnLst>
                                    <p:anim calcmode="lin" valueType="num">
                                      <p:cBhvr>
                                        <p:cTn id="255" dur="3000"/>
                                        <p:tgtEl>
                                          <p:spTgt spid="21"/>
                                        </p:tgtEl>
                                        <p:attrNameLst>
                                          <p:attrName>ppt_w</p:attrName>
                                        </p:attrNameLst>
                                      </p:cBhvr>
                                      <p:tavLst>
                                        <p:tav tm="0">
                                          <p:val>
                                            <p:strVal val="ppt_w"/>
                                          </p:val>
                                        </p:tav>
                                        <p:tav tm="100000">
                                          <p:val>
                                            <p:fltVal val="0"/>
                                          </p:val>
                                        </p:tav>
                                      </p:tavLst>
                                    </p:anim>
                                    <p:anim calcmode="lin" valueType="num">
                                      <p:cBhvr>
                                        <p:cTn id="256" dur="3000"/>
                                        <p:tgtEl>
                                          <p:spTgt spid="21"/>
                                        </p:tgtEl>
                                        <p:attrNameLst>
                                          <p:attrName>ppt_h</p:attrName>
                                        </p:attrNameLst>
                                      </p:cBhvr>
                                      <p:tavLst>
                                        <p:tav tm="0">
                                          <p:val>
                                            <p:strVal val="ppt_h"/>
                                          </p:val>
                                        </p:tav>
                                        <p:tav tm="100000">
                                          <p:val>
                                            <p:fltVal val="0"/>
                                          </p:val>
                                        </p:tav>
                                      </p:tavLst>
                                    </p:anim>
                                    <p:anim calcmode="lin" valueType="num">
                                      <p:cBhvr>
                                        <p:cTn id="257" dur="3000"/>
                                        <p:tgtEl>
                                          <p:spTgt spid="21"/>
                                        </p:tgtEl>
                                        <p:attrNameLst>
                                          <p:attrName>ppt_x</p:attrName>
                                        </p:attrNameLst>
                                      </p:cBhvr>
                                      <p:tavLst>
                                        <p:tav tm="0">
                                          <p:val>
                                            <p:strVal val="ppt_x"/>
                                          </p:val>
                                        </p:tav>
                                        <p:tav tm="100000">
                                          <p:val>
                                            <p:fltVal val="0.5"/>
                                          </p:val>
                                        </p:tav>
                                      </p:tavLst>
                                    </p:anim>
                                    <p:anim calcmode="lin" valueType="num">
                                      <p:cBhvr>
                                        <p:cTn id="258" dur="3000"/>
                                        <p:tgtEl>
                                          <p:spTgt spid="21"/>
                                        </p:tgtEl>
                                        <p:attrNameLst>
                                          <p:attrName>ppt_y</p:attrName>
                                        </p:attrNameLst>
                                      </p:cBhvr>
                                      <p:tavLst>
                                        <p:tav tm="0">
                                          <p:val>
                                            <p:strVal val="ppt_y"/>
                                          </p:val>
                                        </p:tav>
                                        <p:tav tm="100000">
                                          <p:val>
                                            <p:fltVal val="0.5"/>
                                          </p:val>
                                        </p:tav>
                                      </p:tavLst>
                                    </p:anim>
                                    <p:set>
                                      <p:cBhvr>
                                        <p:cTn id="259" dur="1" fill="hold">
                                          <p:stCondLst>
                                            <p:cond delay="2999"/>
                                          </p:stCondLst>
                                        </p:cTn>
                                        <p:tgtEl>
                                          <p:spTgt spid="21"/>
                                        </p:tgtEl>
                                        <p:attrNameLst>
                                          <p:attrName>style.visibility</p:attrName>
                                        </p:attrNameLst>
                                      </p:cBhvr>
                                      <p:to>
                                        <p:strVal val="hidden"/>
                                      </p:to>
                                    </p:set>
                                  </p:childTnLst>
                                </p:cTn>
                              </p:par>
                              <p:par>
                                <p:cTn id="260" presetID="8" presetClass="emph" presetSubtype="0" autoRev="1" fill="hold" grpId="3" nodeType="withEffect" nodePh="1">
                                  <p:stCondLst>
                                    <p:cond delay="0"/>
                                  </p:stCondLst>
                                  <p:endCondLst>
                                    <p:cond evt="begin" delay="0">
                                      <p:tn val="260"/>
                                    </p:cond>
                                  </p:endCondLst>
                                  <p:childTnLst>
                                    <p:animRot by="10800000">
                                      <p:cBhvr>
                                        <p:cTn id="261" dur="3000" fill="hold"/>
                                        <p:tgtEl>
                                          <p:spTgt spid="4"/>
                                        </p:tgtEl>
                                        <p:attrNameLst>
                                          <p:attrName>r</p:attrName>
                                        </p:attrNameLst>
                                      </p:cBhvr>
                                    </p:animRot>
                                  </p:childTnLst>
                                </p:cTn>
                              </p:par>
                              <p:par>
                                <p:cTn id="262" presetID="8" presetClass="emph" presetSubtype="0" autoRev="1" fill="hold" nodeType="withEffect">
                                  <p:stCondLst>
                                    <p:cond delay="0"/>
                                  </p:stCondLst>
                                  <p:childTnLst>
                                    <p:animRot by="10800000">
                                      <p:cBhvr>
                                        <p:cTn id="263" dur="3000" fill="hold"/>
                                        <p:tgtEl>
                                          <p:spTgt spid="5"/>
                                        </p:tgtEl>
                                        <p:attrNameLst>
                                          <p:attrName>r</p:attrName>
                                        </p:attrNameLst>
                                      </p:cBhvr>
                                    </p:animRot>
                                  </p:childTnLst>
                                </p:cTn>
                              </p:par>
                              <p:par>
                                <p:cTn id="264" presetID="8" presetClass="emph" presetSubtype="0" autoRev="1" fill="hold" nodeType="withEffect">
                                  <p:stCondLst>
                                    <p:cond delay="0"/>
                                  </p:stCondLst>
                                  <p:childTnLst>
                                    <p:animRot by="10800000">
                                      <p:cBhvr>
                                        <p:cTn id="265" dur="3000" fill="hold"/>
                                        <p:tgtEl>
                                          <p:spTgt spid="6"/>
                                        </p:tgtEl>
                                        <p:attrNameLst>
                                          <p:attrName>r</p:attrName>
                                        </p:attrNameLst>
                                      </p:cBhvr>
                                    </p:animRot>
                                  </p:childTnLst>
                                </p:cTn>
                              </p:par>
                              <p:par>
                                <p:cTn id="266" presetID="8" presetClass="emph" presetSubtype="0" autoRev="1" fill="hold" nodeType="withEffect">
                                  <p:stCondLst>
                                    <p:cond delay="0"/>
                                  </p:stCondLst>
                                  <p:childTnLst>
                                    <p:animRot by="10800000">
                                      <p:cBhvr>
                                        <p:cTn id="267" dur="3000" fill="hold"/>
                                        <p:tgtEl>
                                          <p:spTgt spid="7"/>
                                        </p:tgtEl>
                                        <p:attrNameLst>
                                          <p:attrName>r</p:attrName>
                                        </p:attrNameLst>
                                      </p:cBhvr>
                                    </p:animRot>
                                  </p:childTnLst>
                                </p:cTn>
                              </p:par>
                              <p:par>
                                <p:cTn id="268" presetID="8" presetClass="emph" presetSubtype="0" autoRev="1" fill="hold" nodeType="withEffect">
                                  <p:stCondLst>
                                    <p:cond delay="0"/>
                                  </p:stCondLst>
                                  <p:childTnLst>
                                    <p:animRot by="10800000">
                                      <p:cBhvr>
                                        <p:cTn id="269" dur="3000" fill="hold"/>
                                        <p:tgtEl>
                                          <p:spTgt spid="8"/>
                                        </p:tgtEl>
                                        <p:attrNameLst>
                                          <p:attrName>r</p:attrName>
                                        </p:attrNameLst>
                                      </p:cBhvr>
                                    </p:animRot>
                                  </p:childTnLst>
                                </p:cTn>
                              </p:par>
                              <p:par>
                                <p:cTn id="270" presetID="8" presetClass="emph" presetSubtype="0" autoRev="1" fill="hold" nodeType="withEffect">
                                  <p:stCondLst>
                                    <p:cond delay="0"/>
                                  </p:stCondLst>
                                  <p:childTnLst>
                                    <p:animRot by="10800000">
                                      <p:cBhvr>
                                        <p:cTn id="271" dur="3000" fill="hold"/>
                                        <p:tgtEl>
                                          <p:spTgt spid="9"/>
                                        </p:tgtEl>
                                        <p:attrNameLst>
                                          <p:attrName>r</p:attrName>
                                        </p:attrNameLst>
                                      </p:cBhvr>
                                    </p:animRot>
                                  </p:childTnLst>
                                </p:cTn>
                              </p:par>
                              <p:par>
                                <p:cTn id="272" presetID="8" presetClass="emph" presetSubtype="0" autoRev="1" fill="hold" nodeType="withEffect">
                                  <p:stCondLst>
                                    <p:cond delay="0"/>
                                  </p:stCondLst>
                                  <p:childTnLst>
                                    <p:animRot by="10800000">
                                      <p:cBhvr>
                                        <p:cTn id="273" dur="3000" fill="hold"/>
                                        <p:tgtEl>
                                          <p:spTgt spid="10"/>
                                        </p:tgtEl>
                                        <p:attrNameLst>
                                          <p:attrName>r</p:attrName>
                                        </p:attrNameLst>
                                      </p:cBhvr>
                                    </p:animRot>
                                  </p:childTnLst>
                                </p:cTn>
                              </p:par>
                              <p:par>
                                <p:cTn id="274" presetID="8" presetClass="emph" presetSubtype="0" autoRev="1" fill="hold" nodeType="withEffect">
                                  <p:stCondLst>
                                    <p:cond delay="0"/>
                                  </p:stCondLst>
                                  <p:childTnLst>
                                    <p:animRot by="10800000">
                                      <p:cBhvr>
                                        <p:cTn id="275" dur="3000" fill="hold"/>
                                        <p:tgtEl>
                                          <p:spTgt spid="11"/>
                                        </p:tgtEl>
                                        <p:attrNameLst>
                                          <p:attrName>r</p:attrName>
                                        </p:attrNameLst>
                                      </p:cBhvr>
                                    </p:animRot>
                                  </p:childTnLst>
                                </p:cTn>
                              </p:par>
                              <p:par>
                                <p:cTn id="276" presetID="8" presetClass="emph" presetSubtype="0" autoRev="1" fill="hold" nodeType="withEffect">
                                  <p:stCondLst>
                                    <p:cond delay="0"/>
                                  </p:stCondLst>
                                  <p:childTnLst>
                                    <p:animRot by="10800000">
                                      <p:cBhvr>
                                        <p:cTn id="277" dur="3000" fill="hold"/>
                                        <p:tgtEl>
                                          <p:spTgt spid="12"/>
                                        </p:tgtEl>
                                        <p:attrNameLst>
                                          <p:attrName>r</p:attrName>
                                        </p:attrNameLst>
                                      </p:cBhvr>
                                    </p:animRot>
                                  </p:childTnLst>
                                </p:cTn>
                              </p:par>
                              <p:par>
                                <p:cTn id="278" presetID="8" presetClass="emph" presetSubtype="0" autoRev="1" fill="hold" nodeType="withEffect">
                                  <p:stCondLst>
                                    <p:cond delay="0"/>
                                  </p:stCondLst>
                                  <p:childTnLst>
                                    <p:animRot by="10800000">
                                      <p:cBhvr>
                                        <p:cTn id="279" dur="3000" fill="hold"/>
                                        <p:tgtEl>
                                          <p:spTgt spid="13"/>
                                        </p:tgtEl>
                                        <p:attrNameLst>
                                          <p:attrName>r</p:attrName>
                                        </p:attrNameLst>
                                      </p:cBhvr>
                                    </p:animRot>
                                  </p:childTnLst>
                                </p:cTn>
                              </p:par>
                              <p:par>
                                <p:cTn id="280" presetID="8" presetClass="emph" presetSubtype="0" autoRev="1" fill="hold" nodeType="withEffect">
                                  <p:stCondLst>
                                    <p:cond delay="0"/>
                                  </p:stCondLst>
                                  <p:childTnLst>
                                    <p:animRot by="10800000">
                                      <p:cBhvr>
                                        <p:cTn id="281" dur="3000" fill="hold"/>
                                        <p:tgtEl>
                                          <p:spTgt spid="14"/>
                                        </p:tgtEl>
                                        <p:attrNameLst>
                                          <p:attrName>r</p:attrName>
                                        </p:attrNameLst>
                                      </p:cBhvr>
                                    </p:animRot>
                                  </p:childTnLst>
                                </p:cTn>
                              </p:par>
                              <p:par>
                                <p:cTn id="282" presetID="8" presetClass="emph" presetSubtype="0" autoRev="1" fill="hold" nodeType="withEffect">
                                  <p:stCondLst>
                                    <p:cond delay="0"/>
                                  </p:stCondLst>
                                  <p:childTnLst>
                                    <p:animRot by="10800000">
                                      <p:cBhvr>
                                        <p:cTn id="283" dur="3000" fill="hold"/>
                                        <p:tgtEl>
                                          <p:spTgt spid="15"/>
                                        </p:tgtEl>
                                        <p:attrNameLst>
                                          <p:attrName>r</p:attrName>
                                        </p:attrNameLst>
                                      </p:cBhvr>
                                    </p:animRot>
                                  </p:childTnLst>
                                </p:cTn>
                              </p:par>
                              <p:par>
                                <p:cTn id="284" presetID="8" presetClass="emph" presetSubtype="0" autoRev="1" fill="hold" nodeType="withEffect">
                                  <p:stCondLst>
                                    <p:cond delay="0"/>
                                  </p:stCondLst>
                                  <p:childTnLst>
                                    <p:animRot by="10800000">
                                      <p:cBhvr>
                                        <p:cTn id="285" dur="3000" fill="hold"/>
                                        <p:tgtEl>
                                          <p:spTgt spid="16"/>
                                        </p:tgtEl>
                                        <p:attrNameLst>
                                          <p:attrName>r</p:attrName>
                                        </p:attrNameLst>
                                      </p:cBhvr>
                                    </p:animRot>
                                  </p:childTnLst>
                                </p:cTn>
                              </p:par>
                              <p:par>
                                <p:cTn id="286" presetID="8" presetClass="emph" presetSubtype="0" autoRev="1" fill="hold" nodeType="withEffect">
                                  <p:stCondLst>
                                    <p:cond delay="0"/>
                                  </p:stCondLst>
                                  <p:childTnLst>
                                    <p:animRot by="10800000">
                                      <p:cBhvr>
                                        <p:cTn id="287" dur="3000" fill="hold"/>
                                        <p:tgtEl>
                                          <p:spTgt spid="17"/>
                                        </p:tgtEl>
                                        <p:attrNameLst>
                                          <p:attrName>r</p:attrName>
                                        </p:attrNameLst>
                                      </p:cBhvr>
                                    </p:animRot>
                                  </p:childTnLst>
                                </p:cTn>
                              </p:par>
                              <p:par>
                                <p:cTn id="288" presetID="8" presetClass="emph" presetSubtype="0" autoRev="1" fill="hold" nodeType="withEffect">
                                  <p:stCondLst>
                                    <p:cond delay="0"/>
                                  </p:stCondLst>
                                  <p:childTnLst>
                                    <p:animRot by="10800000">
                                      <p:cBhvr>
                                        <p:cTn id="289" dur="3000" fill="hold"/>
                                        <p:tgtEl>
                                          <p:spTgt spid="18"/>
                                        </p:tgtEl>
                                        <p:attrNameLst>
                                          <p:attrName>r</p:attrName>
                                        </p:attrNameLst>
                                      </p:cBhvr>
                                    </p:animRot>
                                  </p:childTnLst>
                                </p:cTn>
                              </p:par>
                              <p:par>
                                <p:cTn id="290" presetID="8" presetClass="emph" presetSubtype="0" autoRev="1" fill="hold" nodeType="withEffect">
                                  <p:stCondLst>
                                    <p:cond delay="0"/>
                                  </p:stCondLst>
                                  <p:childTnLst>
                                    <p:animRot by="10800000">
                                      <p:cBhvr>
                                        <p:cTn id="291" dur="3000" fill="hold"/>
                                        <p:tgtEl>
                                          <p:spTgt spid="19"/>
                                        </p:tgtEl>
                                        <p:attrNameLst>
                                          <p:attrName>r</p:attrName>
                                        </p:attrNameLst>
                                      </p:cBhvr>
                                    </p:animRot>
                                  </p:childTnLst>
                                </p:cTn>
                              </p:par>
                              <p:par>
                                <p:cTn id="292" presetID="8" presetClass="emph" presetSubtype="0" autoRev="1" fill="hold" nodeType="withEffect">
                                  <p:stCondLst>
                                    <p:cond delay="0"/>
                                  </p:stCondLst>
                                  <p:childTnLst>
                                    <p:animRot by="10800000">
                                      <p:cBhvr>
                                        <p:cTn id="293" dur="3000" fill="hold"/>
                                        <p:tgtEl>
                                          <p:spTgt spid="20"/>
                                        </p:tgtEl>
                                        <p:attrNameLst>
                                          <p:attrName>r</p:attrName>
                                        </p:attrNameLst>
                                      </p:cBhvr>
                                    </p:animRot>
                                  </p:childTnLst>
                                </p:cTn>
                              </p:par>
                              <p:par>
                                <p:cTn id="294" presetID="8" presetClass="emph" presetSubtype="0" autoRev="1" fill="hold" nodeType="withEffect">
                                  <p:stCondLst>
                                    <p:cond delay="0"/>
                                  </p:stCondLst>
                                  <p:childTnLst>
                                    <p:animRot by="10800000">
                                      <p:cBhvr>
                                        <p:cTn id="295" dur="3000" fill="hold"/>
                                        <p:tgtEl>
                                          <p:spTgt spid="21"/>
                                        </p:tgtEl>
                                        <p:attrNameLst>
                                          <p:attrName>r</p:attrName>
                                        </p:attrNameLst>
                                      </p:cBhvr>
                                    </p:animRot>
                                  </p:childTnLst>
                                </p:cTn>
                              </p:par>
                              <p:par>
                                <p:cTn id="296" presetID="23" presetClass="entr" presetSubtype="288"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3000" fill="hold"/>
                                        <p:tgtEl>
                                          <p:spTgt spid="2"/>
                                        </p:tgtEl>
                                        <p:attrNameLst>
                                          <p:attrName>ppt_w</p:attrName>
                                        </p:attrNameLst>
                                      </p:cBhvr>
                                      <p:tavLst>
                                        <p:tav tm="0">
                                          <p:val>
                                            <p:strVal val="4/3*#ppt_w"/>
                                          </p:val>
                                        </p:tav>
                                        <p:tav tm="100000">
                                          <p:val>
                                            <p:strVal val="#ppt_w"/>
                                          </p:val>
                                        </p:tav>
                                      </p:tavLst>
                                    </p:anim>
                                    <p:anim calcmode="lin" valueType="num">
                                      <p:cBhvr>
                                        <p:cTn id="299" dur="3000" fill="hold"/>
                                        <p:tgtEl>
                                          <p:spTgt spid="2"/>
                                        </p:tgtEl>
                                        <p:attrNameLst>
                                          <p:attrName>ppt_h</p:attrName>
                                        </p:attrNameLst>
                                      </p:cBhvr>
                                      <p:tavLst>
                                        <p:tav tm="0">
                                          <p:val>
                                            <p:strVal val="4/3*#ppt_h"/>
                                          </p:val>
                                        </p:tav>
                                        <p:tav tm="100000">
                                          <p:val>
                                            <p:strVal val="#ppt_h"/>
                                          </p:val>
                                        </p:tav>
                                      </p:tavLst>
                                    </p:anim>
                                  </p:childTnLst>
                                </p:cTn>
                              </p:par>
                              <p:par>
                                <p:cTn id="300" presetID="21" presetClass="entr" presetSubtype="2" fill="hold" nodeType="withEffect">
                                  <p:stCondLst>
                                    <p:cond delay="0"/>
                                  </p:stCondLst>
                                  <p:childTnLst>
                                    <p:set>
                                      <p:cBhvr>
                                        <p:cTn id="301" dur="1" fill="hold">
                                          <p:stCondLst>
                                            <p:cond delay="0"/>
                                          </p:stCondLst>
                                        </p:cTn>
                                        <p:tgtEl>
                                          <p:spTgt spid="2"/>
                                        </p:tgtEl>
                                        <p:attrNameLst>
                                          <p:attrName>style.visibility</p:attrName>
                                        </p:attrNameLst>
                                      </p:cBhvr>
                                      <p:to>
                                        <p:strVal val="visible"/>
                                      </p:to>
                                    </p:set>
                                    <p:animEffect transition="in" filter="wheel(2)">
                                      <p:cBhvr>
                                        <p:cTn id="302"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4" grpId="2"/>
      <p:bldP spid="4" grpId="3"/>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DEBCF"/>
            </a:gs>
            <a:gs pos="50000">
              <a:srgbClr val="9CB86E"/>
            </a:gs>
            <a:gs pos="100000">
              <a:srgbClr val="156B13"/>
            </a:gs>
          </a:gsLst>
          <a:lin ang="5400000" scaled="1"/>
          <a:tileRect/>
        </a:gradFill>
        <a:effectLst/>
      </p:bgPr>
    </p:bg>
    <p:spTree>
      <p:nvGrpSpPr>
        <p:cNvPr id="1" name=""/>
        <p:cNvGrpSpPr/>
        <p:nvPr/>
      </p:nvGrpSpPr>
      <p:grpSpPr>
        <a:xfrm>
          <a:off x="0" y="0"/>
          <a:ext cx="0" cy="0"/>
          <a:chOff x="0" y="0"/>
          <a:chExt cx="0" cy="0"/>
        </a:xfrm>
      </p:grpSpPr>
      <p:pic>
        <p:nvPicPr>
          <p:cNvPr id="2" name="1 Imagen" descr="ytu.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3c3c6f3afb391591298bcda4fb2b498.jpg"/>
          <p:cNvPicPr>
            <a:picLocks noChangeAspect="1"/>
          </p:cNvPicPr>
          <p:nvPr/>
        </p:nvPicPr>
        <p:blipFill>
          <a:blip r:embed="rId3"/>
          <a:stretch>
            <a:fillRect/>
          </a:stretch>
        </p:blipFill>
        <p:spPr>
          <a:xfrm>
            <a:off x="4643438" y="0"/>
            <a:ext cx="857256" cy="857256"/>
          </a:xfrm>
          <a:prstGeom prst="star12">
            <a:avLst/>
          </a:prstGeom>
          <a:effectLst>
            <a:glow rad="63500">
              <a:schemeClr val="accent3">
                <a:satMod val="175000"/>
                <a:alpha val="40000"/>
              </a:schemeClr>
            </a:glow>
            <a:reflection blurRad="6350" stA="50000" endA="295" endPos="92000" dist="101600" dir="5400000" sy="-100000" algn="bl" rotWithShape="0"/>
            <a:softEdge rad="31750"/>
          </a:effectLst>
        </p:spPr>
      </p:pic>
      <p:pic>
        <p:nvPicPr>
          <p:cNvPr id="5" name="4 Imagen" descr="13c3c6f3afb391591298bcda4fb2b498.jpg"/>
          <p:cNvPicPr>
            <a:picLocks noChangeAspect="1"/>
          </p:cNvPicPr>
          <p:nvPr/>
        </p:nvPicPr>
        <p:blipFill>
          <a:blip r:embed="rId3"/>
          <a:stretch>
            <a:fillRect/>
          </a:stretch>
        </p:blipFill>
        <p:spPr>
          <a:xfrm>
            <a:off x="0" y="4286244"/>
            <a:ext cx="857256" cy="857256"/>
          </a:xfrm>
          <a:prstGeom prst="star12">
            <a:avLst/>
          </a:prstGeom>
          <a:effectLst>
            <a:glow rad="63500">
              <a:schemeClr val="accent3">
                <a:satMod val="175000"/>
                <a:alpha val="40000"/>
              </a:schemeClr>
            </a:glow>
            <a:reflection blurRad="6350" stA="50000" endA="295" endPos="92000" dist="101600" dir="5400000" sy="-100000" algn="bl" rotWithShape="0"/>
            <a:softEdge rad="31750"/>
          </a:effectLst>
        </p:spPr>
      </p:pic>
      <p:pic>
        <p:nvPicPr>
          <p:cNvPr id="6" name="5 Imagen" descr="13c3c6f3afb391591298bcda4fb2b498.jpg"/>
          <p:cNvPicPr>
            <a:picLocks noChangeAspect="1"/>
          </p:cNvPicPr>
          <p:nvPr/>
        </p:nvPicPr>
        <p:blipFill>
          <a:blip r:embed="rId3"/>
          <a:stretch>
            <a:fillRect/>
          </a:stretch>
        </p:blipFill>
        <p:spPr>
          <a:xfrm>
            <a:off x="8286744" y="4286244"/>
            <a:ext cx="857256" cy="857256"/>
          </a:xfrm>
          <a:prstGeom prst="star12">
            <a:avLst/>
          </a:prstGeom>
          <a:effectLst>
            <a:glow rad="63500">
              <a:schemeClr val="accent3">
                <a:satMod val="175000"/>
                <a:alpha val="40000"/>
              </a:schemeClr>
            </a:glow>
            <a:reflection blurRad="6350" stA="50000" endA="295" endPos="92000" dist="101600" dir="5400000" sy="-100000" algn="bl" rotWithShape="0"/>
            <a:softEdge rad="31750"/>
          </a:effectLst>
        </p:spPr>
      </p:pic>
      <p:pic>
        <p:nvPicPr>
          <p:cNvPr id="7" name="6 Imagen" descr="13c3c6f3afb391591298bcda4fb2b498.jpg"/>
          <p:cNvPicPr>
            <a:picLocks noChangeAspect="1"/>
          </p:cNvPicPr>
          <p:nvPr/>
        </p:nvPicPr>
        <p:blipFill>
          <a:blip r:embed="rId3"/>
          <a:stretch>
            <a:fillRect/>
          </a:stretch>
        </p:blipFill>
        <p:spPr>
          <a:xfrm>
            <a:off x="5072066" y="1071552"/>
            <a:ext cx="857256" cy="857256"/>
          </a:xfrm>
          <a:prstGeom prst="star12">
            <a:avLst/>
          </a:prstGeom>
          <a:effectLst>
            <a:glow rad="63500">
              <a:schemeClr val="accent3">
                <a:satMod val="175000"/>
                <a:alpha val="40000"/>
              </a:schemeClr>
            </a:glow>
            <a:reflection blurRad="6350" stA="50000" endA="295" endPos="92000" dist="101600" dir="5400000" sy="-100000" algn="bl" rotWithShape="0"/>
            <a:softEdge rad="31750"/>
          </a:effectLst>
        </p:spPr>
      </p:pic>
      <p:pic>
        <p:nvPicPr>
          <p:cNvPr id="8" name="7 Imagen" descr="13c3c6f3afb391591298bcda4fb2b498.jpg"/>
          <p:cNvPicPr>
            <a:picLocks noChangeAspect="1"/>
          </p:cNvPicPr>
          <p:nvPr/>
        </p:nvPicPr>
        <p:blipFill>
          <a:blip r:embed="rId3"/>
          <a:stretch>
            <a:fillRect/>
          </a:stretch>
        </p:blipFill>
        <p:spPr>
          <a:xfrm>
            <a:off x="3571868" y="0"/>
            <a:ext cx="857256" cy="857256"/>
          </a:xfrm>
          <a:prstGeom prst="star12">
            <a:avLst/>
          </a:prstGeom>
          <a:effectLst>
            <a:glow rad="63500">
              <a:schemeClr val="accent3">
                <a:satMod val="175000"/>
                <a:alpha val="40000"/>
              </a:schemeClr>
            </a:glow>
            <a:reflection blurRad="6350" stA="50000" endA="295" endPos="92000" dist="101600" dir="5400000" sy="-100000" algn="bl" rotWithShape="0"/>
            <a:softEdge rad="31750"/>
          </a:effectLst>
        </p:spPr>
      </p:pic>
      <p:pic>
        <p:nvPicPr>
          <p:cNvPr id="9" name="8 Imagen" descr="13c3c6f3afb391591298bcda4fb2b498.jpg"/>
          <p:cNvPicPr>
            <a:picLocks noChangeAspect="1"/>
          </p:cNvPicPr>
          <p:nvPr/>
        </p:nvPicPr>
        <p:blipFill>
          <a:blip r:embed="rId3"/>
          <a:stretch>
            <a:fillRect/>
          </a:stretch>
        </p:blipFill>
        <p:spPr>
          <a:xfrm>
            <a:off x="2928926" y="1000114"/>
            <a:ext cx="857256" cy="857256"/>
          </a:xfrm>
          <a:prstGeom prst="star12">
            <a:avLst/>
          </a:prstGeom>
          <a:effectLst>
            <a:glow rad="63500">
              <a:schemeClr val="accent3">
                <a:satMod val="175000"/>
                <a:alpha val="40000"/>
              </a:schemeClr>
            </a:glow>
            <a:reflection blurRad="6350" stA="50000" endA="295" endPos="92000" dist="101600" dir="5400000" sy="-100000" algn="bl" rotWithShape="0"/>
            <a:softEdge rad="31750"/>
          </a:effectLst>
        </p:spPr>
      </p:pic>
      <p:pic>
        <p:nvPicPr>
          <p:cNvPr id="10" name="9 Imagen" descr="13c3c6f3afb391591298bcda4fb2b498.jpg"/>
          <p:cNvPicPr>
            <a:picLocks noChangeAspect="1"/>
          </p:cNvPicPr>
          <p:nvPr/>
        </p:nvPicPr>
        <p:blipFill>
          <a:blip r:embed="rId3"/>
          <a:stretch>
            <a:fillRect/>
          </a:stretch>
        </p:blipFill>
        <p:spPr>
          <a:xfrm>
            <a:off x="5715008" y="2143122"/>
            <a:ext cx="857256" cy="857256"/>
          </a:xfrm>
          <a:prstGeom prst="star12">
            <a:avLst/>
          </a:prstGeom>
          <a:effectLst>
            <a:glow rad="63500">
              <a:schemeClr val="accent3">
                <a:satMod val="175000"/>
                <a:alpha val="40000"/>
              </a:schemeClr>
            </a:glow>
            <a:reflection blurRad="6350" stA="50000" endA="295" endPos="92000" dist="101600" dir="5400000" sy="-100000" algn="bl" rotWithShape="0"/>
            <a:softEdge rad="31750"/>
          </a:effectLst>
        </p:spPr>
      </p:pic>
      <p:pic>
        <p:nvPicPr>
          <p:cNvPr id="11" name="10 Imagen" descr="13c3c6f3afb391591298bcda4fb2b498.jpg"/>
          <p:cNvPicPr>
            <a:picLocks noChangeAspect="1"/>
          </p:cNvPicPr>
          <p:nvPr/>
        </p:nvPicPr>
        <p:blipFill>
          <a:blip r:embed="rId3"/>
          <a:stretch>
            <a:fillRect/>
          </a:stretch>
        </p:blipFill>
        <p:spPr>
          <a:xfrm>
            <a:off x="2285984" y="2071684"/>
            <a:ext cx="857256" cy="857256"/>
          </a:xfrm>
          <a:prstGeom prst="star12">
            <a:avLst/>
          </a:prstGeom>
          <a:effectLst>
            <a:glow rad="63500">
              <a:schemeClr val="accent3">
                <a:satMod val="175000"/>
                <a:alpha val="40000"/>
              </a:schemeClr>
            </a:glow>
            <a:reflection blurRad="6350" stA="50000" endA="295" endPos="92000" dist="101600" dir="5400000" sy="-100000" algn="bl" rotWithShape="0"/>
            <a:softEdge rad="31750"/>
          </a:effectLst>
        </p:spPr>
      </p:pic>
      <p:pic>
        <p:nvPicPr>
          <p:cNvPr id="12" name="11 Imagen" descr="13c3c6f3afb391591298bcda4fb2b498.jpg"/>
          <p:cNvPicPr>
            <a:picLocks noChangeAspect="1"/>
          </p:cNvPicPr>
          <p:nvPr/>
        </p:nvPicPr>
        <p:blipFill>
          <a:blip r:embed="rId3"/>
          <a:stretch>
            <a:fillRect/>
          </a:stretch>
        </p:blipFill>
        <p:spPr>
          <a:xfrm>
            <a:off x="6357950" y="2928940"/>
            <a:ext cx="857256" cy="857256"/>
          </a:xfrm>
          <a:prstGeom prst="star12">
            <a:avLst/>
          </a:prstGeom>
          <a:effectLst>
            <a:glow rad="63500">
              <a:schemeClr val="accent3">
                <a:satMod val="175000"/>
                <a:alpha val="40000"/>
              </a:schemeClr>
            </a:glow>
            <a:reflection blurRad="6350" stA="50000" endA="295" endPos="92000" dist="101600" dir="5400000" sy="-100000" algn="bl" rotWithShape="0"/>
            <a:softEdge rad="31750"/>
          </a:effectLst>
        </p:spPr>
      </p:pic>
      <p:pic>
        <p:nvPicPr>
          <p:cNvPr id="13" name="12 Imagen" descr="13c3c6f3afb391591298bcda4fb2b498.jpg"/>
          <p:cNvPicPr>
            <a:picLocks noChangeAspect="1"/>
          </p:cNvPicPr>
          <p:nvPr/>
        </p:nvPicPr>
        <p:blipFill>
          <a:blip r:embed="rId3"/>
          <a:stretch>
            <a:fillRect/>
          </a:stretch>
        </p:blipFill>
        <p:spPr>
          <a:xfrm>
            <a:off x="1571604" y="3000378"/>
            <a:ext cx="857256" cy="857256"/>
          </a:xfrm>
          <a:prstGeom prst="star12">
            <a:avLst/>
          </a:prstGeom>
          <a:effectLst>
            <a:glow rad="63500">
              <a:schemeClr val="accent3">
                <a:satMod val="175000"/>
                <a:alpha val="40000"/>
              </a:schemeClr>
            </a:glow>
            <a:reflection blurRad="6350" stA="50000" endA="295" endPos="92000" dist="101600" dir="5400000" sy="-100000" algn="bl" rotWithShape="0"/>
            <a:softEdge rad="31750"/>
          </a:effectLst>
        </p:spPr>
      </p:pic>
      <p:pic>
        <p:nvPicPr>
          <p:cNvPr id="14" name="13 Imagen" descr="13c3c6f3afb391591298bcda4fb2b498.jpg"/>
          <p:cNvPicPr>
            <a:picLocks noChangeAspect="1"/>
          </p:cNvPicPr>
          <p:nvPr/>
        </p:nvPicPr>
        <p:blipFill>
          <a:blip r:embed="rId3"/>
          <a:stretch>
            <a:fillRect/>
          </a:stretch>
        </p:blipFill>
        <p:spPr>
          <a:xfrm>
            <a:off x="7358082" y="3714758"/>
            <a:ext cx="857256" cy="857256"/>
          </a:xfrm>
          <a:prstGeom prst="star12">
            <a:avLst/>
          </a:prstGeom>
          <a:effectLst>
            <a:glow rad="63500">
              <a:schemeClr val="accent3">
                <a:satMod val="175000"/>
                <a:alpha val="40000"/>
              </a:schemeClr>
            </a:glow>
            <a:reflection blurRad="6350" stA="50000" endA="295" endPos="92000" dist="101600" dir="5400000" sy="-100000" algn="bl" rotWithShape="0"/>
            <a:softEdge rad="31750"/>
          </a:effectLst>
        </p:spPr>
      </p:pic>
      <p:pic>
        <p:nvPicPr>
          <p:cNvPr id="15" name="14 Imagen" descr="13c3c6f3afb391591298bcda4fb2b498.jpg"/>
          <p:cNvPicPr>
            <a:picLocks noChangeAspect="1"/>
          </p:cNvPicPr>
          <p:nvPr/>
        </p:nvPicPr>
        <p:blipFill>
          <a:blip r:embed="rId3"/>
          <a:stretch>
            <a:fillRect/>
          </a:stretch>
        </p:blipFill>
        <p:spPr>
          <a:xfrm>
            <a:off x="785786" y="3714758"/>
            <a:ext cx="857256" cy="857256"/>
          </a:xfrm>
          <a:prstGeom prst="star12">
            <a:avLst/>
          </a:prstGeom>
          <a:effectLst>
            <a:glow rad="63500">
              <a:schemeClr val="accent3">
                <a:satMod val="175000"/>
                <a:alpha val="40000"/>
              </a:schemeClr>
            </a:glow>
            <a:reflection blurRad="6350" stA="50000" endA="295" endPos="92000" dist="101600" dir="5400000" sy="-100000" algn="bl" rotWithShape="0"/>
            <a:softEdge rad="31750"/>
          </a:effectLst>
        </p:spPr>
      </p:pic>
      <p:pic>
        <p:nvPicPr>
          <p:cNvPr id="16" name="15 Imagen" descr="ytu.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3000" fill="hold"/>
                                        <p:tgtEl>
                                          <p:spTgt spid="5"/>
                                        </p:tgtEl>
                                        <p:attrNameLst>
                                          <p:attrName>ppt_x</p:attrName>
                                        </p:attrNameLst>
                                      </p:cBhvr>
                                      <p:tavLst>
                                        <p:tav tm="0">
                                          <p:val>
                                            <p:strVal val="1+#ppt_w/2"/>
                                          </p:val>
                                        </p:tav>
                                        <p:tav tm="100000">
                                          <p:val>
                                            <p:strVal val="#ppt_x"/>
                                          </p:val>
                                        </p:tav>
                                      </p:tavLst>
                                    </p:anim>
                                    <p:anim calcmode="lin" valueType="num">
                                      <p:cBhvr additive="base">
                                        <p:cTn id="10" dur="3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3000" fill="hold"/>
                                        <p:tgtEl>
                                          <p:spTgt spid="8"/>
                                        </p:tgtEl>
                                        <p:attrNameLst>
                                          <p:attrName>ppt_x</p:attrName>
                                        </p:attrNameLst>
                                      </p:cBhvr>
                                      <p:tavLst>
                                        <p:tav tm="0">
                                          <p:val>
                                            <p:strVal val="1+#ppt_w/2"/>
                                          </p:val>
                                        </p:tav>
                                        <p:tav tm="100000">
                                          <p:val>
                                            <p:strVal val="#ppt_x"/>
                                          </p:val>
                                        </p:tav>
                                      </p:tavLst>
                                    </p:anim>
                                    <p:anim calcmode="lin" valueType="num">
                                      <p:cBhvr additive="base">
                                        <p:cTn id="14" dur="3000" fill="hold"/>
                                        <p:tgtEl>
                                          <p:spTgt spid="8"/>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3000" fill="hold"/>
                                        <p:tgtEl>
                                          <p:spTgt spid="9"/>
                                        </p:tgtEl>
                                        <p:attrNameLst>
                                          <p:attrName>ppt_x</p:attrName>
                                        </p:attrNameLst>
                                      </p:cBhvr>
                                      <p:tavLst>
                                        <p:tav tm="0">
                                          <p:val>
                                            <p:strVal val="1+#ppt_w/2"/>
                                          </p:val>
                                        </p:tav>
                                        <p:tav tm="100000">
                                          <p:val>
                                            <p:strVal val="#ppt_x"/>
                                          </p:val>
                                        </p:tav>
                                      </p:tavLst>
                                    </p:anim>
                                    <p:anim calcmode="lin" valueType="num">
                                      <p:cBhvr additive="base">
                                        <p:cTn id="18" dur="3000" fill="hold"/>
                                        <p:tgtEl>
                                          <p:spTgt spid="9"/>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3000" fill="hold"/>
                                        <p:tgtEl>
                                          <p:spTgt spid="11"/>
                                        </p:tgtEl>
                                        <p:attrNameLst>
                                          <p:attrName>ppt_x</p:attrName>
                                        </p:attrNameLst>
                                      </p:cBhvr>
                                      <p:tavLst>
                                        <p:tav tm="0">
                                          <p:val>
                                            <p:strVal val="1+#ppt_w/2"/>
                                          </p:val>
                                        </p:tav>
                                        <p:tav tm="100000">
                                          <p:val>
                                            <p:strVal val="#ppt_x"/>
                                          </p:val>
                                        </p:tav>
                                      </p:tavLst>
                                    </p:anim>
                                    <p:anim calcmode="lin" valueType="num">
                                      <p:cBhvr additive="base">
                                        <p:cTn id="22" dur="3000" fill="hold"/>
                                        <p:tgtEl>
                                          <p:spTgt spid="11"/>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3000" fill="hold"/>
                                        <p:tgtEl>
                                          <p:spTgt spid="13"/>
                                        </p:tgtEl>
                                        <p:attrNameLst>
                                          <p:attrName>ppt_x</p:attrName>
                                        </p:attrNameLst>
                                      </p:cBhvr>
                                      <p:tavLst>
                                        <p:tav tm="0">
                                          <p:val>
                                            <p:strVal val="1+#ppt_w/2"/>
                                          </p:val>
                                        </p:tav>
                                        <p:tav tm="100000">
                                          <p:val>
                                            <p:strVal val="#ppt_x"/>
                                          </p:val>
                                        </p:tav>
                                      </p:tavLst>
                                    </p:anim>
                                    <p:anim calcmode="lin" valueType="num">
                                      <p:cBhvr additive="base">
                                        <p:cTn id="26" dur="3000" fill="hold"/>
                                        <p:tgtEl>
                                          <p:spTgt spid="13"/>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3000" fill="hold"/>
                                        <p:tgtEl>
                                          <p:spTgt spid="15"/>
                                        </p:tgtEl>
                                        <p:attrNameLst>
                                          <p:attrName>ppt_x</p:attrName>
                                        </p:attrNameLst>
                                      </p:cBhvr>
                                      <p:tavLst>
                                        <p:tav tm="0">
                                          <p:val>
                                            <p:strVal val="1+#ppt_w/2"/>
                                          </p:val>
                                        </p:tav>
                                        <p:tav tm="100000">
                                          <p:val>
                                            <p:strVal val="#ppt_x"/>
                                          </p:val>
                                        </p:tav>
                                      </p:tavLst>
                                    </p:anim>
                                    <p:anim calcmode="lin" valueType="num">
                                      <p:cBhvr additive="base">
                                        <p:cTn id="30" dur="3000" fill="hold"/>
                                        <p:tgtEl>
                                          <p:spTgt spid="15"/>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3000" fill="hold"/>
                                        <p:tgtEl>
                                          <p:spTgt spid="4"/>
                                        </p:tgtEl>
                                        <p:attrNameLst>
                                          <p:attrName>ppt_x</p:attrName>
                                        </p:attrNameLst>
                                      </p:cBhvr>
                                      <p:tavLst>
                                        <p:tav tm="0">
                                          <p:val>
                                            <p:strVal val="0-#ppt_w/2"/>
                                          </p:val>
                                        </p:tav>
                                        <p:tav tm="100000">
                                          <p:val>
                                            <p:strVal val="#ppt_x"/>
                                          </p:val>
                                        </p:tav>
                                      </p:tavLst>
                                    </p:anim>
                                    <p:anim calcmode="lin" valueType="num">
                                      <p:cBhvr additive="base">
                                        <p:cTn id="34" dur="3000" fill="hold"/>
                                        <p:tgtEl>
                                          <p:spTgt spid="4"/>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3000" fill="hold"/>
                                        <p:tgtEl>
                                          <p:spTgt spid="6"/>
                                        </p:tgtEl>
                                        <p:attrNameLst>
                                          <p:attrName>ppt_x</p:attrName>
                                        </p:attrNameLst>
                                      </p:cBhvr>
                                      <p:tavLst>
                                        <p:tav tm="0">
                                          <p:val>
                                            <p:strVal val="0-#ppt_w/2"/>
                                          </p:val>
                                        </p:tav>
                                        <p:tav tm="100000">
                                          <p:val>
                                            <p:strVal val="#ppt_x"/>
                                          </p:val>
                                        </p:tav>
                                      </p:tavLst>
                                    </p:anim>
                                    <p:anim calcmode="lin" valueType="num">
                                      <p:cBhvr additive="base">
                                        <p:cTn id="38" dur="3000" fill="hold"/>
                                        <p:tgtEl>
                                          <p:spTgt spid="6"/>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3000" fill="hold"/>
                                        <p:tgtEl>
                                          <p:spTgt spid="7"/>
                                        </p:tgtEl>
                                        <p:attrNameLst>
                                          <p:attrName>ppt_x</p:attrName>
                                        </p:attrNameLst>
                                      </p:cBhvr>
                                      <p:tavLst>
                                        <p:tav tm="0">
                                          <p:val>
                                            <p:strVal val="0-#ppt_w/2"/>
                                          </p:val>
                                        </p:tav>
                                        <p:tav tm="100000">
                                          <p:val>
                                            <p:strVal val="#ppt_x"/>
                                          </p:val>
                                        </p:tav>
                                      </p:tavLst>
                                    </p:anim>
                                    <p:anim calcmode="lin" valueType="num">
                                      <p:cBhvr additive="base">
                                        <p:cTn id="42" dur="3000" fill="hold"/>
                                        <p:tgtEl>
                                          <p:spTgt spid="7"/>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3000" fill="hold"/>
                                        <p:tgtEl>
                                          <p:spTgt spid="10"/>
                                        </p:tgtEl>
                                        <p:attrNameLst>
                                          <p:attrName>ppt_x</p:attrName>
                                        </p:attrNameLst>
                                      </p:cBhvr>
                                      <p:tavLst>
                                        <p:tav tm="0">
                                          <p:val>
                                            <p:strVal val="0-#ppt_w/2"/>
                                          </p:val>
                                        </p:tav>
                                        <p:tav tm="100000">
                                          <p:val>
                                            <p:strVal val="#ppt_x"/>
                                          </p:val>
                                        </p:tav>
                                      </p:tavLst>
                                    </p:anim>
                                    <p:anim calcmode="lin" valueType="num">
                                      <p:cBhvr additive="base">
                                        <p:cTn id="46" dur="3000" fill="hold"/>
                                        <p:tgtEl>
                                          <p:spTgt spid="10"/>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3000" fill="hold"/>
                                        <p:tgtEl>
                                          <p:spTgt spid="12"/>
                                        </p:tgtEl>
                                        <p:attrNameLst>
                                          <p:attrName>ppt_x</p:attrName>
                                        </p:attrNameLst>
                                      </p:cBhvr>
                                      <p:tavLst>
                                        <p:tav tm="0">
                                          <p:val>
                                            <p:strVal val="0-#ppt_w/2"/>
                                          </p:val>
                                        </p:tav>
                                        <p:tav tm="100000">
                                          <p:val>
                                            <p:strVal val="#ppt_x"/>
                                          </p:val>
                                        </p:tav>
                                      </p:tavLst>
                                    </p:anim>
                                    <p:anim calcmode="lin" valueType="num">
                                      <p:cBhvr additive="base">
                                        <p:cTn id="50" dur="3000" fill="hold"/>
                                        <p:tgtEl>
                                          <p:spTgt spid="12"/>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3000" fill="hold"/>
                                        <p:tgtEl>
                                          <p:spTgt spid="14"/>
                                        </p:tgtEl>
                                        <p:attrNameLst>
                                          <p:attrName>ppt_x</p:attrName>
                                        </p:attrNameLst>
                                      </p:cBhvr>
                                      <p:tavLst>
                                        <p:tav tm="0">
                                          <p:val>
                                            <p:strVal val="0-#ppt_w/2"/>
                                          </p:val>
                                        </p:tav>
                                        <p:tav tm="100000">
                                          <p:val>
                                            <p:strVal val="#ppt_x"/>
                                          </p:val>
                                        </p:tav>
                                      </p:tavLst>
                                    </p:anim>
                                    <p:anim calcmode="lin" valueType="num">
                                      <p:cBhvr additive="base">
                                        <p:cTn id="54" dur="3000" fill="hold"/>
                                        <p:tgtEl>
                                          <p:spTgt spid="14"/>
                                        </p:tgtEl>
                                        <p:attrNameLst>
                                          <p:attrName>ppt_y</p:attrName>
                                        </p:attrNameLst>
                                      </p:cBhvr>
                                      <p:tavLst>
                                        <p:tav tm="0">
                                          <p:val>
                                            <p:strVal val="0-#ppt_h/2"/>
                                          </p:val>
                                        </p:tav>
                                        <p:tav tm="100000">
                                          <p:val>
                                            <p:strVal val="#ppt_y"/>
                                          </p:val>
                                        </p:tav>
                                      </p:tavLst>
                                    </p:anim>
                                  </p:childTnLst>
                                </p:cTn>
                              </p:par>
                              <p:par>
                                <p:cTn id="55" presetID="8" presetClass="emph" presetSubtype="0" autoRev="1" fill="hold" nodeType="withEffect">
                                  <p:stCondLst>
                                    <p:cond delay="0"/>
                                  </p:stCondLst>
                                  <p:childTnLst>
                                    <p:animRot by="21600000">
                                      <p:cBhvr>
                                        <p:cTn id="56" dur="3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3000" fill="hold"/>
                                        <p:tgtEl>
                                          <p:spTgt spid="6"/>
                                        </p:tgtEl>
                                        <p:attrNameLst>
                                          <p:attrName>r</p:attrName>
                                        </p:attrNameLst>
                                      </p:cBhvr>
                                    </p:animRot>
                                  </p:childTnLst>
                                </p:cTn>
                              </p:par>
                              <p:par>
                                <p:cTn id="59" presetID="8" presetClass="emph" presetSubtype="0" autoRev="1" fill="hold" nodeType="withEffect">
                                  <p:stCondLst>
                                    <p:cond delay="0"/>
                                  </p:stCondLst>
                                  <p:childTnLst>
                                    <p:animRot by="21600000">
                                      <p:cBhvr>
                                        <p:cTn id="60" dur="3000" fill="hold"/>
                                        <p:tgtEl>
                                          <p:spTgt spid="7"/>
                                        </p:tgtEl>
                                        <p:attrNameLst>
                                          <p:attrName>r</p:attrName>
                                        </p:attrNameLst>
                                      </p:cBhvr>
                                    </p:animRot>
                                  </p:childTnLst>
                                </p:cTn>
                              </p:par>
                              <p:par>
                                <p:cTn id="61" presetID="8" presetClass="emph" presetSubtype="0" autoRev="1" fill="hold" nodeType="withEffect">
                                  <p:stCondLst>
                                    <p:cond delay="0"/>
                                  </p:stCondLst>
                                  <p:childTnLst>
                                    <p:animRot by="21600000">
                                      <p:cBhvr>
                                        <p:cTn id="62" dur="3000" fill="hold"/>
                                        <p:tgtEl>
                                          <p:spTgt spid="10"/>
                                        </p:tgtEl>
                                        <p:attrNameLst>
                                          <p:attrName>r</p:attrName>
                                        </p:attrNameLst>
                                      </p:cBhvr>
                                    </p:animRot>
                                  </p:childTnLst>
                                </p:cTn>
                              </p:par>
                              <p:par>
                                <p:cTn id="63" presetID="8" presetClass="emph" presetSubtype="0" autoRev="1" fill="hold" nodeType="withEffect">
                                  <p:stCondLst>
                                    <p:cond delay="0"/>
                                  </p:stCondLst>
                                  <p:childTnLst>
                                    <p:animRot by="21600000">
                                      <p:cBhvr>
                                        <p:cTn id="64" dur="3000" fill="hold"/>
                                        <p:tgtEl>
                                          <p:spTgt spid="12"/>
                                        </p:tgtEl>
                                        <p:attrNameLst>
                                          <p:attrName>r</p:attrName>
                                        </p:attrNameLst>
                                      </p:cBhvr>
                                    </p:animRot>
                                  </p:childTnLst>
                                </p:cTn>
                              </p:par>
                              <p:par>
                                <p:cTn id="65" presetID="8" presetClass="emph" presetSubtype="0" autoRev="1" fill="hold" nodeType="withEffect">
                                  <p:stCondLst>
                                    <p:cond delay="0"/>
                                  </p:stCondLst>
                                  <p:childTnLst>
                                    <p:animRot by="21600000">
                                      <p:cBhvr>
                                        <p:cTn id="66" dur="3000" fill="hold"/>
                                        <p:tgtEl>
                                          <p:spTgt spid="14"/>
                                        </p:tgtEl>
                                        <p:attrNameLst>
                                          <p:attrName>r</p:attrName>
                                        </p:attrNameLst>
                                      </p:cBhvr>
                                    </p:animRot>
                                  </p:childTnLst>
                                </p:cTn>
                              </p:par>
                              <p:par>
                                <p:cTn id="67" presetID="8" presetClass="emph" presetSubtype="0" autoRev="1" fill="hold" nodeType="withEffect">
                                  <p:stCondLst>
                                    <p:cond delay="0"/>
                                  </p:stCondLst>
                                  <p:childTnLst>
                                    <p:animRot by="-21600000">
                                      <p:cBhvr>
                                        <p:cTn id="68" dur="3000" fill="hold"/>
                                        <p:tgtEl>
                                          <p:spTgt spid="5"/>
                                        </p:tgtEl>
                                        <p:attrNameLst>
                                          <p:attrName>r</p:attrName>
                                        </p:attrNameLst>
                                      </p:cBhvr>
                                    </p:animRot>
                                  </p:childTnLst>
                                </p:cTn>
                              </p:par>
                              <p:par>
                                <p:cTn id="69" presetID="8" presetClass="emph" presetSubtype="0" autoRev="1" fill="hold" nodeType="withEffect">
                                  <p:stCondLst>
                                    <p:cond delay="0"/>
                                  </p:stCondLst>
                                  <p:childTnLst>
                                    <p:animRot by="-21600000">
                                      <p:cBhvr>
                                        <p:cTn id="70" dur="3000" fill="hold"/>
                                        <p:tgtEl>
                                          <p:spTgt spid="8"/>
                                        </p:tgtEl>
                                        <p:attrNameLst>
                                          <p:attrName>r</p:attrName>
                                        </p:attrNameLst>
                                      </p:cBhvr>
                                    </p:animRot>
                                  </p:childTnLst>
                                </p:cTn>
                              </p:par>
                              <p:par>
                                <p:cTn id="71" presetID="8" presetClass="emph" presetSubtype="0" autoRev="1" fill="hold" nodeType="withEffect">
                                  <p:stCondLst>
                                    <p:cond delay="0"/>
                                  </p:stCondLst>
                                  <p:childTnLst>
                                    <p:animRot by="-21600000">
                                      <p:cBhvr>
                                        <p:cTn id="72" dur="3000" fill="hold"/>
                                        <p:tgtEl>
                                          <p:spTgt spid="9"/>
                                        </p:tgtEl>
                                        <p:attrNameLst>
                                          <p:attrName>r</p:attrName>
                                        </p:attrNameLst>
                                      </p:cBhvr>
                                    </p:animRot>
                                  </p:childTnLst>
                                </p:cTn>
                              </p:par>
                              <p:par>
                                <p:cTn id="73" presetID="8" presetClass="emph" presetSubtype="0" autoRev="1" fill="hold" nodeType="withEffect">
                                  <p:stCondLst>
                                    <p:cond delay="0"/>
                                  </p:stCondLst>
                                  <p:childTnLst>
                                    <p:animRot by="-21600000">
                                      <p:cBhvr>
                                        <p:cTn id="74" dur="3000" fill="hold"/>
                                        <p:tgtEl>
                                          <p:spTgt spid="11"/>
                                        </p:tgtEl>
                                        <p:attrNameLst>
                                          <p:attrName>r</p:attrName>
                                        </p:attrNameLst>
                                      </p:cBhvr>
                                    </p:animRot>
                                  </p:childTnLst>
                                </p:cTn>
                              </p:par>
                              <p:par>
                                <p:cTn id="75" presetID="8" presetClass="emph" presetSubtype="0" autoRev="1" fill="hold" nodeType="withEffect">
                                  <p:stCondLst>
                                    <p:cond delay="0"/>
                                  </p:stCondLst>
                                  <p:childTnLst>
                                    <p:animRot by="-21600000">
                                      <p:cBhvr>
                                        <p:cTn id="76" dur="3000" fill="hold"/>
                                        <p:tgtEl>
                                          <p:spTgt spid="13"/>
                                        </p:tgtEl>
                                        <p:attrNameLst>
                                          <p:attrName>r</p:attrName>
                                        </p:attrNameLst>
                                      </p:cBhvr>
                                    </p:animRot>
                                  </p:childTnLst>
                                </p:cTn>
                              </p:par>
                              <p:par>
                                <p:cTn id="77" presetID="8" presetClass="emph" presetSubtype="0" autoRev="1" fill="hold" nodeType="withEffect">
                                  <p:stCondLst>
                                    <p:cond delay="0"/>
                                  </p:stCondLst>
                                  <p:childTnLst>
                                    <p:animRot by="-21600000">
                                      <p:cBhvr>
                                        <p:cTn id="78" dur="3000" fill="hold"/>
                                        <p:tgtEl>
                                          <p:spTgt spid="15"/>
                                        </p:tgtEl>
                                        <p:attrNameLst>
                                          <p:attrName>r</p:attrName>
                                        </p:attrNameLst>
                                      </p:cBhvr>
                                    </p:animRot>
                                  </p:childTnLst>
                                </p:cTn>
                              </p:par>
                            </p:childTnLst>
                          </p:cTn>
                        </p:par>
                        <p:par>
                          <p:cTn id="79" fill="hold">
                            <p:stCondLst>
                              <p:cond delay="6000"/>
                            </p:stCondLst>
                            <p:childTnLst>
                              <p:par>
                                <p:cTn id="80" presetID="2" presetClass="exit" presetSubtype="12" fill="hold" nodeType="afterEffect">
                                  <p:stCondLst>
                                    <p:cond delay="0"/>
                                  </p:stCondLst>
                                  <p:childTnLst>
                                    <p:anim calcmode="lin" valueType="num">
                                      <p:cBhvr additive="base">
                                        <p:cTn id="81" dur="3000"/>
                                        <p:tgtEl>
                                          <p:spTgt spid="5"/>
                                        </p:tgtEl>
                                        <p:attrNameLst>
                                          <p:attrName>ppt_x</p:attrName>
                                        </p:attrNameLst>
                                      </p:cBhvr>
                                      <p:tavLst>
                                        <p:tav tm="0">
                                          <p:val>
                                            <p:strVal val="ppt_x"/>
                                          </p:val>
                                        </p:tav>
                                        <p:tav tm="100000">
                                          <p:val>
                                            <p:strVal val="0-ppt_w/2"/>
                                          </p:val>
                                        </p:tav>
                                      </p:tavLst>
                                    </p:anim>
                                    <p:anim calcmode="lin" valueType="num">
                                      <p:cBhvr additive="base">
                                        <p:cTn id="82" dur="3000"/>
                                        <p:tgtEl>
                                          <p:spTgt spid="5"/>
                                        </p:tgtEl>
                                        <p:attrNameLst>
                                          <p:attrName>ppt_y</p:attrName>
                                        </p:attrNameLst>
                                      </p:cBhvr>
                                      <p:tavLst>
                                        <p:tav tm="0">
                                          <p:val>
                                            <p:strVal val="ppt_y"/>
                                          </p:val>
                                        </p:tav>
                                        <p:tav tm="100000">
                                          <p:val>
                                            <p:strVal val="1+ppt_h/2"/>
                                          </p:val>
                                        </p:tav>
                                      </p:tavLst>
                                    </p:anim>
                                    <p:set>
                                      <p:cBhvr>
                                        <p:cTn id="83" dur="1" fill="hold">
                                          <p:stCondLst>
                                            <p:cond delay="2999"/>
                                          </p:stCondLst>
                                        </p:cTn>
                                        <p:tgtEl>
                                          <p:spTgt spid="5"/>
                                        </p:tgtEl>
                                        <p:attrNameLst>
                                          <p:attrName>style.visibility</p:attrName>
                                        </p:attrNameLst>
                                      </p:cBhvr>
                                      <p:to>
                                        <p:strVal val="hidden"/>
                                      </p:to>
                                    </p:set>
                                  </p:childTnLst>
                                </p:cTn>
                              </p:par>
                              <p:par>
                                <p:cTn id="84" presetID="2" presetClass="exit" presetSubtype="12" fill="hold" nodeType="withEffect">
                                  <p:stCondLst>
                                    <p:cond delay="0"/>
                                  </p:stCondLst>
                                  <p:childTnLst>
                                    <p:anim calcmode="lin" valueType="num">
                                      <p:cBhvr additive="base">
                                        <p:cTn id="85" dur="3000"/>
                                        <p:tgtEl>
                                          <p:spTgt spid="8"/>
                                        </p:tgtEl>
                                        <p:attrNameLst>
                                          <p:attrName>ppt_x</p:attrName>
                                        </p:attrNameLst>
                                      </p:cBhvr>
                                      <p:tavLst>
                                        <p:tav tm="0">
                                          <p:val>
                                            <p:strVal val="ppt_x"/>
                                          </p:val>
                                        </p:tav>
                                        <p:tav tm="100000">
                                          <p:val>
                                            <p:strVal val="0-ppt_w/2"/>
                                          </p:val>
                                        </p:tav>
                                      </p:tavLst>
                                    </p:anim>
                                    <p:anim calcmode="lin" valueType="num">
                                      <p:cBhvr additive="base">
                                        <p:cTn id="86" dur="3000"/>
                                        <p:tgtEl>
                                          <p:spTgt spid="8"/>
                                        </p:tgtEl>
                                        <p:attrNameLst>
                                          <p:attrName>ppt_y</p:attrName>
                                        </p:attrNameLst>
                                      </p:cBhvr>
                                      <p:tavLst>
                                        <p:tav tm="0">
                                          <p:val>
                                            <p:strVal val="ppt_y"/>
                                          </p:val>
                                        </p:tav>
                                        <p:tav tm="100000">
                                          <p:val>
                                            <p:strVal val="1+ppt_h/2"/>
                                          </p:val>
                                        </p:tav>
                                      </p:tavLst>
                                    </p:anim>
                                    <p:set>
                                      <p:cBhvr>
                                        <p:cTn id="87" dur="1" fill="hold">
                                          <p:stCondLst>
                                            <p:cond delay="2999"/>
                                          </p:stCondLst>
                                        </p:cTn>
                                        <p:tgtEl>
                                          <p:spTgt spid="8"/>
                                        </p:tgtEl>
                                        <p:attrNameLst>
                                          <p:attrName>style.visibility</p:attrName>
                                        </p:attrNameLst>
                                      </p:cBhvr>
                                      <p:to>
                                        <p:strVal val="hidden"/>
                                      </p:to>
                                    </p:set>
                                  </p:childTnLst>
                                </p:cTn>
                              </p:par>
                              <p:par>
                                <p:cTn id="88" presetID="2" presetClass="exit" presetSubtype="12" fill="hold" nodeType="withEffect">
                                  <p:stCondLst>
                                    <p:cond delay="0"/>
                                  </p:stCondLst>
                                  <p:childTnLst>
                                    <p:anim calcmode="lin" valueType="num">
                                      <p:cBhvr additive="base">
                                        <p:cTn id="89" dur="3000"/>
                                        <p:tgtEl>
                                          <p:spTgt spid="9"/>
                                        </p:tgtEl>
                                        <p:attrNameLst>
                                          <p:attrName>ppt_x</p:attrName>
                                        </p:attrNameLst>
                                      </p:cBhvr>
                                      <p:tavLst>
                                        <p:tav tm="0">
                                          <p:val>
                                            <p:strVal val="ppt_x"/>
                                          </p:val>
                                        </p:tav>
                                        <p:tav tm="100000">
                                          <p:val>
                                            <p:strVal val="0-ppt_w/2"/>
                                          </p:val>
                                        </p:tav>
                                      </p:tavLst>
                                    </p:anim>
                                    <p:anim calcmode="lin" valueType="num">
                                      <p:cBhvr additive="base">
                                        <p:cTn id="90" dur="3000"/>
                                        <p:tgtEl>
                                          <p:spTgt spid="9"/>
                                        </p:tgtEl>
                                        <p:attrNameLst>
                                          <p:attrName>ppt_y</p:attrName>
                                        </p:attrNameLst>
                                      </p:cBhvr>
                                      <p:tavLst>
                                        <p:tav tm="0">
                                          <p:val>
                                            <p:strVal val="ppt_y"/>
                                          </p:val>
                                        </p:tav>
                                        <p:tav tm="100000">
                                          <p:val>
                                            <p:strVal val="1+ppt_h/2"/>
                                          </p:val>
                                        </p:tav>
                                      </p:tavLst>
                                    </p:anim>
                                    <p:set>
                                      <p:cBhvr>
                                        <p:cTn id="91" dur="1" fill="hold">
                                          <p:stCondLst>
                                            <p:cond delay="2999"/>
                                          </p:stCondLst>
                                        </p:cTn>
                                        <p:tgtEl>
                                          <p:spTgt spid="9"/>
                                        </p:tgtEl>
                                        <p:attrNameLst>
                                          <p:attrName>style.visibility</p:attrName>
                                        </p:attrNameLst>
                                      </p:cBhvr>
                                      <p:to>
                                        <p:strVal val="hidden"/>
                                      </p:to>
                                    </p:set>
                                  </p:childTnLst>
                                </p:cTn>
                              </p:par>
                              <p:par>
                                <p:cTn id="92" presetID="2" presetClass="exit" presetSubtype="12" fill="hold" nodeType="withEffect">
                                  <p:stCondLst>
                                    <p:cond delay="0"/>
                                  </p:stCondLst>
                                  <p:childTnLst>
                                    <p:anim calcmode="lin" valueType="num">
                                      <p:cBhvr additive="base">
                                        <p:cTn id="93" dur="3000"/>
                                        <p:tgtEl>
                                          <p:spTgt spid="11"/>
                                        </p:tgtEl>
                                        <p:attrNameLst>
                                          <p:attrName>ppt_x</p:attrName>
                                        </p:attrNameLst>
                                      </p:cBhvr>
                                      <p:tavLst>
                                        <p:tav tm="0">
                                          <p:val>
                                            <p:strVal val="ppt_x"/>
                                          </p:val>
                                        </p:tav>
                                        <p:tav tm="100000">
                                          <p:val>
                                            <p:strVal val="0-ppt_w/2"/>
                                          </p:val>
                                        </p:tav>
                                      </p:tavLst>
                                    </p:anim>
                                    <p:anim calcmode="lin" valueType="num">
                                      <p:cBhvr additive="base">
                                        <p:cTn id="94" dur="3000"/>
                                        <p:tgtEl>
                                          <p:spTgt spid="11"/>
                                        </p:tgtEl>
                                        <p:attrNameLst>
                                          <p:attrName>ppt_y</p:attrName>
                                        </p:attrNameLst>
                                      </p:cBhvr>
                                      <p:tavLst>
                                        <p:tav tm="0">
                                          <p:val>
                                            <p:strVal val="ppt_y"/>
                                          </p:val>
                                        </p:tav>
                                        <p:tav tm="100000">
                                          <p:val>
                                            <p:strVal val="1+ppt_h/2"/>
                                          </p:val>
                                        </p:tav>
                                      </p:tavLst>
                                    </p:anim>
                                    <p:set>
                                      <p:cBhvr>
                                        <p:cTn id="95" dur="1" fill="hold">
                                          <p:stCondLst>
                                            <p:cond delay="2999"/>
                                          </p:stCondLst>
                                        </p:cTn>
                                        <p:tgtEl>
                                          <p:spTgt spid="11"/>
                                        </p:tgtEl>
                                        <p:attrNameLst>
                                          <p:attrName>style.visibility</p:attrName>
                                        </p:attrNameLst>
                                      </p:cBhvr>
                                      <p:to>
                                        <p:strVal val="hidden"/>
                                      </p:to>
                                    </p:set>
                                  </p:childTnLst>
                                </p:cTn>
                              </p:par>
                              <p:par>
                                <p:cTn id="96" presetID="2" presetClass="exit" presetSubtype="12" fill="hold" nodeType="withEffect">
                                  <p:stCondLst>
                                    <p:cond delay="0"/>
                                  </p:stCondLst>
                                  <p:childTnLst>
                                    <p:anim calcmode="lin" valueType="num">
                                      <p:cBhvr additive="base">
                                        <p:cTn id="97" dur="3000"/>
                                        <p:tgtEl>
                                          <p:spTgt spid="13"/>
                                        </p:tgtEl>
                                        <p:attrNameLst>
                                          <p:attrName>ppt_x</p:attrName>
                                        </p:attrNameLst>
                                      </p:cBhvr>
                                      <p:tavLst>
                                        <p:tav tm="0">
                                          <p:val>
                                            <p:strVal val="ppt_x"/>
                                          </p:val>
                                        </p:tav>
                                        <p:tav tm="100000">
                                          <p:val>
                                            <p:strVal val="0-ppt_w/2"/>
                                          </p:val>
                                        </p:tav>
                                      </p:tavLst>
                                    </p:anim>
                                    <p:anim calcmode="lin" valueType="num">
                                      <p:cBhvr additive="base">
                                        <p:cTn id="98" dur="3000"/>
                                        <p:tgtEl>
                                          <p:spTgt spid="13"/>
                                        </p:tgtEl>
                                        <p:attrNameLst>
                                          <p:attrName>ppt_y</p:attrName>
                                        </p:attrNameLst>
                                      </p:cBhvr>
                                      <p:tavLst>
                                        <p:tav tm="0">
                                          <p:val>
                                            <p:strVal val="ppt_y"/>
                                          </p:val>
                                        </p:tav>
                                        <p:tav tm="100000">
                                          <p:val>
                                            <p:strVal val="1+ppt_h/2"/>
                                          </p:val>
                                        </p:tav>
                                      </p:tavLst>
                                    </p:anim>
                                    <p:set>
                                      <p:cBhvr>
                                        <p:cTn id="99" dur="1" fill="hold">
                                          <p:stCondLst>
                                            <p:cond delay="2999"/>
                                          </p:stCondLst>
                                        </p:cTn>
                                        <p:tgtEl>
                                          <p:spTgt spid="13"/>
                                        </p:tgtEl>
                                        <p:attrNameLst>
                                          <p:attrName>style.visibility</p:attrName>
                                        </p:attrNameLst>
                                      </p:cBhvr>
                                      <p:to>
                                        <p:strVal val="hidden"/>
                                      </p:to>
                                    </p:set>
                                  </p:childTnLst>
                                </p:cTn>
                              </p:par>
                              <p:par>
                                <p:cTn id="100" presetID="2" presetClass="exit" presetSubtype="12" fill="hold" nodeType="withEffect">
                                  <p:stCondLst>
                                    <p:cond delay="0"/>
                                  </p:stCondLst>
                                  <p:childTnLst>
                                    <p:anim calcmode="lin" valueType="num">
                                      <p:cBhvr additive="base">
                                        <p:cTn id="101" dur="3000"/>
                                        <p:tgtEl>
                                          <p:spTgt spid="15"/>
                                        </p:tgtEl>
                                        <p:attrNameLst>
                                          <p:attrName>ppt_x</p:attrName>
                                        </p:attrNameLst>
                                      </p:cBhvr>
                                      <p:tavLst>
                                        <p:tav tm="0">
                                          <p:val>
                                            <p:strVal val="ppt_x"/>
                                          </p:val>
                                        </p:tav>
                                        <p:tav tm="100000">
                                          <p:val>
                                            <p:strVal val="0-ppt_w/2"/>
                                          </p:val>
                                        </p:tav>
                                      </p:tavLst>
                                    </p:anim>
                                    <p:anim calcmode="lin" valueType="num">
                                      <p:cBhvr additive="base">
                                        <p:cTn id="102" dur="3000"/>
                                        <p:tgtEl>
                                          <p:spTgt spid="15"/>
                                        </p:tgtEl>
                                        <p:attrNameLst>
                                          <p:attrName>ppt_y</p:attrName>
                                        </p:attrNameLst>
                                      </p:cBhvr>
                                      <p:tavLst>
                                        <p:tav tm="0">
                                          <p:val>
                                            <p:strVal val="ppt_y"/>
                                          </p:val>
                                        </p:tav>
                                        <p:tav tm="100000">
                                          <p:val>
                                            <p:strVal val="1+ppt_h/2"/>
                                          </p:val>
                                        </p:tav>
                                      </p:tavLst>
                                    </p:anim>
                                    <p:set>
                                      <p:cBhvr>
                                        <p:cTn id="103" dur="1" fill="hold">
                                          <p:stCondLst>
                                            <p:cond delay="2999"/>
                                          </p:stCondLst>
                                        </p:cTn>
                                        <p:tgtEl>
                                          <p:spTgt spid="15"/>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3000"/>
                                        <p:tgtEl>
                                          <p:spTgt spid="4"/>
                                        </p:tgtEl>
                                        <p:attrNameLst>
                                          <p:attrName>ppt_x</p:attrName>
                                        </p:attrNameLst>
                                      </p:cBhvr>
                                      <p:tavLst>
                                        <p:tav tm="0">
                                          <p:val>
                                            <p:strVal val="ppt_x"/>
                                          </p:val>
                                        </p:tav>
                                        <p:tav tm="100000">
                                          <p:val>
                                            <p:strVal val="1+ppt_w/2"/>
                                          </p:val>
                                        </p:tav>
                                      </p:tavLst>
                                    </p:anim>
                                    <p:anim calcmode="lin" valueType="num">
                                      <p:cBhvr additive="base">
                                        <p:cTn id="106" dur="3000"/>
                                        <p:tgtEl>
                                          <p:spTgt spid="4"/>
                                        </p:tgtEl>
                                        <p:attrNameLst>
                                          <p:attrName>ppt_y</p:attrName>
                                        </p:attrNameLst>
                                      </p:cBhvr>
                                      <p:tavLst>
                                        <p:tav tm="0">
                                          <p:val>
                                            <p:strVal val="ppt_y"/>
                                          </p:val>
                                        </p:tav>
                                        <p:tav tm="100000">
                                          <p:val>
                                            <p:strVal val="1+ppt_h/2"/>
                                          </p:val>
                                        </p:tav>
                                      </p:tavLst>
                                    </p:anim>
                                    <p:set>
                                      <p:cBhvr>
                                        <p:cTn id="107" dur="1" fill="hold">
                                          <p:stCondLst>
                                            <p:cond delay="2999"/>
                                          </p:stCondLst>
                                        </p:cTn>
                                        <p:tgtEl>
                                          <p:spTgt spid="4"/>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3000"/>
                                        <p:tgtEl>
                                          <p:spTgt spid="6"/>
                                        </p:tgtEl>
                                        <p:attrNameLst>
                                          <p:attrName>ppt_x</p:attrName>
                                        </p:attrNameLst>
                                      </p:cBhvr>
                                      <p:tavLst>
                                        <p:tav tm="0">
                                          <p:val>
                                            <p:strVal val="ppt_x"/>
                                          </p:val>
                                        </p:tav>
                                        <p:tav tm="100000">
                                          <p:val>
                                            <p:strVal val="1+ppt_w/2"/>
                                          </p:val>
                                        </p:tav>
                                      </p:tavLst>
                                    </p:anim>
                                    <p:anim calcmode="lin" valueType="num">
                                      <p:cBhvr additive="base">
                                        <p:cTn id="110" dur="3000"/>
                                        <p:tgtEl>
                                          <p:spTgt spid="6"/>
                                        </p:tgtEl>
                                        <p:attrNameLst>
                                          <p:attrName>ppt_y</p:attrName>
                                        </p:attrNameLst>
                                      </p:cBhvr>
                                      <p:tavLst>
                                        <p:tav tm="0">
                                          <p:val>
                                            <p:strVal val="ppt_y"/>
                                          </p:val>
                                        </p:tav>
                                        <p:tav tm="100000">
                                          <p:val>
                                            <p:strVal val="1+ppt_h/2"/>
                                          </p:val>
                                        </p:tav>
                                      </p:tavLst>
                                    </p:anim>
                                    <p:set>
                                      <p:cBhvr>
                                        <p:cTn id="111" dur="1" fill="hold">
                                          <p:stCondLst>
                                            <p:cond delay="2999"/>
                                          </p:stCondLst>
                                        </p:cTn>
                                        <p:tgtEl>
                                          <p:spTgt spid="6"/>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3000"/>
                                        <p:tgtEl>
                                          <p:spTgt spid="7"/>
                                        </p:tgtEl>
                                        <p:attrNameLst>
                                          <p:attrName>ppt_x</p:attrName>
                                        </p:attrNameLst>
                                      </p:cBhvr>
                                      <p:tavLst>
                                        <p:tav tm="0">
                                          <p:val>
                                            <p:strVal val="ppt_x"/>
                                          </p:val>
                                        </p:tav>
                                        <p:tav tm="100000">
                                          <p:val>
                                            <p:strVal val="1+ppt_w/2"/>
                                          </p:val>
                                        </p:tav>
                                      </p:tavLst>
                                    </p:anim>
                                    <p:anim calcmode="lin" valueType="num">
                                      <p:cBhvr additive="base">
                                        <p:cTn id="114" dur="3000"/>
                                        <p:tgtEl>
                                          <p:spTgt spid="7"/>
                                        </p:tgtEl>
                                        <p:attrNameLst>
                                          <p:attrName>ppt_y</p:attrName>
                                        </p:attrNameLst>
                                      </p:cBhvr>
                                      <p:tavLst>
                                        <p:tav tm="0">
                                          <p:val>
                                            <p:strVal val="ppt_y"/>
                                          </p:val>
                                        </p:tav>
                                        <p:tav tm="100000">
                                          <p:val>
                                            <p:strVal val="1+ppt_h/2"/>
                                          </p:val>
                                        </p:tav>
                                      </p:tavLst>
                                    </p:anim>
                                    <p:set>
                                      <p:cBhvr>
                                        <p:cTn id="115" dur="1" fill="hold">
                                          <p:stCondLst>
                                            <p:cond delay="2999"/>
                                          </p:stCondLst>
                                        </p:cTn>
                                        <p:tgtEl>
                                          <p:spTgt spid="7"/>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3000"/>
                                        <p:tgtEl>
                                          <p:spTgt spid="10"/>
                                        </p:tgtEl>
                                        <p:attrNameLst>
                                          <p:attrName>ppt_x</p:attrName>
                                        </p:attrNameLst>
                                      </p:cBhvr>
                                      <p:tavLst>
                                        <p:tav tm="0">
                                          <p:val>
                                            <p:strVal val="ppt_x"/>
                                          </p:val>
                                        </p:tav>
                                        <p:tav tm="100000">
                                          <p:val>
                                            <p:strVal val="1+ppt_w/2"/>
                                          </p:val>
                                        </p:tav>
                                      </p:tavLst>
                                    </p:anim>
                                    <p:anim calcmode="lin" valueType="num">
                                      <p:cBhvr additive="base">
                                        <p:cTn id="118" dur="3000"/>
                                        <p:tgtEl>
                                          <p:spTgt spid="10"/>
                                        </p:tgtEl>
                                        <p:attrNameLst>
                                          <p:attrName>ppt_y</p:attrName>
                                        </p:attrNameLst>
                                      </p:cBhvr>
                                      <p:tavLst>
                                        <p:tav tm="0">
                                          <p:val>
                                            <p:strVal val="ppt_y"/>
                                          </p:val>
                                        </p:tav>
                                        <p:tav tm="100000">
                                          <p:val>
                                            <p:strVal val="1+ppt_h/2"/>
                                          </p:val>
                                        </p:tav>
                                      </p:tavLst>
                                    </p:anim>
                                    <p:set>
                                      <p:cBhvr>
                                        <p:cTn id="119" dur="1" fill="hold">
                                          <p:stCondLst>
                                            <p:cond delay="2999"/>
                                          </p:stCondLst>
                                        </p:cTn>
                                        <p:tgtEl>
                                          <p:spTgt spid="10"/>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3000"/>
                                        <p:tgtEl>
                                          <p:spTgt spid="12"/>
                                        </p:tgtEl>
                                        <p:attrNameLst>
                                          <p:attrName>ppt_x</p:attrName>
                                        </p:attrNameLst>
                                      </p:cBhvr>
                                      <p:tavLst>
                                        <p:tav tm="0">
                                          <p:val>
                                            <p:strVal val="ppt_x"/>
                                          </p:val>
                                        </p:tav>
                                        <p:tav tm="100000">
                                          <p:val>
                                            <p:strVal val="1+ppt_w/2"/>
                                          </p:val>
                                        </p:tav>
                                      </p:tavLst>
                                    </p:anim>
                                    <p:anim calcmode="lin" valueType="num">
                                      <p:cBhvr additive="base">
                                        <p:cTn id="122" dur="3000"/>
                                        <p:tgtEl>
                                          <p:spTgt spid="12"/>
                                        </p:tgtEl>
                                        <p:attrNameLst>
                                          <p:attrName>ppt_y</p:attrName>
                                        </p:attrNameLst>
                                      </p:cBhvr>
                                      <p:tavLst>
                                        <p:tav tm="0">
                                          <p:val>
                                            <p:strVal val="ppt_y"/>
                                          </p:val>
                                        </p:tav>
                                        <p:tav tm="100000">
                                          <p:val>
                                            <p:strVal val="1+ppt_h/2"/>
                                          </p:val>
                                        </p:tav>
                                      </p:tavLst>
                                    </p:anim>
                                    <p:set>
                                      <p:cBhvr>
                                        <p:cTn id="123" dur="1" fill="hold">
                                          <p:stCondLst>
                                            <p:cond delay="2999"/>
                                          </p:stCondLst>
                                        </p:cTn>
                                        <p:tgtEl>
                                          <p:spTgt spid="12"/>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3000"/>
                                        <p:tgtEl>
                                          <p:spTgt spid="14"/>
                                        </p:tgtEl>
                                        <p:attrNameLst>
                                          <p:attrName>ppt_x</p:attrName>
                                        </p:attrNameLst>
                                      </p:cBhvr>
                                      <p:tavLst>
                                        <p:tav tm="0">
                                          <p:val>
                                            <p:strVal val="ppt_x"/>
                                          </p:val>
                                        </p:tav>
                                        <p:tav tm="100000">
                                          <p:val>
                                            <p:strVal val="1+ppt_w/2"/>
                                          </p:val>
                                        </p:tav>
                                      </p:tavLst>
                                    </p:anim>
                                    <p:anim calcmode="lin" valueType="num">
                                      <p:cBhvr additive="base">
                                        <p:cTn id="126" dur="3000"/>
                                        <p:tgtEl>
                                          <p:spTgt spid="14"/>
                                        </p:tgtEl>
                                        <p:attrNameLst>
                                          <p:attrName>ppt_y</p:attrName>
                                        </p:attrNameLst>
                                      </p:cBhvr>
                                      <p:tavLst>
                                        <p:tav tm="0">
                                          <p:val>
                                            <p:strVal val="ppt_y"/>
                                          </p:val>
                                        </p:tav>
                                        <p:tav tm="100000">
                                          <p:val>
                                            <p:strVal val="1+ppt_h/2"/>
                                          </p:val>
                                        </p:tav>
                                      </p:tavLst>
                                    </p:anim>
                                    <p:set>
                                      <p:cBhvr>
                                        <p:cTn id="127" dur="1" fill="hold">
                                          <p:stCondLst>
                                            <p:cond delay="2999"/>
                                          </p:stCondLst>
                                        </p:cTn>
                                        <p:tgtEl>
                                          <p:spTgt spid="14"/>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3000" fill="hold"/>
                                        <p:tgtEl>
                                          <p:spTgt spid="4"/>
                                        </p:tgtEl>
                                        <p:attrNameLst>
                                          <p:attrName>r</p:attrName>
                                        </p:attrNameLst>
                                      </p:cBhvr>
                                    </p:animRot>
                                  </p:childTnLst>
                                </p:cTn>
                              </p:par>
                              <p:par>
                                <p:cTn id="130" presetID="8" presetClass="emph" presetSubtype="0" autoRev="1" fill="hold" nodeType="withEffect">
                                  <p:stCondLst>
                                    <p:cond delay="0"/>
                                  </p:stCondLst>
                                  <p:childTnLst>
                                    <p:animRot by="21600000">
                                      <p:cBhvr>
                                        <p:cTn id="131" dur="3000" fill="hold"/>
                                        <p:tgtEl>
                                          <p:spTgt spid="6"/>
                                        </p:tgtEl>
                                        <p:attrNameLst>
                                          <p:attrName>r</p:attrName>
                                        </p:attrNameLst>
                                      </p:cBhvr>
                                    </p:animRot>
                                  </p:childTnLst>
                                </p:cTn>
                              </p:par>
                              <p:par>
                                <p:cTn id="132" presetID="8" presetClass="emph" presetSubtype="0" autoRev="1" fill="hold" nodeType="withEffect">
                                  <p:stCondLst>
                                    <p:cond delay="0"/>
                                  </p:stCondLst>
                                  <p:childTnLst>
                                    <p:animRot by="21600000">
                                      <p:cBhvr>
                                        <p:cTn id="133" dur="3000" fill="hold"/>
                                        <p:tgtEl>
                                          <p:spTgt spid="7"/>
                                        </p:tgtEl>
                                        <p:attrNameLst>
                                          <p:attrName>r</p:attrName>
                                        </p:attrNameLst>
                                      </p:cBhvr>
                                    </p:animRot>
                                  </p:childTnLst>
                                </p:cTn>
                              </p:par>
                              <p:par>
                                <p:cTn id="134" presetID="8" presetClass="emph" presetSubtype="0" autoRev="1" fill="hold" nodeType="withEffect">
                                  <p:stCondLst>
                                    <p:cond delay="0"/>
                                  </p:stCondLst>
                                  <p:childTnLst>
                                    <p:animRot by="21600000">
                                      <p:cBhvr>
                                        <p:cTn id="135" dur="3000" fill="hold"/>
                                        <p:tgtEl>
                                          <p:spTgt spid="10"/>
                                        </p:tgtEl>
                                        <p:attrNameLst>
                                          <p:attrName>r</p:attrName>
                                        </p:attrNameLst>
                                      </p:cBhvr>
                                    </p:animRot>
                                  </p:childTnLst>
                                </p:cTn>
                              </p:par>
                              <p:par>
                                <p:cTn id="136" presetID="8" presetClass="emph" presetSubtype="0" autoRev="1" fill="hold" nodeType="withEffect">
                                  <p:stCondLst>
                                    <p:cond delay="0"/>
                                  </p:stCondLst>
                                  <p:childTnLst>
                                    <p:animRot by="21600000">
                                      <p:cBhvr>
                                        <p:cTn id="137" dur="3000" fill="hold"/>
                                        <p:tgtEl>
                                          <p:spTgt spid="12"/>
                                        </p:tgtEl>
                                        <p:attrNameLst>
                                          <p:attrName>r</p:attrName>
                                        </p:attrNameLst>
                                      </p:cBhvr>
                                    </p:animRot>
                                  </p:childTnLst>
                                </p:cTn>
                              </p:par>
                              <p:par>
                                <p:cTn id="138" presetID="8" presetClass="emph" presetSubtype="0" autoRev="1" fill="hold" nodeType="withEffect">
                                  <p:stCondLst>
                                    <p:cond delay="0"/>
                                  </p:stCondLst>
                                  <p:childTnLst>
                                    <p:animRot by="21600000">
                                      <p:cBhvr>
                                        <p:cTn id="139" dur="3000" fill="hold"/>
                                        <p:tgtEl>
                                          <p:spTgt spid="14"/>
                                        </p:tgtEl>
                                        <p:attrNameLst>
                                          <p:attrName>r</p:attrName>
                                        </p:attrNameLst>
                                      </p:cBhvr>
                                    </p:animRot>
                                  </p:childTnLst>
                                </p:cTn>
                              </p:par>
                              <p:par>
                                <p:cTn id="140" presetID="17" presetClass="entr" presetSubtype="1"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 calcmode="lin" valueType="num">
                                      <p:cBhvr>
                                        <p:cTn id="142" dur="3000" fill="hold"/>
                                        <p:tgtEl>
                                          <p:spTgt spid="2"/>
                                        </p:tgtEl>
                                        <p:attrNameLst>
                                          <p:attrName>ppt_x</p:attrName>
                                        </p:attrNameLst>
                                      </p:cBhvr>
                                      <p:tavLst>
                                        <p:tav tm="0">
                                          <p:val>
                                            <p:strVal val="#ppt_x"/>
                                          </p:val>
                                        </p:tav>
                                        <p:tav tm="100000">
                                          <p:val>
                                            <p:strVal val="#ppt_x"/>
                                          </p:val>
                                        </p:tav>
                                      </p:tavLst>
                                    </p:anim>
                                    <p:anim calcmode="lin" valueType="num">
                                      <p:cBhvr>
                                        <p:cTn id="143" dur="3000" fill="hold"/>
                                        <p:tgtEl>
                                          <p:spTgt spid="2"/>
                                        </p:tgtEl>
                                        <p:attrNameLst>
                                          <p:attrName>ppt_y</p:attrName>
                                        </p:attrNameLst>
                                      </p:cBhvr>
                                      <p:tavLst>
                                        <p:tav tm="0">
                                          <p:val>
                                            <p:strVal val="#ppt_y-#ppt_h/2"/>
                                          </p:val>
                                        </p:tav>
                                        <p:tav tm="100000">
                                          <p:val>
                                            <p:strVal val="#ppt_y"/>
                                          </p:val>
                                        </p:tav>
                                      </p:tavLst>
                                    </p:anim>
                                    <p:anim calcmode="lin" valueType="num">
                                      <p:cBhvr>
                                        <p:cTn id="144" dur="3000" fill="hold"/>
                                        <p:tgtEl>
                                          <p:spTgt spid="2"/>
                                        </p:tgtEl>
                                        <p:attrNameLst>
                                          <p:attrName>ppt_w</p:attrName>
                                        </p:attrNameLst>
                                      </p:cBhvr>
                                      <p:tavLst>
                                        <p:tav tm="0">
                                          <p:val>
                                            <p:strVal val="#ppt_w"/>
                                          </p:val>
                                        </p:tav>
                                        <p:tav tm="100000">
                                          <p:val>
                                            <p:strVal val="#ppt_w"/>
                                          </p:val>
                                        </p:tav>
                                      </p:tavLst>
                                    </p:anim>
                                    <p:anim calcmode="lin" valueType="num">
                                      <p:cBhvr>
                                        <p:cTn id="145" dur="3000" fill="hold"/>
                                        <p:tgtEl>
                                          <p:spTgt spid="2"/>
                                        </p:tgtEl>
                                        <p:attrNameLst>
                                          <p:attrName>ppt_h</p:attrName>
                                        </p:attrNameLst>
                                      </p:cBhvr>
                                      <p:tavLst>
                                        <p:tav tm="0">
                                          <p:val>
                                            <p:fltVal val="0"/>
                                          </p:val>
                                        </p:tav>
                                        <p:tav tm="100000">
                                          <p:val>
                                            <p:strVal val="#ppt_h"/>
                                          </p:val>
                                        </p:tav>
                                      </p:tavLst>
                                    </p:anim>
                                  </p:childTnLst>
                                </p:cTn>
                              </p:par>
                              <p:par>
                                <p:cTn id="146" presetID="5" presetClass="entr" presetSubtype="5" fill="hold" nodeType="withEffect">
                                  <p:stCondLst>
                                    <p:cond delay="0"/>
                                  </p:stCondLst>
                                  <p:childTnLst>
                                    <p:set>
                                      <p:cBhvr>
                                        <p:cTn id="147" dur="1" fill="hold">
                                          <p:stCondLst>
                                            <p:cond delay="0"/>
                                          </p:stCondLst>
                                        </p:cTn>
                                        <p:tgtEl>
                                          <p:spTgt spid="2"/>
                                        </p:tgtEl>
                                        <p:attrNameLst>
                                          <p:attrName>style.visibility</p:attrName>
                                        </p:attrNameLst>
                                      </p:cBhvr>
                                      <p:to>
                                        <p:strVal val="visible"/>
                                      </p:to>
                                    </p:set>
                                    <p:animEffect transition="in" filter="checkerboard(down)">
                                      <p:cBhvr>
                                        <p:cTn id="14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076a2b6b040b2c17a147fa80104d286.jpg"/>
          <p:cNvPicPr>
            <a:picLocks noChangeAspect="1"/>
          </p:cNvPicPr>
          <p:nvPr/>
        </p:nvPicPr>
        <p:blipFill>
          <a:blip r:embed="rId2"/>
          <a:stretch>
            <a:fillRect/>
          </a:stretch>
        </p:blipFill>
        <p:spPr>
          <a:xfrm>
            <a:off x="0" y="0"/>
            <a:ext cx="9144000" cy="5143500"/>
          </a:xfrm>
          <a:prstGeom prst="rect">
            <a:avLst/>
          </a:prstGeom>
        </p:spPr>
      </p:pic>
      <p:sp>
        <p:nvSpPr>
          <p:cNvPr id="3" name="2 CuadroTexto"/>
          <p:cNvSpPr txBox="1"/>
          <p:nvPr/>
        </p:nvSpPr>
        <p:spPr>
          <a:xfrm>
            <a:off x="428596" y="500048"/>
            <a:ext cx="2928958" cy="3139321"/>
          </a:xfrm>
          <a:prstGeom prst="rect">
            <a:avLst/>
          </a:prstGeom>
          <a:noFill/>
        </p:spPr>
        <p:txBody>
          <a:bodyPr wrap="square" rtlCol="0">
            <a:spAutoFit/>
          </a:bodyPr>
          <a:lstStyle/>
          <a:p>
            <a:r>
              <a:rPr lang="es-PE" dirty="0" smtClean="0">
                <a:solidFill>
                  <a:srgbClr val="FFA3FF"/>
                </a:solidFill>
                <a:effectLst>
                  <a:outerShdw blurRad="38100" dist="38100" dir="2700000" algn="tl">
                    <a:srgbClr val="000000">
                      <a:alpha val="43137"/>
                    </a:srgbClr>
                  </a:outerShdw>
                </a:effectLst>
              </a:rPr>
              <a:t>En resumen, la primavera es una estación que me llena de alegría y renovación. Es un tiempo de vida, color y celebración. Cada año, espero con ansias su llegada y me sumerjo en la belleza y la magia que trae consigo. La primavera es un regalo de la naturaleza que nunca dejará de asombrarme.</a:t>
            </a:r>
          </a:p>
          <a:p>
            <a:r>
              <a:rPr lang="es-PE" dirty="0" smtClean="0">
                <a:solidFill>
                  <a:srgbClr val="FFA3FF"/>
                </a:solidFill>
                <a:effectLst>
                  <a:outerShdw blurRad="38100" dist="38100" dir="2700000" algn="tl">
                    <a:srgbClr val="000000">
                      <a:alpha val="43137"/>
                    </a:srgbClr>
                  </a:outerShdw>
                </a:effectLst>
              </a:rPr>
              <a:t> </a:t>
            </a:r>
          </a:p>
          <a:p>
            <a:endParaRPr lang="es-PE" dirty="0">
              <a:solidFill>
                <a:srgbClr val="FFA3FF"/>
              </a:solidFill>
              <a:effectLst>
                <a:outerShdw blurRad="38100" dist="38100" dir="2700000" algn="tl">
                  <a:srgbClr val="000000">
                    <a:alpha val="43137"/>
                  </a:srgbClr>
                </a:outerShdw>
              </a:effectLst>
            </a:endParaRPr>
          </a:p>
        </p:txBody>
      </p:sp>
      <p:sp>
        <p:nvSpPr>
          <p:cNvPr id="4" name="3 Rectángulo"/>
          <p:cNvSpPr/>
          <p:nvPr/>
        </p:nvSpPr>
        <p:spPr>
          <a:xfrm>
            <a:off x="0" y="0"/>
            <a:ext cx="285720" cy="5143500"/>
          </a:xfrm>
          <a:prstGeom prst="rect">
            <a:avLst/>
          </a:prstGeom>
          <a:blipFill dpi="0" rotWithShape="1">
            <a:blip r:embed="rId3">
              <a:duotone>
                <a:prstClr val="black"/>
                <a:srgbClr val="FFA3FF">
                  <a:tint val="45000"/>
                  <a:satMod val="400000"/>
                </a:srgbClr>
              </a:duotone>
              <a:lum bright="-20000"/>
            </a:blip>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8858280" y="-142894"/>
            <a:ext cx="285720" cy="5143500"/>
          </a:xfrm>
          <a:prstGeom prst="rect">
            <a:avLst/>
          </a:prstGeom>
          <a:blipFill dpi="0" rotWithShape="1">
            <a:blip r:embed="rId3">
              <a:duotone>
                <a:prstClr val="black"/>
                <a:srgbClr val="FFA3FF">
                  <a:tint val="45000"/>
                  <a:satMod val="400000"/>
                </a:srgbClr>
              </a:duotone>
              <a:lum bright="-20000"/>
            </a:blip>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yuwsr.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9b991c7f3d7eb27d0b2cb8a607193723-curvas-coloridas-icono-de---rbita-by-vexels.png"/>
          <p:cNvPicPr>
            <a:picLocks noChangeAspect="1"/>
          </p:cNvPicPr>
          <p:nvPr/>
        </p:nvPicPr>
        <p:blipFill>
          <a:blip r:embed="rId3" cstate="print">
            <a:duotone>
              <a:schemeClr val="accent6">
                <a:shade val="45000"/>
                <a:satMod val="135000"/>
              </a:schemeClr>
              <a:prstClr val="white"/>
            </a:duotone>
            <a:lum contrast="20000"/>
          </a:blip>
          <a:stretch>
            <a:fillRect/>
          </a:stretch>
        </p:blipFill>
        <p:spPr>
          <a:xfrm>
            <a:off x="8477119" y="0"/>
            <a:ext cx="666881" cy="656878"/>
          </a:xfrm>
          <a:prstGeom prst="rect">
            <a:avLst/>
          </a:prstGeom>
        </p:spPr>
      </p:pic>
      <p:pic>
        <p:nvPicPr>
          <p:cNvPr id="5" name="4 Imagen" descr="9b991c7f3d7eb27d0b2cb8a607193723-curvas-coloridas-icono-de---rbita-by-vexels.png"/>
          <p:cNvPicPr>
            <a:picLocks noChangeAspect="1"/>
          </p:cNvPicPr>
          <p:nvPr/>
        </p:nvPicPr>
        <p:blipFill>
          <a:blip r:embed="rId3" cstate="print">
            <a:duotone>
              <a:schemeClr val="accent6">
                <a:shade val="45000"/>
                <a:satMod val="135000"/>
              </a:schemeClr>
              <a:prstClr val="white"/>
            </a:duotone>
            <a:lum bright="-30000" contrast="20000"/>
          </a:blip>
          <a:stretch>
            <a:fillRect/>
          </a:stretch>
        </p:blipFill>
        <p:spPr>
          <a:xfrm>
            <a:off x="0" y="1928808"/>
            <a:ext cx="666881" cy="656878"/>
          </a:xfrm>
          <a:prstGeom prst="rect">
            <a:avLst/>
          </a:prstGeom>
        </p:spPr>
      </p:pic>
      <p:pic>
        <p:nvPicPr>
          <p:cNvPr id="6" name="5 Imagen" descr="9b991c7f3d7eb27d0b2cb8a607193723-curvas-coloridas-icono-de---rbita-by-vexels.png"/>
          <p:cNvPicPr>
            <a:picLocks noChangeAspect="1"/>
          </p:cNvPicPr>
          <p:nvPr/>
        </p:nvPicPr>
        <p:blipFill>
          <a:blip r:embed="rId4" cstate="print">
            <a:duotone>
              <a:schemeClr val="accent6">
                <a:shade val="45000"/>
                <a:satMod val="135000"/>
              </a:schemeClr>
              <a:prstClr val="white"/>
            </a:duotone>
            <a:lum bright="-30000" contrast="20000"/>
          </a:blip>
          <a:stretch>
            <a:fillRect/>
          </a:stretch>
        </p:blipFill>
        <p:spPr>
          <a:xfrm flipV="1">
            <a:off x="0" y="2571750"/>
            <a:ext cx="666881" cy="690920"/>
          </a:xfrm>
          <a:prstGeom prst="rect">
            <a:avLst/>
          </a:prstGeom>
        </p:spPr>
      </p:pic>
      <p:pic>
        <p:nvPicPr>
          <p:cNvPr id="7" name="6 Imagen" descr="9b991c7f3d7eb27d0b2cb8a607193723-curvas-coloridas-icono-de---rbita-by-vexels.png"/>
          <p:cNvPicPr>
            <a:picLocks noChangeAspect="1"/>
          </p:cNvPicPr>
          <p:nvPr/>
        </p:nvPicPr>
        <p:blipFill>
          <a:blip r:embed="rId4" cstate="print">
            <a:duotone>
              <a:schemeClr val="accent6">
                <a:shade val="45000"/>
                <a:satMod val="135000"/>
              </a:schemeClr>
              <a:prstClr val="white"/>
            </a:duotone>
            <a:lum contrast="20000"/>
          </a:blip>
          <a:stretch>
            <a:fillRect/>
          </a:stretch>
        </p:blipFill>
        <p:spPr>
          <a:xfrm flipV="1">
            <a:off x="8477119" y="4452580"/>
            <a:ext cx="666881" cy="690920"/>
          </a:xfrm>
          <a:prstGeom prst="rect">
            <a:avLst/>
          </a:prstGeom>
        </p:spPr>
      </p:pic>
      <p:pic>
        <p:nvPicPr>
          <p:cNvPr id="8" name="7 Imagen" descr="9b991c7f3d7eb27d0b2cb8a607193723-curvas-coloridas-icono-de---rbita-by-vexels.png"/>
          <p:cNvPicPr>
            <a:picLocks noChangeAspect="1"/>
          </p:cNvPicPr>
          <p:nvPr/>
        </p:nvPicPr>
        <p:blipFill>
          <a:blip r:embed="rId3" cstate="print">
            <a:duotone>
              <a:schemeClr val="accent6">
                <a:shade val="45000"/>
                <a:satMod val="135000"/>
              </a:schemeClr>
              <a:prstClr val="white"/>
            </a:duotone>
            <a:lum contrast="20000"/>
          </a:blip>
          <a:stretch>
            <a:fillRect/>
          </a:stretch>
        </p:blipFill>
        <p:spPr>
          <a:xfrm>
            <a:off x="1071538" y="1857370"/>
            <a:ext cx="666881" cy="656878"/>
          </a:xfrm>
          <a:prstGeom prst="rect">
            <a:avLst/>
          </a:prstGeom>
        </p:spPr>
      </p:pic>
      <p:pic>
        <p:nvPicPr>
          <p:cNvPr id="9" name="8 Imagen" descr="9b991c7f3d7eb27d0b2cb8a607193723-curvas-coloridas-icono-de---rbita-by-vexels.png"/>
          <p:cNvPicPr>
            <a:picLocks noChangeAspect="1"/>
          </p:cNvPicPr>
          <p:nvPr/>
        </p:nvPicPr>
        <p:blipFill>
          <a:blip r:embed="rId4" cstate="print">
            <a:duotone>
              <a:schemeClr val="accent6">
                <a:shade val="45000"/>
                <a:satMod val="135000"/>
              </a:schemeClr>
              <a:prstClr val="white"/>
            </a:duotone>
            <a:lum contrast="20000"/>
          </a:blip>
          <a:stretch>
            <a:fillRect/>
          </a:stretch>
        </p:blipFill>
        <p:spPr>
          <a:xfrm flipV="1">
            <a:off x="1071538" y="2714626"/>
            <a:ext cx="666881" cy="690920"/>
          </a:xfrm>
          <a:prstGeom prst="rect">
            <a:avLst/>
          </a:prstGeom>
        </p:spPr>
      </p:pic>
      <p:pic>
        <p:nvPicPr>
          <p:cNvPr id="10" name="9 Imagen" descr="9b991c7f3d7eb27d0b2cb8a607193723-curvas-coloridas-icono-de---rbita-by-vexels.png"/>
          <p:cNvPicPr>
            <a:picLocks noChangeAspect="1"/>
          </p:cNvPicPr>
          <p:nvPr/>
        </p:nvPicPr>
        <p:blipFill>
          <a:blip r:embed="rId3" cstate="print">
            <a:duotone>
              <a:schemeClr val="accent6">
                <a:shade val="45000"/>
                <a:satMod val="135000"/>
              </a:schemeClr>
              <a:prstClr val="white"/>
            </a:duotone>
            <a:lum bright="-30000" contrast="20000"/>
          </a:blip>
          <a:stretch>
            <a:fillRect/>
          </a:stretch>
        </p:blipFill>
        <p:spPr>
          <a:xfrm>
            <a:off x="1928794" y="1714494"/>
            <a:ext cx="666881" cy="656878"/>
          </a:xfrm>
          <a:prstGeom prst="rect">
            <a:avLst/>
          </a:prstGeom>
        </p:spPr>
      </p:pic>
      <p:pic>
        <p:nvPicPr>
          <p:cNvPr id="11" name="10 Imagen" descr="9b991c7f3d7eb27d0b2cb8a607193723-curvas-coloridas-icono-de---rbita-by-vexels.png"/>
          <p:cNvPicPr>
            <a:picLocks noChangeAspect="1"/>
          </p:cNvPicPr>
          <p:nvPr/>
        </p:nvPicPr>
        <p:blipFill>
          <a:blip r:embed="rId3" cstate="print">
            <a:duotone>
              <a:schemeClr val="accent6">
                <a:shade val="45000"/>
                <a:satMod val="135000"/>
              </a:schemeClr>
              <a:prstClr val="white"/>
            </a:duotone>
            <a:lum contrast="20000"/>
          </a:blip>
          <a:stretch>
            <a:fillRect/>
          </a:stretch>
        </p:blipFill>
        <p:spPr>
          <a:xfrm>
            <a:off x="2786050" y="1571618"/>
            <a:ext cx="666881" cy="656878"/>
          </a:xfrm>
          <a:prstGeom prst="rect">
            <a:avLst/>
          </a:prstGeom>
        </p:spPr>
      </p:pic>
      <p:pic>
        <p:nvPicPr>
          <p:cNvPr id="12" name="11 Imagen" descr="9b991c7f3d7eb27d0b2cb8a607193723-curvas-coloridas-icono-de---rbita-by-vexels.png"/>
          <p:cNvPicPr>
            <a:picLocks noChangeAspect="1"/>
          </p:cNvPicPr>
          <p:nvPr/>
        </p:nvPicPr>
        <p:blipFill>
          <a:blip r:embed="rId3" cstate="print">
            <a:duotone>
              <a:schemeClr val="accent6">
                <a:shade val="45000"/>
                <a:satMod val="135000"/>
              </a:schemeClr>
              <a:prstClr val="white"/>
            </a:duotone>
            <a:lum bright="-30000" contrast="20000"/>
          </a:blip>
          <a:stretch>
            <a:fillRect/>
          </a:stretch>
        </p:blipFill>
        <p:spPr>
          <a:xfrm>
            <a:off x="3714744" y="1428742"/>
            <a:ext cx="666881" cy="656878"/>
          </a:xfrm>
          <a:prstGeom prst="rect">
            <a:avLst/>
          </a:prstGeom>
        </p:spPr>
      </p:pic>
      <p:pic>
        <p:nvPicPr>
          <p:cNvPr id="13" name="12 Imagen" descr="9b991c7f3d7eb27d0b2cb8a607193723-curvas-coloridas-icono-de---rbita-by-vexels.png"/>
          <p:cNvPicPr>
            <a:picLocks noChangeAspect="1"/>
          </p:cNvPicPr>
          <p:nvPr/>
        </p:nvPicPr>
        <p:blipFill>
          <a:blip r:embed="rId3" cstate="print">
            <a:duotone>
              <a:schemeClr val="accent6">
                <a:shade val="45000"/>
                <a:satMod val="135000"/>
              </a:schemeClr>
              <a:prstClr val="white"/>
            </a:duotone>
            <a:lum contrast="20000"/>
          </a:blip>
          <a:stretch>
            <a:fillRect/>
          </a:stretch>
        </p:blipFill>
        <p:spPr>
          <a:xfrm>
            <a:off x="4572000" y="1357304"/>
            <a:ext cx="666881" cy="656878"/>
          </a:xfrm>
          <a:prstGeom prst="rect">
            <a:avLst/>
          </a:prstGeom>
        </p:spPr>
      </p:pic>
      <p:pic>
        <p:nvPicPr>
          <p:cNvPr id="14" name="13 Imagen" descr="9b991c7f3d7eb27d0b2cb8a607193723-curvas-coloridas-icono-de---rbita-by-vexels.png"/>
          <p:cNvPicPr>
            <a:picLocks noChangeAspect="1"/>
          </p:cNvPicPr>
          <p:nvPr/>
        </p:nvPicPr>
        <p:blipFill>
          <a:blip r:embed="rId3" cstate="print">
            <a:duotone>
              <a:schemeClr val="accent6">
                <a:shade val="45000"/>
                <a:satMod val="135000"/>
              </a:schemeClr>
              <a:prstClr val="white"/>
            </a:duotone>
            <a:lum bright="-30000" contrast="20000"/>
          </a:blip>
          <a:stretch>
            <a:fillRect/>
          </a:stretch>
        </p:blipFill>
        <p:spPr>
          <a:xfrm>
            <a:off x="5429256" y="1142990"/>
            <a:ext cx="666881" cy="656878"/>
          </a:xfrm>
          <a:prstGeom prst="rect">
            <a:avLst/>
          </a:prstGeom>
        </p:spPr>
      </p:pic>
      <p:pic>
        <p:nvPicPr>
          <p:cNvPr id="15" name="14 Imagen" descr="9b991c7f3d7eb27d0b2cb8a607193723-curvas-coloridas-icono-de---rbita-by-vexels.png"/>
          <p:cNvPicPr>
            <a:picLocks noChangeAspect="1"/>
          </p:cNvPicPr>
          <p:nvPr/>
        </p:nvPicPr>
        <p:blipFill>
          <a:blip r:embed="rId3" cstate="print">
            <a:duotone>
              <a:schemeClr val="accent6">
                <a:shade val="45000"/>
                <a:satMod val="135000"/>
              </a:schemeClr>
              <a:prstClr val="white"/>
            </a:duotone>
            <a:lum contrast="20000"/>
          </a:blip>
          <a:stretch>
            <a:fillRect/>
          </a:stretch>
        </p:blipFill>
        <p:spPr>
          <a:xfrm>
            <a:off x="6429388" y="857238"/>
            <a:ext cx="666881" cy="656878"/>
          </a:xfrm>
          <a:prstGeom prst="rect">
            <a:avLst/>
          </a:prstGeom>
        </p:spPr>
      </p:pic>
      <p:pic>
        <p:nvPicPr>
          <p:cNvPr id="16" name="15 Imagen" descr="9b991c7f3d7eb27d0b2cb8a607193723-curvas-coloridas-icono-de---rbita-by-vexels.png"/>
          <p:cNvPicPr>
            <a:picLocks noChangeAspect="1"/>
          </p:cNvPicPr>
          <p:nvPr/>
        </p:nvPicPr>
        <p:blipFill>
          <a:blip r:embed="rId3" cstate="print">
            <a:duotone>
              <a:schemeClr val="accent6">
                <a:shade val="45000"/>
                <a:satMod val="135000"/>
              </a:schemeClr>
              <a:prstClr val="white"/>
            </a:duotone>
            <a:lum bright="-30000" contrast="20000"/>
          </a:blip>
          <a:stretch>
            <a:fillRect/>
          </a:stretch>
        </p:blipFill>
        <p:spPr>
          <a:xfrm>
            <a:off x="7429520" y="357172"/>
            <a:ext cx="666881" cy="656878"/>
          </a:xfrm>
          <a:prstGeom prst="rect">
            <a:avLst/>
          </a:prstGeom>
        </p:spPr>
      </p:pic>
      <p:pic>
        <p:nvPicPr>
          <p:cNvPr id="17" name="16 Imagen" descr="9b991c7f3d7eb27d0b2cb8a607193723-curvas-coloridas-icono-de---rbita-by-vexels.png"/>
          <p:cNvPicPr>
            <a:picLocks noChangeAspect="1"/>
          </p:cNvPicPr>
          <p:nvPr/>
        </p:nvPicPr>
        <p:blipFill>
          <a:blip r:embed="rId4" cstate="print">
            <a:duotone>
              <a:schemeClr val="accent6">
                <a:shade val="45000"/>
                <a:satMod val="135000"/>
              </a:schemeClr>
              <a:prstClr val="white"/>
            </a:duotone>
            <a:lum bright="-30000" contrast="20000"/>
          </a:blip>
          <a:stretch>
            <a:fillRect/>
          </a:stretch>
        </p:blipFill>
        <p:spPr>
          <a:xfrm flipV="1">
            <a:off x="1928826" y="2857502"/>
            <a:ext cx="666881" cy="690920"/>
          </a:xfrm>
          <a:prstGeom prst="rect">
            <a:avLst/>
          </a:prstGeom>
        </p:spPr>
      </p:pic>
      <p:pic>
        <p:nvPicPr>
          <p:cNvPr id="18" name="17 Imagen" descr="9b991c7f3d7eb27d0b2cb8a607193723-curvas-coloridas-icono-de---rbita-by-vexels.png"/>
          <p:cNvPicPr>
            <a:picLocks noChangeAspect="1"/>
          </p:cNvPicPr>
          <p:nvPr/>
        </p:nvPicPr>
        <p:blipFill>
          <a:blip r:embed="rId4" cstate="print">
            <a:duotone>
              <a:schemeClr val="accent6">
                <a:shade val="45000"/>
                <a:satMod val="135000"/>
              </a:schemeClr>
              <a:prstClr val="white"/>
            </a:duotone>
            <a:lum contrast="20000"/>
          </a:blip>
          <a:stretch>
            <a:fillRect/>
          </a:stretch>
        </p:blipFill>
        <p:spPr>
          <a:xfrm flipV="1">
            <a:off x="3071802" y="2857502"/>
            <a:ext cx="666881" cy="690920"/>
          </a:xfrm>
          <a:prstGeom prst="rect">
            <a:avLst/>
          </a:prstGeom>
        </p:spPr>
      </p:pic>
      <p:pic>
        <p:nvPicPr>
          <p:cNvPr id="19" name="18 Imagen" descr="9b991c7f3d7eb27d0b2cb8a607193723-curvas-coloridas-icono-de---rbita-by-vexels.png"/>
          <p:cNvPicPr>
            <a:picLocks noChangeAspect="1"/>
          </p:cNvPicPr>
          <p:nvPr/>
        </p:nvPicPr>
        <p:blipFill>
          <a:blip r:embed="rId4" cstate="print">
            <a:duotone>
              <a:schemeClr val="accent6">
                <a:shade val="45000"/>
                <a:satMod val="135000"/>
              </a:schemeClr>
              <a:prstClr val="white"/>
            </a:duotone>
            <a:lum bright="-30000" contrast="20000"/>
          </a:blip>
          <a:stretch>
            <a:fillRect/>
          </a:stretch>
        </p:blipFill>
        <p:spPr>
          <a:xfrm flipV="1">
            <a:off x="4143372" y="3071816"/>
            <a:ext cx="666881" cy="690920"/>
          </a:xfrm>
          <a:prstGeom prst="rect">
            <a:avLst/>
          </a:prstGeom>
        </p:spPr>
      </p:pic>
      <p:pic>
        <p:nvPicPr>
          <p:cNvPr id="20" name="19 Imagen" descr="9b991c7f3d7eb27d0b2cb8a607193723-curvas-coloridas-icono-de---rbita-by-vexels.png"/>
          <p:cNvPicPr>
            <a:picLocks noChangeAspect="1"/>
          </p:cNvPicPr>
          <p:nvPr/>
        </p:nvPicPr>
        <p:blipFill>
          <a:blip r:embed="rId4" cstate="print">
            <a:duotone>
              <a:schemeClr val="accent6">
                <a:shade val="45000"/>
                <a:satMod val="135000"/>
              </a:schemeClr>
              <a:prstClr val="white"/>
            </a:duotone>
            <a:lum contrast="20000"/>
          </a:blip>
          <a:stretch>
            <a:fillRect/>
          </a:stretch>
        </p:blipFill>
        <p:spPr>
          <a:xfrm flipV="1">
            <a:off x="5000628" y="3214692"/>
            <a:ext cx="666881" cy="690920"/>
          </a:xfrm>
          <a:prstGeom prst="rect">
            <a:avLst/>
          </a:prstGeom>
        </p:spPr>
      </p:pic>
      <p:pic>
        <p:nvPicPr>
          <p:cNvPr id="21" name="20 Imagen" descr="9b991c7f3d7eb27d0b2cb8a607193723-curvas-coloridas-icono-de---rbita-by-vexels.png"/>
          <p:cNvPicPr>
            <a:picLocks noChangeAspect="1"/>
          </p:cNvPicPr>
          <p:nvPr/>
        </p:nvPicPr>
        <p:blipFill>
          <a:blip r:embed="rId4" cstate="print">
            <a:duotone>
              <a:schemeClr val="accent6">
                <a:shade val="45000"/>
                <a:satMod val="135000"/>
              </a:schemeClr>
              <a:prstClr val="white"/>
            </a:duotone>
            <a:lum bright="-30000" contrast="20000"/>
          </a:blip>
          <a:stretch>
            <a:fillRect/>
          </a:stretch>
        </p:blipFill>
        <p:spPr>
          <a:xfrm flipV="1">
            <a:off x="6000760" y="3429006"/>
            <a:ext cx="666881" cy="690920"/>
          </a:xfrm>
          <a:prstGeom prst="rect">
            <a:avLst/>
          </a:prstGeom>
        </p:spPr>
      </p:pic>
      <p:pic>
        <p:nvPicPr>
          <p:cNvPr id="22" name="21 Imagen" descr="9b991c7f3d7eb27d0b2cb8a607193723-curvas-coloridas-icono-de---rbita-by-vexels.png"/>
          <p:cNvPicPr>
            <a:picLocks noChangeAspect="1"/>
          </p:cNvPicPr>
          <p:nvPr/>
        </p:nvPicPr>
        <p:blipFill>
          <a:blip r:embed="rId4" cstate="print">
            <a:duotone>
              <a:schemeClr val="accent6">
                <a:shade val="45000"/>
                <a:satMod val="135000"/>
              </a:schemeClr>
              <a:prstClr val="white"/>
            </a:duotone>
            <a:lum contrast="20000"/>
          </a:blip>
          <a:stretch>
            <a:fillRect/>
          </a:stretch>
        </p:blipFill>
        <p:spPr>
          <a:xfrm flipV="1">
            <a:off x="6858016" y="3643320"/>
            <a:ext cx="666881" cy="690920"/>
          </a:xfrm>
          <a:prstGeom prst="rect">
            <a:avLst/>
          </a:prstGeom>
        </p:spPr>
      </p:pic>
      <p:pic>
        <p:nvPicPr>
          <p:cNvPr id="23" name="22 Imagen" descr="9b991c7f3d7eb27d0b2cb8a607193723-curvas-coloridas-icono-de---rbita-by-vexels.png"/>
          <p:cNvPicPr>
            <a:picLocks noChangeAspect="1"/>
          </p:cNvPicPr>
          <p:nvPr/>
        </p:nvPicPr>
        <p:blipFill>
          <a:blip r:embed="rId4" cstate="print">
            <a:duotone>
              <a:schemeClr val="accent6">
                <a:shade val="45000"/>
                <a:satMod val="135000"/>
              </a:schemeClr>
              <a:prstClr val="white"/>
            </a:duotone>
            <a:lum bright="-30000" contrast="20000"/>
          </a:blip>
          <a:stretch>
            <a:fillRect/>
          </a:stretch>
        </p:blipFill>
        <p:spPr>
          <a:xfrm flipV="1">
            <a:off x="7715272" y="3929072"/>
            <a:ext cx="666881" cy="690920"/>
          </a:xfrm>
          <a:prstGeom prst="rect">
            <a:avLst/>
          </a:prstGeom>
        </p:spPr>
      </p:pic>
      <p:pic>
        <p:nvPicPr>
          <p:cNvPr id="24" name="23 Imagen" descr="g-gif.gif"/>
          <p:cNvPicPr>
            <a:picLocks noChangeAspect="1"/>
          </p:cNvPicPr>
          <p:nvPr/>
        </p:nvPicPr>
        <p:blipFill>
          <a:blip r:embed="rId5">
            <a:lum contrast="40000"/>
          </a:blip>
          <a:stretch>
            <a:fillRect/>
          </a:stretch>
        </p:blipFill>
        <p:spPr>
          <a:xfrm rot="20851487">
            <a:off x="759427" y="3760373"/>
            <a:ext cx="1143008" cy="542303"/>
          </a:xfrm>
          <a:prstGeom prst="rect">
            <a:avLst/>
          </a:prstGeom>
        </p:spPr>
      </p:pic>
      <p:pic>
        <p:nvPicPr>
          <p:cNvPr id="25" name="24 Imagen" descr="yuwsr.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2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0-#ppt_w/2"/>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0-#ppt_w/2"/>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0-#ppt_w/2"/>
                                          </p:val>
                                        </p:tav>
                                        <p:tav tm="100000">
                                          <p:val>
                                            <p:strVal val="#ppt_x"/>
                                          </p:val>
                                        </p:tav>
                                      </p:tavLst>
                                    </p:anim>
                                    <p:anim calcmode="lin" valueType="num">
                                      <p:cBhvr additive="base">
                                        <p:cTn id="18" dur="3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3000" fill="hold"/>
                                        <p:tgtEl>
                                          <p:spTgt spid="10"/>
                                        </p:tgtEl>
                                        <p:attrNameLst>
                                          <p:attrName>ppt_x</p:attrName>
                                        </p:attrNameLst>
                                      </p:cBhvr>
                                      <p:tavLst>
                                        <p:tav tm="0">
                                          <p:val>
                                            <p:strVal val="0-#ppt_w/2"/>
                                          </p:val>
                                        </p:tav>
                                        <p:tav tm="100000">
                                          <p:val>
                                            <p:strVal val="#ppt_x"/>
                                          </p:val>
                                        </p:tav>
                                      </p:tavLst>
                                    </p:anim>
                                    <p:anim calcmode="lin" valueType="num">
                                      <p:cBhvr additive="base">
                                        <p:cTn id="22" dur="3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3000" fill="hold"/>
                                        <p:tgtEl>
                                          <p:spTgt spid="11"/>
                                        </p:tgtEl>
                                        <p:attrNameLst>
                                          <p:attrName>ppt_x</p:attrName>
                                        </p:attrNameLst>
                                      </p:cBhvr>
                                      <p:tavLst>
                                        <p:tav tm="0">
                                          <p:val>
                                            <p:strVal val="0-#ppt_w/2"/>
                                          </p:val>
                                        </p:tav>
                                        <p:tav tm="100000">
                                          <p:val>
                                            <p:strVal val="#ppt_x"/>
                                          </p:val>
                                        </p:tav>
                                      </p:tavLst>
                                    </p:anim>
                                    <p:anim calcmode="lin" valueType="num">
                                      <p:cBhvr additive="base">
                                        <p:cTn id="26" dur="3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3000" fill="hold"/>
                                        <p:tgtEl>
                                          <p:spTgt spid="12"/>
                                        </p:tgtEl>
                                        <p:attrNameLst>
                                          <p:attrName>ppt_x</p:attrName>
                                        </p:attrNameLst>
                                      </p:cBhvr>
                                      <p:tavLst>
                                        <p:tav tm="0">
                                          <p:val>
                                            <p:strVal val="0-#ppt_w/2"/>
                                          </p:val>
                                        </p:tav>
                                        <p:tav tm="100000">
                                          <p:val>
                                            <p:strVal val="#ppt_x"/>
                                          </p:val>
                                        </p:tav>
                                      </p:tavLst>
                                    </p:anim>
                                    <p:anim calcmode="lin" valueType="num">
                                      <p:cBhvr additive="base">
                                        <p:cTn id="30" dur="3000" fill="hold"/>
                                        <p:tgtEl>
                                          <p:spTgt spid="12"/>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3000" fill="hold"/>
                                        <p:tgtEl>
                                          <p:spTgt spid="13"/>
                                        </p:tgtEl>
                                        <p:attrNameLst>
                                          <p:attrName>ppt_x</p:attrName>
                                        </p:attrNameLst>
                                      </p:cBhvr>
                                      <p:tavLst>
                                        <p:tav tm="0">
                                          <p:val>
                                            <p:strVal val="0-#ppt_w/2"/>
                                          </p:val>
                                        </p:tav>
                                        <p:tav tm="100000">
                                          <p:val>
                                            <p:strVal val="#ppt_x"/>
                                          </p:val>
                                        </p:tav>
                                      </p:tavLst>
                                    </p:anim>
                                    <p:anim calcmode="lin" valueType="num">
                                      <p:cBhvr additive="base">
                                        <p:cTn id="34" dur="3000" fill="hold"/>
                                        <p:tgtEl>
                                          <p:spTgt spid="13"/>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3000" fill="hold"/>
                                        <p:tgtEl>
                                          <p:spTgt spid="14"/>
                                        </p:tgtEl>
                                        <p:attrNameLst>
                                          <p:attrName>ppt_x</p:attrName>
                                        </p:attrNameLst>
                                      </p:cBhvr>
                                      <p:tavLst>
                                        <p:tav tm="0">
                                          <p:val>
                                            <p:strVal val="0-#ppt_w/2"/>
                                          </p:val>
                                        </p:tav>
                                        <p:tav tm="100000">
                                          <p:val>
                                            <p:strVal val="#ppt_x"/>
                                          </p:val>
                                        </p:tav>
                                      </p:tavLst>
                                    </p:anim>
                                    <p:anim calcmode="lin" valueType="num">
                                      <p:cBhvr additive="base">
                                        <p:cTn id="38" dur="3000" fill="hold"/>
                                        <p:tgtEl>
                                          <p:spTgt spid="14"/>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3000" fill="hold"/>
                                        <p:tgtEl>
                                          <p:spTgt spid="15"/>
                                        </p:tgtEl>
                                        <p:attrNameLst>
                                          <p:attrName>ppt_x</p:attrName>
                                        </p:attrNameLst>
                                      </p:cBhvr>
                                      <p:tavLst>
                                        <p:tav tm="0">
                                          <p:val>
                                            <p:strVal val="0-#ppt_w/2"/>
                                          </p:val>
                                        </p:tav>
                                        <p:tav tm="100000">
                                          <p:val>
                                            <p:strVal val="#ppt_x"/>
                                          </p:val>
                                        </p:tav>
                                      </p:tavLst>
                                    </p:anim>
                                    <p:anim calcmode="lin" valueType="num">
                                      <p:cBhvr additive="base">
                                        <p:cTn id="42" dur="3000" fill="hold"/>
                                        <p:tgtEl>
                                          <p:spTgt spid="15"/>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3000" fill="hold"/>
                                        <p:tgtEl>
                                          <p:spTgt spid="16"/>
                                        </p:tgtEl>
                                        <p:attrNameLst>
                                          <p:attrName>ppt_x</p:attrName>
                                        </p:attrNameLst>
                                      </p:cBhvr>
                                      <p:tavLst>
                                        <p:tav tm="0">
                                          <p:val>
                                            <p:strVal val="0-#ppt_w/2"/>
                                          </p:val>
                                        </p:tav>
                                        <p:tav tm="100000">
                                          <p:val>
                                            <p:strVal val="#ppt_x"/>
                                          </p:val>
                                        </p:tav>
                                      </p:tavLst>
                                    </p:anim>
                                    <p:anim calcmode="lin" valueType="num">
                                      <p:cBhvr additive="base">
                                        <p:cTn id="46" dur="3000" fill="hold"/>
                                        <p:tgtEl>
                                          <p:spTgt spid="16"/>
                                        </p:tgtEl>
                                        <p:attrNameLst>
                                          <p:attrName>ppt_y</p:attrName>
                                        </p:attrNameLst>
                                      </p:cBhvr>
                                      <p:tavLst>
                                        <p:tav tm="0">
                                          <p:val>
                                            <p:strVal val="1+#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3000" fill="hold"/>
                                        <p:tgtEl>
                                          <p:spTgt spid="6"/>
                                        </p:tgtEl>
                                        <p:attrNameLst>
                                          <p:attrName>ppt_x</p:attrName>
                                        </p:attrNameLst>
                                      </p:cBhvr>
                                      <p:tavLst>
                                        <p:tav tm="0">
                                          <p:val>
                                            <p:strVal val="0-#ppt_w/2"/>
                                          </p:val>
                                        </p:tav>
                                        <p:tav tm="100000">
                                          <p:val>
                                            <p:strVal val="#ppt_x"/>
                                          </p:val>
                                        </p:tav>
                                      </p:tavLst>
                                    </p:anim>
                                    <p:anim calcmode="lin" valueType="num">
                                      <p:cBhvr additive="base">
                                        <p:cTn id="50" dur="3000" fill="hold"/>
                                        <p:tgtEl>
                                          <p:spTgt spid="6"/>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3000" fill="hold"/>
                                        <p:tgtEl>
                                          <p:spTgt spid="7"/>
                                        </p:tgtEl>
                                        <p:attrNameLst>
                                          <p:attrName>ppt_x</p:attrName>
                                        </p:attrNameLst>
                                      </p:cBhvr>
                                      <p:tavLst>
                                        <p:tav tm="0">
                                          <p:val>
                                            <p:strVal val="0-#ppt_w/2"/>
                                          </p:val>
                                        </p:tav>
                                        <p:tav tm="100000">
                                          <p:val>
                                            <p:strVal val="#ppt_x"/>
                                          </p:val>
                                        </p:tav>
                                      </p:tavLst>
                                    </p:anim>
                                    <p:anim calcmode="lin" valueType="num">
                                      <p:cBhvr additive="base">
                                        <p:cTn id="54" dur="3000" fill="hold"/>
                                        <p:tgtEl>
                                          <p:spTgt spid="7"/>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additive="base">
                                        <p:cTn id="57" dur="3000" fill="hold"/>
                                        <p:tgtEl>
                                          <p:spTgt spid="9"/>
                                        </p:tgtEl>
                                        <p:attrNameLst>
                                          <p:attrName>ppt_x</p:attrName>
                                        </p:attrNameLst>
                                      </p:cBhvr>
                                      <p:tavLst>
                                        <p:tav tm="0">
                                          <p:val>
                                            <p:strVal val="0-#ppt_w/2"/>
                                          </p:val>
                                        </p:tav>
                                        <p:tav tm="100000">
                                          <p:val>
                                            <p:strVal val="#ppt_x"/>
                                          </p:val>
                                        </p:tav>
                                      </p:tavLst>
                                    </p:anim>
                                    <p:anim calcmode="lin" valueType="num">
                                      <p:cBhvr additive="base">
                                        <p:cTn id="58" dur="3000" fill="hold"/>
                                        <p:tgtEl>
                                          <p:spTgt spid="9"/>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3000" fill="hold"/>
                                        <p:tgtEl>
                                          <p:spTgt spid="17"/>
                                        </p:tgtEl>
                                        <p:attrNameLst>
                                          <p:attrName>ppt_x</p:attrName>
                                        </p:attrNameLst>
                                      </p:cBhvr>
                                      <p:tavLst>
                                        <p:tav tm="0">
                                          <p:val>
                                            <p:strVal val="0-#ppt_w/2"/>
                                          </p:val>
                                        </p:tav>
                                        <p:tav tm="100000">
                                          <p:val>
                                            <p:strVal val="#ppt_x"/>
                                          </p:val>
                                        </p:tav>
                                      </p:tavLst>
                                    </p:anim>
                                    <p:anim calcmode="lin" valueType="num">
                                      <p:cBhvr additive="base">
                                        <p:cTn id="62" dur="3000" fill="hold"/>
                                        <p:tgtEl>
                                          <p:spTgt spid="17"/>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3000" fill="hold"/>
                                        <p:tgtEl>
                                          <p:spTgt spid="18"/>
                                        </p:tgtEl>
                                        <p:attrNameLst>
                                          <p:attrName>ppt_x</p:attrName>
                                        </p:attrNameLst>
                                      </p:cBhvr>
                                      <p:tavLst>
                                        <p:tav tm="0">
                                          <p:val>
                                            <p:strVal val="0-#ppt_w/2"/>
                                          </p:val>
                                        </p:tav>
                                        <p:tav tm="100000">
                                          <p:val>
                                            <p:strVal val="#ppt_x"/>
                                          </p:val>
                                        </p:tav>
                                      </p:tavLst>
                                    </p:anim>
                                    <p:anim calcmode="lin" valueType="num">
                                      <p:cBhvr additive="base">
                                        <p:cTn id="66" dur="3000" fill="hold"/>
                                        <p:tgtEl>
                                          <p:spTgt spid="18"/>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3000" fill="hold"/>
                                        <p:tgtEl>
                                          <p:spTgt spid="19"/>
                                        </p:tgtEl>
                                        <p:attrNameLst>
                                          <p:attrName>ppt_x</p:attrName>
                                        </p:attrNameLst>
                                      </p:cBhvr>
                                      <p:tavLst>
                                        <p:tav tm="0">
                                          <p:val>
                                            <p:strVal val="0-#ppt_w/2"/>
                                          </p:val>
                                        </p:tav>
                                        <p:tav tm="100000">
                                          <p:val>
                                            <p:strVal val="#ppt_x"/>
                                          </p:val>
                                        </p:tav>
                                      </p:tavLst>
                                    </p:anim>
                                    <p:anim calcmode="lin" valueType="num">
                                      <p:cBhvr additive="base">
                                        <p:cTn id="70" dur="3000" fill="hold"/>
                                        <p:tgtEl>
                                          <p:spTgt spid="19"/>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3000" fill="hold"/>
                                        <p:tgtEl>
                                          <p:spTgt spid="20"/>
                                        </p:tgtEl>
                                        <p:attrNameLst>
                                          <p:attrName>ppt_x</p:attrName>
                                        </p:attrNameLst>
                                      </p:cBhvr>
                                      <p:tavLst>
                                        <p:tav tm="0">
                                          <p:val>
                                            <p:strVal val="0-#ppt_w/2"/>
                                          </p:val>
                                        </p:tav>
                                        <p:tav tm="100000">
                                          <p:val>
                                            <p:strVal val="#ppt_x"/>
                                          </p:val>
                                        </p:tav>
                                      </p:tavLst>
                                    </p:anim>
                                    <p:anim calcmode="lin" valueType="num">
                                      <p:cBhvr additive="base">
                                        <p:cTn id="74" dur="3000" fill="hold"/>
                                        <p:tgtEl>
                                          <p:spTgt spid="20"/>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3000" fill="hold"/>
                                        <p:tgtEl>
                                          <p:spTgt spid="21"/>
                                        </p:tgtEl>
                                        <p:attrNameLst>
                                          <p:attrName>ppt_x</p:attrName>
                                        </p:attrNameLst>
                                      </p:cBhvr>
                                      <p:tavLst>
                                        <p:tav tm="0">
                                          <p:val>
                                            <p:strVal val="0-#ppt_w/2"/>
                                          </p:val>
                                        </p:tav>
                                        <p:tav tm="100000">
                                          <p:val>
                                            <p:strVal val="#ppt_x"/>
                                          </p:val>
                                        </p:tav>
                                      </p:tavLst>
                                    </p:anim>
                                    <p:anim calcmode="lin" valueType="num">
                                      <p:cBhvr additive="base">
                                        <p:cTn id="78" dur="3000" fill="hold"/>
                                        <p:tgtEl>
                                          <p:spTgt spid="21"/>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3000" fill="hold"/>
                                        <p:tgtEl>
                                          <p:spTgt spid="22"/>
                                        </p:tgtEl>
                                        <p:attrNameLst>
                                          <p:attrName>ppt_x</p:attrName>
                                        </p:attrNameLst>
                                      </p:cBhvr>
                                      <p:tavLst>
                                        <p:tav tm="0">
                                          <p:val>
                                            <p:strVal val="0-#ppt_w/2"/>
                                          </p:val>
                                        </p:tav>
                                        <p:tav tm="100000">
                                          <p:val>
                                            <p:strVal val="#ppt_x"/>
                                          </p:val>
                                        </p:tav>
                                      </p:tavLst>
                                    </p:anim>
                                    <p:anim calcmode="lin" valueType="num">
                                      <p:cBhvr additive="base">
                                        <p:cTn id="82" dur="3000" fill="hold"/>
                                        <p:tgtEl>
                                          <p:spTgt spid="22"/>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3000" fill="hold"/>
                                        <p:tgtEl>
                                          <p:spTgt spid="23"/>
                                        </p:tgtEl>
                                        <p:attrNameLst>
                                          <p:attrName>ppt_x</p:attrName>
                                        </p:attrNameLst>
                                      </p:cBhvr>
                                      <p:tavLst>
                                        <p:tav tm="0">
                                          <p:val>
                                            <p:strVal val="0-#ppt_w/2"/>
                                          </p:val>
                                        </p:tav>
                                        <p:tav tm="100000">
                                          <p:val>
                                            <p:strVal val="#ppt_x"/>
                                          </p:val>
                                        </p:tav>
                                      </p:tavLst>
                                    </p:anim>
                                    <p:anim calcmode="lin" valueType="num">
                                      <p:cBhvr additive="base">
                                        <p:cTn id="86" dur="3000" fill="hold"/>
                                        <p:tgtEl>
                                          <p:spTgt spid="23"/>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3000" fill="hold"/>
                                        <p:tgtEl>
                                          <p:spTgt spid="6"/>
                                        </p:tgtEl>
                                        <p:attrNameLst>
                                          <p:attrName>r</p:attrName>
                                        </p:attrNameLst>
                                      </p:cBhvr>
                                    </p:animRot>
                                  </p:childTnLst>
                                </p:cTn>
                              </p:par>
                              <p:par>
                                <p:cTn id="89" presetID="8" presetClass="emph" presetSubtype="0" autoRev="1" fill="hold" nodeType="withEffect">
                                  <p:stCondLst>
                                    <p:cond delay="0"/>
                                  </p:stCondLst>
                                  <p:childTnLst>
                                    <p:animRot by="21600000">
                                      <p:cBhvr>
                                        <p:cTn id="90" dur="3000" fill="hold"/>
                                        <p:tgtEl>
                                          <p:spTgt spid="7"/>
                                        </p:tgtEl>
                                        <p:attrNameLst>
                                          <p:attrName>r</p:attrName>
                                        </p:attrNameLst>
                                      </p:cBhvr>
                                    </p:animRot>
                                  </p:childTnLst>
                                </p:cTn>
                              </p:par>
                              <p:par>
                                <p:cTn id="91" presetID="8" presetClass="emph" presetSubtype="0" autoRev="1" fill="hold" nodeType="withEffect">
                                  <p:stCondLst>
                                    <p:cond delay="0"/>
                                  </p:stCondLst>
                                  <p:childTnLst>
                                    <p:animRot by="21600000">
                                      <p:cBhvr>
                                        <p:cTn id="92" dur="3000" fill="hold"/>
                                        <p:tgtEl>
                                          <p:spTgt spid="9"/>
                                        </p:tgtEl>
                                        <p:attrNameLst>
                                          <p:attrName>r</p:attrName>
                                        </p:attrNameLst>
                                      </p:cBhvr>
                                    </p:animRot>
                                  </p:childTnLst>
                                </p:cTn>
                              </p:par>
                              <p:par>
                                <p:cTn id="93" presetID="8" presetClass="emph" presetSubtype="0" autoRev="1" fill="hold" nodeType="withEffect">
                                  <p:stCondLst>
                                    <p:cond delay="0"/>
                                  </p:stCondLst>
                                  <p:childTnLst>
                                    <p:animRot by="21600000">
                                      <p:cBhvr>
                                        <p:cTn id="94" dur="3000" fill="hold"/>
                                        <p:tgtEl>
                                          <p:spTgt spid="17"/>
                                        </p:tgtEl>
                                        <p:attrNameLst>
                                          <p:attrName>r</p:attrName>
                                        </p:attrNameLst>
                                      </p:cBhvr>
                                    </p:animRot>
                                  </p:childTnLst>
                                </p:cTn>
                              </p:par>
                              <p:par>
                                <p:cTn id="95" presetID="8" presetClass="emph" presetSubtype="0" autoRev="1" fill="hold" nodeType="withEffect">
                                  <p:stCondLst>
                                    <p:cond delay="0"/>
                                  </p:stCondLst>
                                  <p:childTnLst>
                                    <p:animRot by="21600000">
                                      <p:cBhvr>
                                        <p:cTn id="96" dur="3000" fill="hold"/>
                                        <p:tgtEl>
                                          <p:spTgt spid="18"/>
                                        </p:tgtEl>
                                        <p:attrNameLst>
                                          <p:attrName>r</p:attrName>
                                        </p:attrNameLst>
                                      </p:cBhvr>
                                    </p:animRot>
                                  </p:childTnLst>
                                </p:cTn>
                              </p:par>
                              <p:par>
                                <p:cTn id="97" presetID="8" presetClass="emph" presetSubtype="0" autoRev="1" fill="hold" nodeType="withEffect">
                                  <p:stCondLst>
                                    <p:cond delay="0"/>
                                  </p:stCondLst>
                                  <p:childTnLst>
                                    <p:animRot by="21600000">
                                      <p:cBhvr>
                                        <p:cTn id="98" dur="3000" fill="hold"/>
                                        <p:tgtEl>
                                          <p:spTgt spid="19"/>
                                        </p:tgtEl>
                                        <p:attrNameLst>
                                          <p:attrName>r</p:attrName>
                                        </p:attrNameLst>
                                      </p:cBhvr>
                                    </p:animRot>
                                  </p:childTnLst>
                                </p:cTn>
                              </p:par>
                              <p:par>
                                <p:cTn id="99" presetID="8" presetClass="emph" presetSubtype="0" autoRev="1" fill="hold" nodeType="withEffect">
                                  <p:stCondLst>
                                    <p:cond delay="0"/>
                                  </p:stCondLst>
                                  <p:childTnLst>
                                    <p:animRot by="21600000">
                                      <p:cBhvr>
                                        <p:cTn id="100" dur="3000" fill="hold"/>
                                        <p:tgtEl>
                                          <p:spTgt spid="20"/>
                                        </p:tgtEl>
                                        <p:attrNameLst>
                                          <p:attrName>r</p:attrName>
                                        </p:attrNameLst>
                                      </p:cBhvr>
                                    </p:animRot>
                                  </p:childTnLst>
                                </p:cTn>
                              </p:par>
                              <p:par>
                                <p:cTn id="101" presetID="8" presetClass="emph" presetSubtype="0" autoRev="1" fill="hold" nodeType="withEffect">
                                  <p:stCondLst>
                                    <p:cond delay="0"/>
                                  </p:stCondLst>
                                  <p:childTnLst>
                                    <p:animRot by="21600000">
                                      <p:cBhvr>
                                        <p:cTn id="102" dur="3000" fill="hold"/>
                                        <p:tgtEl>
                                          <p:spTgt spid="21"/>
                                        </p:tgtEl>
                                        <p:attrNameLst>
                                          <p:attrName>r</p:attrName>
                                        </p:attrNameLst>
                                      </p:cBhvr>
                                    </p:animRot>
                                  </p:childTnLst>
                                </p:cTn>
                              </p:par>
                              <p:par>
                                <p:cTn id="103" presetID="8" presetClass="emph" presetSubtype="0" autoRev="1" fill="hold" nodeType="withEffect">
                                  <p:stCondLst>
                                    <p:cond delay="0"/>
                                  </p:stCondLst>
                                  <p:childTnLst>
                                    <p:animRot by="21600000">
                                      <p:cBhvr>
                                        <p:cTn id="104" dur="3000" fill="hold"/>
                                        <p:tgtEl>
                                          <p:spTgt spid="22"/>
                                        </p:tgtEl>
                                        <p:attrNameLst>
                                          <p:attrName>r</p:attrName>
                                        </p:attrNameLst>
                                      </p:cBhvr>
                                    </p:animRot>
                                  </p:childTnLst>
                                </p:cTn>
                              </p:par>
                              <p:par>
                                <p:cTn id="105" presetID="8" presetClass="emph" presetSubtype="0" autoRev="1" fill="hold" nodeType="withEffect">
                                  <p:stCondLst>
                                    <p:cond delay="0"/>
                                  </p:stCondLst>
                                  <p:childTnLst>
                                    <p:animRot by="21600000">
                                      <p:cBhvr>
                                        <p:cTn id="106" dur="3000" fill="hold"/>
                                        <p:tgtEl>
                                          <p:spTgt spid="23"/>
                                        </p:tgtEl>
                                        <p:attrNameLst>
                                          <p:attrName>r</p:attrName>
                                        </p:attrNameLst>
                                      </p:cBhvr>
                                    </p:animRot>
                                  </p:childTnLst>
                                </p:cTn>
                              </p:par>
                              <p:par>
                                <p:cTn id="107" presetID="8" presetClass="emph" presetSubtype="0" autoRev="1" fill="hold" nodeType="withEffect">
                                  <p:stCondLst>
                                    <p:cond delay="0"/>
                                  </p:stCondLst>
                                  <p:childTnLst>
                                    <p:animRot by="-21600000">
                                      <p:cBhvr>
                                        <p:cTn id="108" dur="3000" fill="hold"/>
                                        <p:tgtEl>
                                          <p:spTgt spid="4"/>
                                        </p:tgtEl>
                                        <p:attrNameLst>
                                          <p:attrName>r</p:attrName>
                                        </p:attrNameLst>
                                      </p:cBhvr>
                                    </p:animRot>
                                  </p:childTnLst>
                                </p:cTn>
                              </p:par>
                              <p:par>
                                <p:cTn id="109" presetID="8" presetClass="emph" presetSubtype="0" autoRev="1" fill="hold" nodeType="withEffect">
                                  <p:stCondLst>
                                    <p:cond delay="0"/>
                                  </p:stCondLst>
                                  <p:childTnLst>
                                    <p:animRot by="-21600000">
                                      <p:cBhvr>
                                        <p:cTn id="110" dur="3000" fill="hold"/>
                                        <p:tgtEl>
                                          <p:spTgt spid="5"/>
                                        </p:tgtEl>
                                        <p:attrNameLst>
                                          <p:attrName>r</p:attrName>
                                        </p:attrNameLst>
                                      </p:cBhvr>
                                    </p:animRot>
                                  </p:childTnLst>
                                </p:cTn>
                              </p:par>
                              <p:par>
                                <p:cTn id="111" presetID="8" presetClass="emph" presetSubtype="0" autoRev="1" fill="hold" nodeType="withEffect">
                                  <p:stCondLst>
                                    <p:cond delay="0"/>
                                  </p:stCondLst>
                                  <p:childTnLst>
                                    <p:animRot by="-21600000">
                                      <p:cBhvr>
                                        <p:cTn id="112" dur="3000" fill="hold"/>
                                        <p:tgtEl>
                                          <p:spTgt spid="8"/>
                                        </p:tgtEl>
                                        <p:attrNameLst>
                                          <p:attrName>r</p:attrName>
                                        </p:attrNameLst>
                                      </p:cBhvr>
                                    </p:animRot>
                                  </p:childTnLst>
                                </p:cTn>
                              </p:par>
                              <p:par>
                                <p:cTn id="113" presetID="8" presetClass="emph" presetSubtype="0" autoRev="1" fill="hold" nodeType="withEffect">
                                  <p:stCondLst>
                                    <p:cond delay="0"/>
                                  </p:stCondLst>
                                  <p:childTnLst>
                                    <p:animRot by="-21600000">
                                      <p:cBhvr>
                                        <p:cTn id="114" dur="3000" fill="hold"/>
                                        <p:tgtEl>
                                          <p:spTgt spid="10"/>
                                        </p:tgtEl>
                                        <p:attrNameLst>
                                          <p:attrName>r</p:attrName>
                                        </p:attrNameLst>
                                      </p:cBhvr>
                                    </p:animRot>
                                  </p:childTnLst>
                                </p:cTn>
                              </p:par>
                              <p:par>
                                <p:cTn id="115" presetID="8" presetClass="emph" presetSubtype="0" autoRev="1" fill="hold" nodeType="withEffect">
                                  <p:stCondLst>
                                    <p:cond delay="0"/>
                                  </p:stCondLst>
                                  <p:childTnLst>
                                    <p:animRot by="-21600000">
                                      <p:cBhvr>
                                        <p:cTn id="116" dur="3000" fill="hold"/>
                                        <p:tgtEl>
                                          <p:spTgt spid="11"/>
                                        </p:tgtEl>
                                        <p:attrNameLst>
                                          <p:attrName>r</p:attrName>
                                        </p:attrNameLst>
                                      </p:cBhvr>
                                    </p:animRot>
                                  </p:childTnLst>
                                </p:cTn>
                              </p:par>
                              <p:par>
                                <p:cTn id="117" presetID="8" presetClass="emph" presetSubtype="0" autoRev="1" fill="hold" nodeType="withEffect">
                                  <p:stCondLst>
                                    <p:cond delay="0"/>
                                  </p:stCondLst>
                                  <p:childTnLst>
                                    <p:animRot by="-21600000">
                                      <p:cBhvr>
                                        <p:cTn id="118" dur="3000" fill="hold"/>
                                        <p:tgtEl>
                                          <p:spTgt spid="12"/>
                                        </p:tgtEl>
                                        <p:attrNameLst>
                                          <p:attrName>r</p:attrName>
                                        </p:attrNameLst>
                                      </p:cBhvr>
                                    </p:animRot>
                                  </p:childTnLst>
                                </p:cTn>
                              </p:par>
                              <p:par>
                                <p:cTn id="119" presetID="8" presetClass="emph" presetSubtype="0" autoRev="1" fill="hold" nodeType="withEffect">
                                  <p:stCondLst>
                                    <p:cond delay="0"/>
                                  </p:stCondLst>
                                  <p:childTnLst>
                                    <p:animRot by="-21600000">
                                      <p:cBhvr>
                                        <p:cTn id="120" dur="3000" fill="hold"/>
                                        <p:tgtEl>
                                          <p:spTgt spid="13"/>
                                        </p:tgtEl>
                                        <p:attrNameLst>
                                          <p:attrName>r</p:attrName>
                                        </p:attrNameLst>
                                      </p:cBhvr>
                                    </p:animRot>
                                  </p:childTnLst>
                                </p:cTn>
                              </p:par>
                              <p:par>
                                <p:cTn id="121" presetID="8" presetClass="emph" presetSubtype="0" autoRev="1" fill="hold" nodeType="withEffect">
                                  <p:stCondLst>
                                    <p:cond delay="0"/>
                                  </p:stCondLst>
                                  <p:childTnLst>
                                    <p:animRot by="-21600000">
                                      <p:cBhvr>
                                        <p:cTn id="122" dur="3000" fill="hold"/>
                                        <p:tgtEl>
                                          <p:spTgt spid="14"/>
                                        </p:tgtEl>
                                        <p:attrNameLst>
                                          <p:attrName>r</p:attrName>
                                        </p:attrNameLst>
                                      </p:cBhvr>
                                    </p:animRot>
                                  </p:childTnLst>
                                </p:cTn>
                              </p:par>
                              <p:par>
                                <p:cTn id="123" presetID="8" presetClass="emph" presetSubtype="0" autoRev="1" fill="hold" nodeType="withEffect">
                                  <p:stCondLst>
                                    <p:cond delay="0"/>
                                  </p:stCondLst>
                                  <p:childTnLst>
                                    <p:animRot by="-21600000">
                                      <p:cBhvr>
                                        <p:cTn id="124" dur="3000" fill="hold"/>
                                        <p:tgtEl>
                                          <p:spTgt spid="15"/>
                                        </p:tgtEl>
                                        <p:attrNameLst>
                                          <p:attrName>r</p:attrName>
                                        </p:attrNameLst>
                                      </p:cBhvr>
                                    </p:animRot>
                                  </p:childTnLst>
                                </p:cTn>
                              </p:par>
                              <p:par>
                                <p:cTn id="125" presetID="8" presetClass="emph" presetSubtype="0" autoRev="1" fill="hold" nodeType="withEffect">
                                  <p:stCondLst>
                                    <p:cond delay="0"/>
                                  </p:stCondLst>
                                  <p:childTnLst>
                                    <p:animRot by="-21600000">
                                      <p:cBhvr>
                                        <p:cTn id="126" dur="3000" fill="hold"/>
                                        <p:tgtEl>
                                          <p:spTgt spid="16"/>
                                        </p:tgtEl>
                                        <p:attrNameLst>
                                          <p:attrName>r</p:attrName>
                                        </p:attrNameLst>
                                      </p:cBhvr>
                                    </p:animRot>
                                  </p:childTnLst>
                                </p:cTn>
                              </p:par>
                            </p:childTnLst>
                          </p:cTn>
                        </p:par>
                        <p:par>
                          <p:cTn id="127" fill="hold">
                            <p:stCondLst>
                              <p:cond delay="6000"/>
                            </p:stCondLst>
                            <p:childTnLst>
                              <p:par>
                                <p:cTn id="128" presetID="2" presetClass="exit" presetSubtype="12" fill="hold" nodeType="afterEffect">
                                  <p:stCondLst>
                                    <p:cond delay="0"/>
                                  </p:stCondLst>
                                  <p:childTnLst>
                                    <p:anim calcmode="lin" valueType="num">
                                      <p:cBhvr additive="base">
                                        <p:cTn id="129" dur="3000"/>
                                        <p:tgtEl>
                                          <p:spTgt spid="4"/>
                                        </p:tgtEl>
                                        <p:attrNameLst>
                                          <p:attrName>ppt_x</p:attrName>
                                        </p:attrNameLst>
                                      </p:cBhvr>
                                      <p:tavLst>
                                        <p:tav tm="0">
                                          <p:val>
                                            <p:strVal val="ppt_x"/>
                                          </p:val>
                                        </p:tav>
                                        <p:tav tm="100000">
                                          <p:val>
                                            <p:strVal val="0-ppt_w/2"/>
                                          </p:val>
                                        </p:tav>
                                      </p:tavLst>
                                    </p:anim>
                                    <p:anim calcmode="lin" valueType="num">
                                      <p:cBhvr additive="base">
                                        <p:cTn id="130" dur="3000"/>
                                        <p:tgtEl>
                                          <p:spTgt spid="4"/>
                                        </p:tgtEl>
                                        <p:attrNameLst>
                                          <p:attrName>ppt_y</p:attrName>
                                        </p:attrNameLst>
                                      </p:cBhvr>
                                      <p:tavLst>
                                        <p:tav tm="0">
                                          <p:val>
                                            <p:strVal val="ppt_y"/>
                                          </p:val>
                                        </p:tav>
                                        <p:tav tm="100000">
                                          <p:val>
                                            <p:strVal val="1+ppt_h/2"/>
                                          </p:val>
                                        </p:tav>
                                      </p:tavLst>
                                    </p:anim>
                                    <p:set>
                                      <p:cBhvr>
                                        <p:cTn id="131" dur="1" fill="hold">
                                          <p:stCondLst>
                                            <p:cond delay="2999"/>
                                          </p:stCondLst>
                                        </p:cTn>
                                        <p:tgtEl>
                                          <p:spTgt spid="4"/>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3000"/>
                                        <p:tgtEl>
                                          <p:spTgt spid="5"/>
                                        </p:tgtEl>
                                        <p:attrNameLst>
                                          <p:attrName>ppt_x</p:attrName>
                                        </p:attrNameLst>
                                      </p:cBhvr>
                                      <p:tavLst>
                                        <p:tav tm="0">
                                          <p:val>
                                            <p:strVal val="ppt_x"/>
                                          </p:val>
                                        </p:tav>
                                        <p:tav tm="100000">
                                          <p:val>
                                            <p:strVal val="0-ppt_w/2"/>
                                          </p:val>
                                        </p:tav>
                                      </p:tavLst>
                                    </p:anim>
                                    <p:anim calcmode="lin" valueType="num">
                                      <p:cBhvr additive="base">
                                        <p:cTn id="134" dur="3000"/>
                                        <p:tgtEl>
                                          <p:spTgt spid="5"/>
                                        </p:tgtEl>
                                        <p:attrNameLst>
                                          <p:attrName>ppt_y</p:attrName>
                                        </p:attrNameLst>
                                      </p:cBhvr>
                                      <p:tavLst>
                                        <p:tav tm="0">
                                          <p:val>
                                            <p:strVal val="ppt_y"/>
                                          </p:val>
                                        </p:tav>
                                        <p:tav tm="100000">
                                          <p:val>
                                            <p:strVal val="1+ppt_h/2"/>
                                          </p:val>
                                        </p:tav>
                                      </p:tavLst>
                                    </p:anim>
                                    <p:set>
                                      <p:cBhvr>
                                        <p:cTn id="135" dur="1" fill="hold">
                                          <p:stCondLst>
                                            <p:cond delay="2999"/>
                                          </p:stCondLst>
                                        </p:cTn>
                                        <p:tgtEl>
                                          <p:spTgt spid="5"/>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3000"/>
                                        <p:tgtEl>
                                          <p:spTgt spid="8"/>
                                        </p:tgtEl>
                                        <p:attrNameLst>
                                          <p:attrName>ppt_x</p:attrName>
                                        </p:attrNameLst>
                                      </p:cBhvr>
                                      <p:tavLst>
                                        <p:tav tm="0">
                                          <p:val>
                                            <p:strVal val="ppt_x"/>
                                          </p:val>
                                        </p:tav>
                                        <p:tav tm="100000">
                                          <p:val>
                                            <p:strVal val="0-ppt_w/2"/>
                                          </p:val>
                                        </p:tav>
                                      </p:tavLst>
                                    </p:anim>
                                    <p:anim calcmode="lin" valueType="num">
                                      <p:cBhvr additive="base">
                                        <p:cTn id="138" dur="3000"/>
                                        <p:tgtEl>
                                          <p:spTgt spid="8"/>
                                        </p:tgtEl>
                                        <p:attrNameLst>
                                          <p:attrName>ppt_y</p:attrName>
                                        </p:attrNameLst>
                                      </p:cBhvr>
                                      <p:tavLst>
                                        <p:tav tm="0">
                                          <p:val>
                                            <p:strVal val="ppt_y"/>
                                          </p:val>
                                        </p:tav>
                                        <p:tav tm="100000">
                                          <p:val>
                                            <p:strVal val="1+ppt_h/2"/>
                                          </p:val>
                                        </p:tav>
                                      </p:tavLst>
                                    </p:anim>
                                    <p:set>
                                      <p:cBhvr>
                                        <p:cTn id="139" dur="1" fill="hold">
                                          <p:stCondLst>
                                            <p:cond delay="2999"/>
                                          </p:stCondLst>
                                        </p:cTn>
                                        <p:tgtEl>
                                          <p:spTgt spid="8"/>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3000"/>
                                        <p:tgtEl>
                                          <p:spTgt spid="10"/>
                                        </p:tgtEl>
                                        <p:attrNameLst>
                                          <p:attrName>ppt_x</p:attrName>
                                        </p:attrNameLst>
                                      </p:cBhvr>
                                      <p:tavLst>
                                        <p:tav tm="0">
                                          <p:val>
                                            <p:strVal val="ppt_x"/>
                                          </p:val>
                                        </p:tav>
                                        <p:tav tm="100000">
                                          <p:val>
                                            <p:strVal val="0-ppt_w/2"/>
                                          </p:val>
                                        </p:tav>
                                      </p:tavLst>
                                    </p:anim>
                                    <p:anim calcmode="lin" valueType="num">
                                      <p:cBhvr additive="base">
                                        <p:cTn id="142" dur="3000"/>
                                        <p:tgtEl>
                                          <p:spTgt spid="10"/>
                                        </p:tgtEl>
                                        <p:attrNameLst>
                                          <p:attrName>ppt_y</p:attrName>
                                        </p:attrNameLst>
                                      </p:cBhvr>
                                      <p:tavLst>
                                        <p:tav tm="0">
                                          <p:val>
                                            <p:strVal val="ppt_y"/>
                                          </p:val>
                                        </p:tav>
                                        <p:tav tm="100000">
                                          <p:val>
                                            <p:strVal val="1+ppt_h/2"/>
                                          </p:val>
                                        </p:tav>
                                      </p:tavLst>
                                    </p:anim>
                                    <p:set>
                                      <p:cBhvr>
                                        <p:cTn id="143" dur="1" fill="hold">
                                          <p:stCondLst>
                                            <p:cond delay="2999"/>
                                          </p:stCondLst>
                                        </p:cTn>
                                        <p:tgtEl>
                                          <p:spTgt spid="10"/>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3000"/>
                                        <p:tgtEl>
                                          <p:spTgt spid="11"/>
                                        </p:tgtEl>
                                        <p:attrNameLst>
                                          <p:attrName>ppt_x</p:attrName>
                                        </p:attrNameLst>
                                      </p:cBhvr>
                                      <p:tavLst>
                                        <p:tav tm="0">
                                          <p:val>
                                            <p:strVal val="ppt_x"/>
                                          </p:val>
                                        </p:tav>
                                        <p:tav tm="100000">
                                          <p:val>
                                            <p:strVal val="0-ppt_w/2"/>
                                          </p:val>
                                        </p:tav>
                                      </p:tavLst>
                                    </p:anim>
                                    <p:anim calcmode="lin" valueType="num">
                                      <p:cBhvr additive="base">
                                        <p:cTn id="146" dur="3000"/>
                                        <p:tgtEl>
                                          <p:spTgt spid="11"/>
                                        </p:tgtEl>
                                        <p:attrNameLst>
                                          <p:attrName>ppt_y</p:attrName>
                                        </p:attrNameLst>
                                      </p:cBhvr>
                                      <p:tavLst>
                                        <p:tav tm="0">
                                          <p:val>
                                            <p:strVal val="ppt_y"/>
                                          </p:val>
                                        </p:tav>
                                        <p:tav tm="100000">
                                          <p:val>
                                            <p:strVal val="1+ppt_h/2"/>
                                          </p:val>
                                        </p:tav>
                                      </p:tavLst>
                                    </p:anim>
                                    <p:set>
                                      <p:cBhvr>
                                        <p:cTn id="147" dur="1" fill="hold">
                                          <p:stCondLst>
                                            <p:cond delay="2999"/>
                                          </p:stCondLst>
                                        </p:cTn>
                                        <p:tgtEl>
                                          <p:spTgt spid="11"/>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3000"/>
                                        <p:tgtEl>
                                          <p:spTgt spid="12"/>
                                        </p:tgtEl>
                                        <p:attrNameLst>
                                          <p:attrName>ppt_x</p:attrName>
                                        </p:attrNameLst>
                                      </p:cBhvr>
                                      <p:tavLst>
                                        <p:tav tm="0">
                                          <p:val>
                                            <p:strVal val="ppt_x"/>
                                          </p:val>
                                        </p:tav>
                                        <p:tav tm="100000">
                                          <p:val>
                                            <p:strVal val="0-ppt_w/2"/>
                                          </p:val>
                                        </p:tav>
                                      </p:tavLst>
                                    </p:anim>
                                    <p:anim calcmode="lin" valueType="num">
                                      <p:cBhvr additive="base">
                                        <p:cTn id="150" dur="3000"/>
                                        <p:tgtEl>
                                          <p:spTgt spid="12"/>
                                        </p:tgtEl>
                                        <p:attrNameLst>
                                          <p:attrName>ppt_y</p:attrName>
                                        </p:attrNameLst>
                                      </p:cBhvr>
                                      <p:tavLst>
                                        <p:tav tm="0">
                                          <p:val>
                                            <p:strVal val="ppt_y"/>
                                          </p:val>
                                        </p:tav>
                                        <p:tav tm="100000">
                                          <p:val>
                                            <p:strVal val="1+ppt_h/2"/>
                                          </p:val>
                                        </p:tav>
                                      </p:tavLst>
                                    </p:anim>
                                    <p:set>
                                      <p:cBhvr>
                                        <p:cTn id="151" dur="1" fill="hold">
                                          <p:stCondLst>
                                            <p:cond delay="2999"/>
                                          </p:stCondLst>
                                        </p:cTn>
                                        <p:tgtEl>
                                          <p:spTgt spid="12"/>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3000"/>
                                        <p:tgtEl>
                                          <p:spTgt spid="13"/>
                                        </p:tgtEl>
                                        <p:attrNameLst>
                                          <p:attrName>ppt_x</p:attrName>
                                        </p:attrNameLst>
                                      </p:cBhvr>
                                      <p:tavLst>
                                        <p:tav tm="0">
                                          <p:val>
                                            <p:strVal val="ppt_x"/>
                                          </p:val>
                                        </p:tav>
                                        <p:tav tm="100000">
                                          <p:val>
                                            <p:strVal val="0-ppt_w/2"/>
                                          </p:val>
                                        </p:tav>
                                      </p:tavLst>
                                    </p:anim>
                                    <p:anim calcmode="lin" valueType="num">
                                      <p:cBhvr additive="base">
                                        <p:cTn id="154" dur="3000"/>
                                        <p:tgtEl>
                                          <p:spTgt spid="13"/>
                                        </p:tgtEl>
                                        <p:attrNameLst>
                                          <p:attrName>ppt_y</p:attrName>
                                        </p:attrNameLst>
                                      </p:cBhvr>
                                      <p:tavLst>
                                        <p:tav tm="0">
                                          <p:val>
                                            <p:strVal val="ppt_y"/>
                                          </p:val>
                                        </p:tav>
                                        <p:tav tm="100000">
                                          <p:val>
                                            <p:strVal val="1+ppt_h/2"/>
                                          </p:val>
                                        </p:tav>
                                      </p:tavLst>
                                    </p:anim>
                                    <p:set>
                                      <p:cBhvr>
                                        <p:cTn id="155" dur="1" fill="hold">
                                          <p:stCondLst>
                                            <p:cond delay="2999"/>
                                          </p:stCondLst>
                                        </p:cTn>
                                        <p:tgtEl>
                                          <p:spTgt spid="13"/>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3000"/>
                                        <p:tgtEl>
                                          <p:spTgt spid="14"/>
                                        </p:tgtEl>
                                        <p:attrNameLst>
                                          <p:attrName>ppt_x</p:attrName>
                                        </p:attrNameLst>
                                      </p:cBhvr>
                                      <p:tavLst>
                                        <p:tav tm="0">
                                          <p:val>
                                            <p:strVal val="ppt_x"/>
                                          </p:val>
                                        </p:tav>
                                        <p:tav tm="100000">
                                          <p:val>
                                            <p:strVal val="0-ppt_w/2"/>
                                          </p:val>
                                        </p:tav>
                                      </p:tavLst>
                                    </p:anim>
                                    <p:anim calcmode="lin" valueType="num">
                                      <p:cBhvr additive="base">
                                        <p:cTn id="158" dur="3000"/>
                                        <p:tgtEl>
                                          <p:spTgt spid="14"/>
                                        </p:tgtEl>
                                        <p:attrNameLst>
                                          <p:attrName>ppt_y</p:attrName>
                                        </p:attrNameLst>
                                      </p:cBhvr>
                                      <p:tavLst>
                                        <p:tav tm="0">
                                          <p:val>
                                            <p:strVal val="ppt_y"/>
                                          </p:val>
                                        </p:tav>
                                        <p:tav tm="100000">
                                          <p:val>
                                            <p:strVal val="1+ppt_h/2"/>
                                          </p:val>
                                        </p:tav>
                                      </p:tavLst>
                                    </p:anim>
                                    <p:set>
                                      <p:cBhvr>
                                        <p:cTn id="159" dur="1" fill="hold">
                                          <p:stCondLst>
                                            <p:cond delay="2999"/>
                                          </p:stCondLst>
                                        </p:cTn>
                                        <p:tgtEl>
                                          <p:spTgt spid="14"/>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3000"/>
                                        <p:tgtEl>
                                          <p:spTgt spid="15"/>
                                        </p:tgtEl>
                                        <p:attrNameLst>
                                          <p:attrName>ppt_x</p:attrName>
                                        </p:attrNameLst>
                                      </p:cBhvr>
                                      <p:tavLst>
                                        <p:tav tm="0">
                                          <p:val>
                                            <p:strVal val="ppt_x"/>
                                          </p:val>
                                        </p:tav>
                                        <p:tav tm="100000">
                                          <p:val>
                                            <p:strVal val="0-ppt_w/2"/>
                                          </p:val>
                                        </p:tav>
                                      </p:tavLst>
                                    </p:anim>
                                    <p:anim calcmode="lin" valueType="num">
                                      <p:cBhvr additive="base">
                                        <p:cTn id="162" dur="3000"/>
                                        <p:tgtEl>
                                          <p:spTgt spid="15"/>
                                        </p:tgtEl>
                                        <p:attrNameLst>
                                          <p:attrName>ppt_y</p:attrName>
                                        </p:attrNameLst>
                                      </p:cBhvr>
                                      <p:tavLst>
                                        <p:tav tm="0">
                                          <p:val>
                                            <p:strVal val="ppt_y"/>
                                          </p:val>
                                        </p:tav>
                                        <p:tav tm="100000">
                                          <p:val>
                                            <p:strVal val="1+ppt_h/2"/>
                                          </p:val>
                                        </p:tav>
                                      </p:tavLst>
                                    </p:anim>
                                    <p:set>
                                      <p:cBhvr>
                                        <p:cTn id="163" dur="1" fill="hold">
                                          <p:stCondLst>
                                            <p:cond delay="2999"/>
                                          </p:stCondLst>
                                        </p:cTn>
                                        <p:tgtEl>
                                          <p:spTgt spid="15"/>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3000"/>
                                        <p:tgtEl>
                                          <p:spTgt spid="16"/>
                                        </p:tgtEl>
                                        <p:attrNameLst>
                                          <p:attrName>ppt_x</p:attrName>
                                        </p:attrNameLst>
                                      </p:cBhvr>
                                      <p:tavLst>
                                        <p:tav tm="0">
                                          <p:val>
                                            <p:strVal val="ppt_x"/>
                                          </p:val>
                                        </p:tav>
                                        <p:tav tm="100000">
                                          <p:val>
                                            <p:strVal val="0-ppt_w/2"/>
                                          </p:val>
                                        </p:tav>
                                      </p:tavLst>
                                    </p:anim>
                                    <p:anim calcmode="lin" valueType="num">
                                      <p:cBhvr additive="base">
                                        <p:cTn id="166" dur="3000"/>
                                        <p:tgtEl>
                                          <p:spTgt spid="16"/>
                                        </p:tgtEl>
                                        <p:attrNameLst>
                                          <p:attrName>ppt_y</p:attrName>
                                        </p:attrNameLst>
                                      </p:cBhvr>
                                      <p:tavLst>
                                        <p:tav tm="0">
                                          <p:val>
                                            <p:strVal val="ppt_y"/>
                                          </p:val>
                                        </p:tav>
                                        <p:tav tm="100000">
                                          <p:val>
                                            <p:strVal val="1+ppt_h/2"/>
                                          </p:val>
                                        </p:tav>
                                      </p:tavLst>
                                    </p:anim>
                                    <p:set>
                                      <p:cBhvr>
                                        <p:cTn id="167" dur="1" fill="hold">
                                          <p:stCondLst>
                                            <p:cond delay="2999"/>
                                          </p:stCondLst>
                                        </p:cTn>
                                        <p:tgtEl>
                                          <p:spTgt spid="16"/>
                                        </p:tgtEl>
                                        <p:attrNameLst>
                                          <p:attrName>style.visibility</p:attrName>
                                        </p:attrNameLst>
                                      </p:cBhvr>
                                      <p:to>
                                        <p:strVal val="hidden"/>
                                      </p:to>
                                    </p:set>
                                  </p:childTnLst>
                                </p:cTn>
                              </p:par>
                              <p:par>
                                <p:cTn id="168" presetID="2" presetClass="exit" presetSubtype="9" fill="hold" nodeType="withEffect">
                                  <p:stCondLst>
                                    <p:cond delay="0"/>
                                  </p:stCondLst>
                                  <p:childTnLst>
                                    <p:anim calcmode="lin" valueType="num">
                                      <p:cBhvr additive="base">
                                        <p:cTn id="169" dur="3000"/>
                                        <p:tgtEl>
                                          <p:spTgt spid="6"/>
                                        </p:tgtEl>
                                        <p:attrNameLst>
                                          <p:attrName>ppt_x</p:attrName>
                                        </p:attrNameLst>
                                      </p:cBhvr>
                                      <p:tavLst>
                                        <p:tav tm="0">
                                          <p:val>
                                            <p:strVal val="ppt_x"/>
                                          </p:val>
                                        </p:tav>
                                        <p:tav tm="100000">
                                          <p:val>
                                            <p:strVal val="0-ppt_w/2"/>
                                          </p:val>
                                        </p:tav>
                                      </p:tavLst>
                                    </p:anim>
                                    <p:anim calcmode="lin" valueType="num">
                                      <p:cBhvr additive="base">
                                        <p:cTn id="170" dur="3000"/>
                                        <p:tgtEl>
                                          <p:spTgt spid="6"/>
                                        </p:tgtEl>
                                        <p:attrNameLst>
                                          <p:attrName>ppt_y</p:attrName>
                                        </p:attrNameLst>
                                      </p:cBhvr>
                                      <p:tavLst>
                                        <p:tav tm="0">
                                          <p:val>
                                            <p:strVal val="ppt_y"/>
                                          </p:val>
                                        </p:tav>
                                        <p:tav tm="100000">
                                          <p:val>
                                            <p:strVal val="0-ppt_h/2"/>
                                          </p:val>
                                        </p:tav>
                                      </p:tavLst>
                                    </p:anim>
                                    <p:set>
                                      <p:cBhvr>
                                        <p:cTn id="171" dur="1" fill="hold">
                                          <p:stCondLst>
                                            <p:cond delay="2999"/>
                                          </p:stCondLst>
                                        </p:cTn>
                                        <p:tgtEl>
                                          <p:spTgt spid="6"/>
                                        </p:tgtEl>
                                        <p:attrNameLst>
                                          <p:attrName>style.visibility</p:attrName>
                                        </p:attrNameLst>
                                      </p:cBhvr>
                                      <p:to>
                                        <p:strVal val="hidden"/>
                                      </p:to>
                                    </p:set>
                                  </p:childTnLst>
                                </p:cTn>
                              </p:par>
                              <p:par>
                                <p:cTn id="172" presetID="2" presetClass="exit" presetSubtype="9" fill="hold" nodeType="withEffect">
                                  <p:stCondLst>
                                    <p:cond delay="0"/>
                                  </p:stCondLst>
                                  <p:childTnLst>
                                    <p:anim calcmode="lin" valueType="num">
                                      <p:cBhvr additive="base">
                                        <p:cTn id="173" dur="3000"/>
                                        <p:tgtEl>
                                          <p:spTgt spid="7"/>
                                        </p:tgtEl>
                                        <p:attrNameLst>
                                          <p:attrName>ppt_x</p:attrName>
                                        </p:attrNameLst>
                                      </p:cBhvr>
                                      <p:tavLst>
                                        <p:tav tm="0">
                                          <p:val>
                                            <p:strVal val="ppt_x"/>
                                          </p:val>
                                        </p:tav>
                                        <p:tav tm="100000">
                                          <p:val>
                                            <p:strVal val="0-ppt_w/2"/>
                                          </p:val>
                                        </p:tav>
                                      </p:tavLst>
                                    </p:anim>
                                    <p:anim calcmode="lin" valueType="num">
                                      <p:cBhvr additive="base">
                                        <p:cTn id="174" dur="3000"/>
                                        <p:tgtEl>
                                          <p:spTgt spid="7"/>
                                        </p:tgtEl>
                                        <p:attrNameLst>
                                          <p:attrName>ppt_y</p:attrName>
                                        </p:attrNameLst>
                                      </p:cBhvr>
                                      <p:tavLst>
                                        <p:tav tm="0">
                                          <p:val>
                                            <p:strVal val="ppt_y"/>
                                          </p:val>
                                        </p:tav>
                                        <p:tav tm="100000">
                                          <p:val>
                                            <p:strVal val="0-ppt_h/2"/>
                                          </p:val>
                                        </p:tav>
                                      </p:tavLst>
                                    </p:anim>
                                    <p:set>
                                      <p:cBhvr>
                                        <p:cTn id="175" dur="1" fill="hold">
                                          <p:stCondLst>
                                            <p:cond delay="2999"/>
                                          </p:stCondLst>
                                        </p:cTn>
                                        <p:tgtEl>
                                          <p:spTgt spid="7"/>
                                        </p:tgtEl>
                                        <p:attrNameLst>
                                          <p:attrName>style.visibility</p:attrName>
                                        </p:attrNameLst>
                                      </p:cBhvr>
                                      <p:to>
                                        <p:strVal val="hidden"/>
                                      </p:to>
                                    </p:set>
                                  </p:childTnLst>
                                </p:cTn>
                              </p:par>
                              <p:par>
                                <p:cTn id="176" presetID="2" presetClass="exit" presetSubtype="9" fill="hold" nodeType="withEffect">
                                  <p:stCondLst>
                                    <p:cond delay="0"/>
                                  </p:stCondLst>
                                  <p:childTnLst>
                                    <p:anim calcmode="lin" valueType="num">
                                      <p:cBhvr additive="base">
                                        <p:cTn id="177" dur="3000"/>
                                        <p:tgtEl>
                                          <p:spTgt spid="9"/>
                                        </p:tgtEl>
                                        <p:attrNameLst>
                                          <p:attrName>ppt_x</p:attrName>
                                        </p:attrNameLst>
                                      </p:cBhvr>
                                      <p:tavLst>
                                        <p:tav tm="0">
                                          <p:val>
                                            <p:strVal val="ppt_x"/>
                                          </p:val>
                                        </p:tav>
                                        <p:tav tm="100000">
                                          <p:val>
                                            <p:strVal val="0-ppt_w/2"/>
                                          </p:val>
                                        </p:tav>
                                      </p:tavLst>
                                    </p:anim>
                                    <p:anim calcmode="lin" valueType="num">
                                      <p:cBhvr additive="base">
                                        <p:cTn id="178" dur="3000"/>
                                        <p:tgtEl>
                                          <p:spTgt spid="9"/>
                                        </p:tgtEl>
                                        <p:attrNameLst>
                                          <p:attrName>ppt_y</p:attrName>
                                        </p:attrNameLst>
                                      </p:cBhvr>
                                      <p:tavLst>
                                        <p:tav tm="0">
                                          <p:val>
                                            <p:strVal val="ppt_y"/>
                                          </p:val>
                                        </p:tav>
                                        <p:tav tm="100000">
                                          <p:val>
                                            <p:strVal val="0-ppt_h/2"/>
                                          </p:val>
                                        </p:tav>
                                      </p:tavLst>
                                    </p:anim>
                                    <p:set>
                                      <p:cBhvr>
                                        <p:cTn id="179" dur="1" fill="hold">
                                          <p:stCondLst>
                                            <p:cond delay="2999"/>
                                          </p:stCondLst>
                                        </p:cTn>
                                        <p:tgtEl>
                                          <p:spTgt spid="9"/>
                                        </p:tgtEl>
                                        <p:attrNameLst>
                                          <p:attrName>style.visibility</p:attrName>
                                        </p:attrNameLst>
                                      </p:cBhvr>
                                      <p:to>
                                        <p:strVal val="hidden"/>
                                      </p:to>
                                    </p:set>
                                  </p:childTnLst>
                                </p:cTn>
                              </p:par>
                              <p:par>
                                <p:cTn id="180" presetID="2" presetClass="exit" presetSubtype="9" fill="hold" nodeType="withEffect">
                                  <p:stCondLst>
                                    <p:cond delay="0"/>
                                  </p:stCondLst>
                                  <p:childTnLst>
                                    <p:anim calcmode="lin" valueType="num">
                                      <p:cBhvr additive="base">
                                        <p:cTn id="181" dur="3000"/>
                                        <p:tgtEl>
                                          <p:spTgt spid="17"/>
                                        </p:tgtEl>
                                        <p:attrNameLst>
                                          <p:attrName>ppt_x</p:attrName>
                                        </p:attrNameLst>
                                      </p:cBhvr>
                                      <p:tavLst>
                                        <p:tav tm="0">
                                          <p:val>
                                            <p:strVal val="ppt_x"/>
                                          </p:val>
                                        </p:tav>
                                        <p:tav tm="100000">
                                          <p:val>
                                            <p:strVal val="0-ppt_w/2"/>
                                          </p:val>
                                        </p:tav>
                                      </p:tavLst>
                                    </p:anim>
                                    <p:anim calcmode="lin" valueType="num">
                                      <p:cBhvr additive="base">
                                        <p:cTn id="182" dur="3000"/>
                                        <p:tgtEl>
                                          <p:spTgt spid="17"/>
                                        </p:tgtEl>
                                        <p:attrNameLst>
                                          <p:attrName>ppt_y</p:attrName>
                                        </p:attrNameLst>
                                      </p:cBhvr>
                                      <p:tavLst>
                                        <p:tav tm="0">
                                          <p:val>
                                            <p:strVal val="ppt_y"/>
                                          </p:val>
                                        </p:tav>
                                        <p:tav tm="100000">
                                          <p:val>
                                            <p:strVal val="0-ppt_h/2"/>
                                          </p:val>
                                        </p:tav>
                                      </p:tavLst>
                                    </p:anim>
                                    <p:set>
                                      <p:cBhvr>
                                        <p:cTn id="183" dur="1" fill="hold">
                                          <p:stCondLst>
                                            <p:cond delay="2999"/>
                                          </p:stCondLst>
                                        </p:cTn>
                                        <p:tgtEl>
                                          <p:spTgt spid="17"/>
                                        </p:tgtEl>
                                        <p:attrNameLst>
                                          <p:attrName>style.visibility</p:attrName>
                                        </p:attrNameLst>
                                      </p:cBhvr>
                                      <p:to>
                                        <p:strVal val="hidden"/>
                                      </p:to>
                                    </p:set>
                                  </p:childTnLst>
                                </p:cTn>
                              </p:par>
                              <p:par>
                                <p:cTn id="184" presetID="2" presetClass="exit" presetSubtype="9" fill="hold" nodeType="withEffect">
                                  <p:stCondLst>
                                    <p:cond delay="0"/>
                                  </p:stCondLst>
                                  <p:childTnLst>
                                    <p:anim calcmode="lin" valueType="num">
                                      <p:cBhvr additive="base">
                                        <p:cTn id="185" dur="3000"/>
                                        <p:tgtEl>
                                          <p:spTgt spid="18"/>
                                        </p:tgtEl>
                                        <p:attrNameLst>
                                          <p:attrName>ppt_x</p:attrName>
                                        </p:attrNameLst>
                                      </p:cBhvr>
                                      <p:tavLst>
                                        <p:tav tm="0">
                                          <p:val>
                                            <p:strVal val="ppt_x"/>
                                          </p:val>
                                        </p:tav>
                                        <p:tav tm="100000">
                                          <p:val>
                                            <p:strVal val="0-ppt_w/2"/>
                                          </p:val>
                                        </p:tav>
                                      </p:tavLst>
                                    </p:anim>
                                    <p:anim calcmode="lin" valueType="num">
                                      <p:cBhvr additive="base">
                                        <p:cTn id="186" dur="3000"/>
                                        <p:tgtEl>
                                          <p:spTgt spid="18"/>
                                        </p:tgtEl>
                                        <p:attrNameLst>
                                          <p:attrName>ppt_y</p:attrName>
                                        </p:attrNameLst>
                                      </p:cBhvr>
                                      <p:tavLst>
                                        <p:tav tm="0">
                                          <p:val>
                                            <p:strVal val="ppt_y"/>
                                          </p:val>
                                        </p:tav>
                                        <p:tav tm="100000">
                                          <p:val>
                                            <p:strVal val="0-ppt_h/2"/>
                                          </p:val>
                                        </p:tav>
                                      </p:tavLst>
                                    </p:anim>
                                    <p:set>
                                      <p:cBhvr>
                                        <p:cTn id="187" dur="1" fill="hold">
                                          <p:stCondLst>
                                            <p:cond delay="2999"/>
                                          </p:stCondLst>
                                        </p:cTn>
                                        <p:tgtEl>
                                          <p:spTgt spid="18"/>
                                        </p:tgtEl>
                                        <p:attrNameLst>
                                          <p:attrName>style.visibility</p:attrName>
                                        </p:attrNameLst>
                                      </p:cBhvr>
                                      <p:to>
                                        <p:strVal val="hidden"/>
                                      </p:to>
                                    </p:set>
                                  </p:childTnLst>
                                </p:cTn>
                              </p:par>
                              <p:par>
                                <p:cTn id="188" presetID="2" presetClass="exit" presetSubtype="9" fill="hold" nodeType="withEffect">
                                  <p:stCondLst>
                                    <p:cond delay="0"/>
                                  </p:stCondLst>
                                  <p:childTnLst>
                                    <p:anim calcmode="lin" valueType="num">
                                      <p:cBhvr additive="base">
                                        <p:cTn id="189" dur="3000"/>
                                        <p:tgtEl>
                                          <p:spTgt spid="19"/>
                                        </p:tgtEl>
                                        <p:attrNameLst>
                                          <p:attrName>ppt_x</p:attrName>
                                        </p:attrNameLst>
                                      </p:cBhvr>
                                      <p:tavLst>
                                        <p:tav tm="0">
                                          <p:val>
                                            <p:strVal val="ppt_x"/>
                                          </p:val>
                                        </p:tav>
                                        <p:tav tm="100000">
                                          <p:val>
                                            <p:strVal val="0-ppt_w/2"/>
                                          </p:val>
                                        </p:tav>
                                      </p:tavLst>
                                    </p:anim>
                                    <p:anim calcmode="lin" valueType="num">
                                      <p:cBhvr additive="base">
                                        <p:cTn id="190" dur="3000"/>
                                        <p:tgtEl>
                                          <p:spTgt spid="19"/>
                                        </p:tgtEl>
                                        <p:attrNameLst>
                                          <p:attrName>ppt_y</p:attrName>
                                        </p:attrNameLst>
                                      </p:cBhvr>
                                      <p:tavLst>
                                        <p:tav tm="0">
                                          <p:val>
                                            <p:strVal val="ppt_y"/>
                                          </p:val>
                                        </p:tav>
                                        <p:tav tm="100000">
                                          <p:val>
                                            <p:strVal val="0-ppt_h/2"/>
                                          </p:val>
                                        </p:tav>
                                      </p:tavLst>
                                    </p:anim>
                                    <p:set>
                                      <p:cBhvr>
                                        <p:cTn id="191" dur="1" fill="hold">
                                          <p:stCondLst>
                                            <p:cond delay="2999"/>
                                          </p:stCondLst>
                                        </p:cTn>
                                        <p:tgtEl>
                                          <p:spTgt spid="19"/>
                                        </p:tgtEl>
                                        <p:attrNameLst>
                                          <p:attrName>style.visibility</p:attrName>
                                        </p:attrNameLst>
                                      </p:cBhvr>
                                      <p:to>
                                        <p:strVal val="hidden"/>
                                      </p:to>
                                    </p:set>
                                  </p:childTnLst>
                                </p:cTn>
                              </p:par>
                              <p:par>
                                <p:cTn id="192" presetID="2" presetClass="exit" presetSubtype="9" fill="hold" nodeType="withEffect">
                                  <p:stCondLst>
                                    <p:cond delay="0"/>
                                  </p:stCondLst>
                                  <p:childTnLst>
                                    <p:anim calcmode="lin" valueType="num">
                                      <p:cBhvr additive="base">
                                        <p:cTn id="193" dur="3000"/>
                                        <p:tgtEl>
                                          <p:spTgt spid="20"/>
                                        </p:tgtEl>
                                        <p:attrNameLst>
                                          <p:attrName>ppt_x</p:attrName>
                                        </p:attrNameLst>
                                      </p:cBhvr>
                                      <p:tavLst>
                                        <p:tav tm="0">
                                          <p:val>
                                            <p:strVal val="ppt_x"/>
                                          </p:val>
                                        </p:tav>
                                        <p:tav tm="100000">
                                          <p:val>
                                            <p:strVal val="0-ppt_w/2"/>
                                          </p:val>
                                        </p:tav>
                                      </p:tavLst>
                                    </p:anim>
                                    <p:anim calcmode="lin" valueType="num">
                                      <p:cBhvr additive="base">
                                        <p:cTn id="194" dur="3000"/>
                                        <p:tgtEl>
                                          <p:spTgt spid="20"/>
                                        </p:tgtEl>
                                        <p:attrNameLst>
                                          <p:attrName>ppt_y</p:attrName>
                                        </p:attrNameLst>
                                      </p:cBhvr>
                                      <p:tavLst>
                                        <p:tav tm="0">
                                          <p:val>
                                            <p:strVal val="ppt_y"/>
                                          </p:val>
                                        </p:tav>
                                        <p:tav tm="100000">
                                          <p:val>
                                            <p:strVal val="0-ppt_h/2"/>
                                          </p:val>
                                        </p:tav>
                                      </p:tavLst>
                                    </p:anim>
                                    <p:set>
                                      <p:cBhvr>
                                        <p:cTn id="195" dur="1" fill="hold">
                                          <p:stCondLst>
                                            <p:cond delay="2999"/>
                                          </p:stCondLst>
                                        </p:cTn>
                                        <p:tgtEl>
                                          <p:spTgt spid="20"/>
                                        </p:tgtEl>
                                        <p:attrNameLst>
                                          <p:attrName>style.visibility</p:attrName>
                                        </p:attrNameLst>
                                      </p:cBhvr>
                                      <p:to>
                                        <p:strVal val="hidden"/>
                                      </p:to>
                                    </p:set>
                                  </p:childTnLst>
                                </p:cTn>
                              </p:par>
                              <p:par>
                                <p:cTn id="196" presetID="2" presetClass="exit" presetSubtype="9" fill="hold" nodeType="withEffect">
                                  <p:stCondLst>
                                    <p:cond delay="0"/>
                                  </p:stCondLst>
                                  <p:childTnLst>
                                    <p:anim calcmode="lin" valueType="num">
                                      <p:cBhvr additive="base">
                                        <p:cTn id="197" dur="3000"/>
                                        <p:tgtEl>
                                          <p:spTgt spid="21"/>
                                        </p:tgtEl>
                                        <p:attrNameLst>
                                          <p:attrName>ppt_x</p:attrName>
                                        </p:attrNameLst>
                                      </p:cBhvr>
                                      <p:tavLst>
                                        <p:tav tm="0">
                                          <p:val>
                                            <p:strVal val="ppt_x"/>
                                          </p:val>
                                        </p:tav>
                                        <p:tav tm="100000">
                                          <p:val>
                                            <p:strVal val="0-ppt_w/2"/>
                                          </p:val>
                                        </p:tav>
                                      </p:tavLst>
                                    </p:anim>
                                    <p:anim calcmode="lin" valueType="num">
                                      <p:cBhvr additive="base">
                                        <p:cTn id="198" dur="3000"/>
                                        <p:tgtEl>
                                          <p:spTgt spid="21"/>
                                        </p:tgtEl>
                                        <p:attrNameLst>
                                          <p:attrName>ppt_y</p:attrName>
                                        </p:attrNameLst>
                                      </p:cBhvr>
                                      <p:tavLst>
                                        <p:tav tm="0">
                                          <p:val>
                                            <p:strVal val="ppt_y"/>
                                          </p:val>
                                        </p:tav>
                                        <p:tav tm="100000">
                                          <p:val>
                                            <p:strVal val="0-ppt_h/2"/>
                                          </p:val>
                                        </p:tav>
                                      </p:tavLst>
                                    </p:anim>
                                    <p:set>
                                      <p:cBhvr>
                                        <p:cTn id="199" dur="1" fill="hold">
                                          <p:stCondLst>
                                            <p:cond delay="2999"/>
                                          </p:stCondLst>
                                        </p:cTn>
                                        <p:tgtEl>
                                          <p:spTgt spid="21"/>
                                        </p:tgtEl>
                                        <p:attrNameLst>
                                          <p:attrName>style.visibility</p:attrName>
                                        </p:attrNameLst>
                                      </p:cBhvr>
                                      <p:to>
                                        <p:strVal val="hidden"/>
                                      </p:to>
                                    </p:set>
                                  </p:childTnLst>
                                </p:cTn>
                              </p:par>
                              <p:par>
                                <p:cTn id="200" presetID="2" presetClass="exit" presetSubtype="9" fill="hold" nodeType="withEffect">
                                  <p:stCondLst>
                                    <p:cond delay="0"/>
                                  </p:stCondLst>
                                  <p:childTnLst>
                                    <p:anim calcmode="lin" valueType="num">
                                      <p:cBhvr additive="base">
                                        <p:cTn id="201" dur="3000"/>
                                        <p:tgtEl>
                                          <p:spTgt spid="22"/>
                                        </p:tgtEl>
                                        <p:attrNameLst>
                                          <p:attrName>ppt_x</p:attrName>
                                        </p:attrNameLst>
                                      </p:cBhvr>
                                      <p:tavLst>
                                        <p:tav tm="0">
                                          <p:val>
                                            <p:strVal val="ppt_x"/>
                                          </p:val>
                                        </p:tav>
                                        <p:tav tm="100000">
                                          <p:val>
                                            <p:strVal val="0-ppt_w/2"/>
                                          </p:val>
                                        </p:tav>
                                      </p:tavLst>
                                    </p:anim>
                                    <p:anim calcmode="lin" valueType="num">
                                      <p:cBhvr additive="base">
                                        <p:cTn id="202" dur="3000"/>
                                        <p:tgtEl>
                                          <p:spTgt spid="22"/>
                                        </p:tgtEl>
                                        <p:attrNameLst>
                                          <p:attrName>ppt_y</p:attrName>
                                        </p:attrNameLst>
                                      </p:cBhvr>
                                      <p:tavLst>
                                        <p:tav tm="0">
                                          <p:val>
                                            <p:strVal val="ppt_y"/>
                                          </p:val>
                                        </p:tav>
                                        <p:tav tm="100000">
                                          <p:val>
                                            <p:strVal val="0-ppt_h/2"/>
                                          </p:val>
                                        </p:tav>
                                      </p:tavLst>
                                    </p:anim>
                                    <p:set>
                                      <p:cBhvr>
                                        <p:cTn id="203" dur="1" fill="hold">
                                          <p:stCondLst>
                                            <p:cond delay="2999"/>
                                          </p:stCondLst>
                                        </p:cTn>
                                        <p:tgtEl>
                                          <p:spTgt spid="22"/>
                                        </p:tgtEl>
                                        <p:attrNameLst>
                                          <p:attrName>style.visibility</p:attrName>
                                        </p:attrNameLst>
                                      </p:cBhvr>
                                      <p:to>
                                        <p:strVal val="hidden"/>
                                      </p:to>
                                    </p:set>
                                  </p:childTnLst>
                                </p:cTn>
                              </p:par>
                              <p:par>
                                <p:cTn id="204" presetID="2" presetClass="exit" presetSubtype="9" fill="hold" nodeType="withEffect">
                                  <p:stCondLst>
                                    <p:cond delay="0"/>
                                  </p:stCondLst>
                                  <p:childTnLst>
                                    <p:anim calcmode="lin" valueType="num">
                                      <p:cBhvr additive="base">
                                        <p:cTn id="205" dur="3000"/>
                                        <p:tgtEl>
                                          <p:spTgt spid="23"/>
                                        </p:tgtEl>
                                        <p:attrNameLst>
                                          <p:attrName>ppt_x</p:attrName>
                                        </p:attrNameLst>
                                      </p:cBhvr>
                                      <p:tavLst>
                                        <p:tav tm="0">
                                          <p:val>
                                            <p:strVal val="ppt_x"/>
                                          </p:val>
                                        </p:tav>
                                        <p:tav tm="100000">
                                          <p:val>
                                            <p:strVal val="0-ppt_w/2"/>
                                          </p:val>
                                        </p:tav>
                                      </p:tavLst>
                                    </p:anim>
                                    <p:anim calcmode="lin" valueType="num">
                                      <p:cBhvr additive="base">
                                        <p:cTn id="206" dur="3000"/>
                                        <p:tgtEl>
                                          <p:spTgt spid="23"/>
                                        </p:tgtEl>
                                        <p:attrNameLst>
                                          <p:attrName>ppt_y</p:attrName>
                                        </p:attrNameLst>
                                      </p:cBhvr>
                                      <p:tavLst>
                                        <p:tav tm="0">
                                          <p:val>
                                            <p:strVal val="ppt_y"/>
                                          </p:val>
                                        </p:tav>
                                        <p:tav tm="100000">
                                          <p:val>
                                            <p:strVal val="0-ppt_h/2"/>
                                          </p:val>
                                        </p:tav>
                                      </p:tavLst>
                                    </p:anim>
                                    <p:set>
                                      <p:cBhvr>
                                        <p:cTn id="207" dur="1" fill="hold">
                                          <p:stCondLst>
                                            <p:cond delay="2999"/>
                                          </p:stCondLst>
                                        </p:cTn>
                                        <p:tgtEl>
                                          <p:spTgt spid="23"/>
                                        </p:tgtEl>
                                        <p:attrNameLst>
                                          <p:attrName>style.visibility</p:attrName>
                                        </p:attrNameLst>
                                      </p:cBhvr>
                                      <p:to>
                                        <p:strVal val="hidden"/>
                                      </p:to>
                                    </p:set>
                                  </p:childTnLst>
                                </p:cTn>
                              </p:par>
                              <p:par>
                                <p:cTn id="208" presetID="8" presetClass="emph" presetSubtype="0" autoRev="1" fill="hold" nodeType="withEffect">
                                  <p:stCondLst>
                                    <p:cond delay="0"/>
                                  </p:stCondLst>
                                  <p:childTnLst>
                                    <p:animRot by="21600000">
                                      <p:cBhvr>
                                        <p:cTn id="209" dur="3000" fill="hold"/>
                                        <p:tgtEl>
                                          <p:spTgt spid="6"/>
                                        </p:tgtEl>
                                        <p:attrNameLst>
                                          <p:attrName>r</p:attrName>
                                        </p:attrNameLst>
                                      </p:cBhvr>
                                    </p:animRot>
                                  </p:childTnLst>
                                </p:cTn>
                              </p:par>
                              <p:par>
                                <p:cTn id="210" presetID="8" presetClass="emph" presetSubtype="0" autoRev="1" fill="hold" nodeType="withEffect">
                                  <p:stCondLst>
                                    <p:cond delay="0"/>
                                  </p:stCondLst>
                                  <p:childTnLst>
                                    <p:animRot by="21600000">
                                      <p:cBhvr>
                                        <p:cTn id="211" dur="3000" fill="hold"/>
                                        <p:tgtEl>
                                          <p:spTgt spid="7"/>
                                        </p:tgtEl>
                                        <p:attrNameLst>
                                          <p:attrName>r</p:attrName>
                                        </p:attrNameLst>
                                      </p:cBhvr>
                                    </p:animRot>
                                  </p:childTnLst>
                                </p:cTn>
                              </p:par>
                              <p:par>
                                <p:cTn id="212" presetID="8" presetClass="emph" presetSubtype="0" autoRev="1" fill="hold" nodeType="withEffect">
                                  <p:stCondLst>
                                    <p:cond delay="0"/>
                                  </p:stCondLst>
                                  <p:childTnLst>
                                    <p:animRot by="21600000">
                                      <p:cBhvr>
                                        <p:cTn id="213" dur="3000" fill="hold"/>
                                        <p:tgtEl>
                                          <p:spTgt spid="9"/>
                                        </p:tgtEl>
                                        <p:attrNameLst>
                                          <p:attrName>r</p:attrName>
                                        </p:attrNameLst>
                                      </p:cBhvr>
                                    </p:animRot>
                                  </p:childTnLst>
                                </p:cTn>
                              </p:par>
                              <p:par>
                                <p:cTn id="214" presetID="8" presetClass="emph" presetSubtype="0" autoRev="1" fill="hold" nodeType="withEffect">
                                  <p:stCondLst>
                                    <p:cond delay="0"/>
                                  </p:stCondLst>
                                  <p:childTnLst>
                                    <p:animRot by="21600000">
                                      <p:cBhvr>
                                        <p:cTn id="215" dur="3000" fill="hold"/>
                                        <p:tgtEl>
                                          <p:spTgt spid="17"/>
                                        </p:tgtEl>
                                        <p:attrNameLst>
                                          <p:attrName>r</p:attrName>
                                        </p:attrNameLst>
                                      </p:cBhvr>
                                    </p:animRot>
                                  </p:childTnLst>
                                </p:cTn>
                              </p:par>
                              <p:par>
                                <p:cTn id="216" presetID="8" presetClass="emph" presetSubtype="0" autoRev="1" fill="hold" nodeType="withEffect">
                                  <p:stCondLst>
                                    <p:cond delay="0"/>
                                  </p:stCondLst>
                                  <p:childTnLst>
                                    <p:animRot by="21600000">
                                      <p:cBhvr>
                                        <p:cTn id="217" dur="3000" fill="hold"/>
                                        <p:tgtEl>
                                          <p:spTgt spid="18"/>
                                        </p:tgtEl>
                                        <p:attrNameLst>
                                          <p:attrName>r</p:attrName>
                                        </p:attrNameLst>
                                      </p:cBhvr>
                                    </p:animRot>
                                  </p:childTnLst>
                                </p:cTn>
                              </p:par>
                              <p:par>
                                <p:cTn id="218" presetID="8" presetClass="emph" presetSubtype="0" autoRev="1" fill="hold" nodeType="withEffect">
                                  <p:stCondLst>
                                    <p:cond delay="0"/>
                                  </p:stCondLst>
                                  <p:childTnLst>
                                    <p:animRot by="21600000">
                                      <p:cBhvr>
                                        <p:cTn id="219" dur="3000" fill="hold"/>
                                        <p:tgtEl>
                                          <p:spTgt spid="19"/>
                                        </p:tgtEl>
                                        <p:attrNameLst>
                                          <p:attrName>r</p:attrName>
                                        </p:attrNameLst>
                                      </p:cBhvr>
                                    </p:animRot>
                                  </p:childTnLst>
                                </p:cTn>
                              </p:par>
                              <p:par>
                                <p:cTn id="220" presetID="8" presetClass="emph" presetSubtype="0" autoRev="1" fill="hold" nodeType="withEffect">
                                  <p:stCondLst>
                                    <p:cond delay="0"/>
                                  </p:stCondLst>
                                  <p:childTnLst>
                                    <p:animRot by="21600000">
                                      <p:cBhvr>
                                        <p:cTn id="221" dur="3000" fill="hold"/>
                                        <p:tgtEl>
                                          <p:spTgt spid="20"/>
                                        </p:tgtEl>
                                        <p:attrNameLst>
                                          <p:attrName>r</p:attrName>
                                        </p:attrNameLst>
                                      </p:cBhvr>
                                    </p:animRot>
                                  </p:childTnLst>
                                </p:cTn>
                              </p:par>
                              <p:par>
                                <p:cTn id="222" presetID="8" presetClass="emph" presetSubtype="0" autoRev="1" fill="hold" nodeType="withEffect">
                                  <p:stCondLst>
                                    <p:cond delay="0"/>
                                  </p:stCondLst>
                                  <p:childTnLst>
                                    <p:animRot by="21600000">
                                      <p:cBhvr>
                                        <p:cTn id="223" dur="3000" fill="hold"/>
                                        <p:tgtEl>
                                          <p:spTgt spid="21"/>
                                        </p:tgtEl>
                                        <p:attrNameLst>
                                          <p:attrName>r</p:attrName>
                                        </p:attrNameLst>
                                      </p:cBhvr>
                                    </p:animRot>
                                  </p:childTnLst>
                                </p:cTn>
                              </p:par>
                              <p:par>
                                <p:cTn id="224" presetID="8" presetClass="emph" presetSubtype="0" autoRev="1" fill="hold" nodeType="withEffect">
                                  <p:stCondLst>
                                    <p:cond delay="0"/>
                                  </p:stCondLst>
                                  <p:childTnLst>
                                    <p:animRot by="21600000">
                                      <p:cBhvr>
                                        <p:cTn id="225" dur="3000" fill="hold"/>
                                        <p:tgtEl>
                                          <p:spTgt spid="22"/>
                                        </p:tgtEl>
                                        <p:attrNameLst>
                                          <p:attrName>r</p:attrName>
                                        </p:attrNameLst>
                                      </p:cBhvr>
                                    </p:animRot>
                                  </p:childTnLst>
                                </p:cTn>
                              </p:par>
                              <p:par>
                                <p:cTn id="226" presetID="8" presetClass="emph" presetSubtype="0" autoRev="1" fill="hold" nodeType="withEffect">
                                  <p:stCondLst>
                                    <p:cond delay="0"/>
                                  </p:stCondLst>
                                  <p:childTnLst>
                                    <p:animRot by="21600000">
                                      <p:cBhvr>
                                        <p:cTn id="227" dur="3000" fill="hold"/>
                                        <p:tgtEl>
                                          <p:spTgt spid="23"/>
                                        </p:tgtEl>
                                        <p:attrNameLst>
                                          <p:attrName>r</p:attrName>
                                        </p:attrNameLst>
                                      </p:cBhvr>
                                    </p:animRot>
                                  </p:childTnLst>
                                </p:cTn>
                              </p:par>
                              <p:par>
                                <p:cTn id="228" presetID="8" presetClass="emph" presetSubtype="0" autoRev="1" fill="hold" nodeType="withEffect">
                                  <p:stCondLst>
                                    <p:cond delay="0"/>
                                  </p:stCondLst>
                                  <p:childTnLst>
                                    <p:animRot by="-21600000">
                                      <p:cBhvr>
                                        <p:cTn id="229" dur="3000" fill="hold"/>
                                        <p:tgtEl>
                                          <p:spTgt spid="4"/>
                                        </p:tgtEl>
                                        <p:attrNameLst>
                                          <p:attrName>r</p:attrName>
                                        </p:attrNameLst>
                                      </p:cBhvr>
                                    </p:animRot>
                                  </p:childTnLst>
                                </p:cTn>
                              </p:par>
                              <p:par>
                                <p:cTn id="230" presetID="8" presetClass="emph" presetSubtype="0" autoRev="1" fill="hold" nodeType="withEffect">
                                  <p:stCondLst>
                                    <p:cond delay="0"/>
                                  </p:stCondLst>
                                  <p:childTnLst>
                                    <p:animRot by="-21600000">
                                      <p:cBhvr>
                                        <p:cTn id="231" dur="3000" fill="hold"/>
                                        <p:tgtEl>
                                          <p:spTgt spid="5"/>
                                        </p:tgtEl>
                                        <p:attrNameLst>
                                          <p:attrName>r</p:attrName>
                                        </p:attrNameLst>
                                      </p:cBhvr>
                                    </p:animRot>
                                  </p:childTnLst>
                                </p:cTn>
                              </p:par>
                              <p:par>
                                <p:cTn id="232" presetID="8" presetClass="emph" presetSubtype="0" autoRev="1" fill="hold" nodeType="withEffect">
                                  <p:stCondLst>
                                    <p:cond delay="0"/>
                                  </p:stCondLst>
                                  <p:childTnLst>
                                    <p:animRot by="-21600000">
                                      <p:cBhvr>
                                        <p:cTn id="233" dur="3000" fill="hold"/>
                                        <p:tgtEl>
                                          <p:spTgt spid="8"/>
                                        </p:tgtEl>
                                        <p:attrNameLst>
                                          <p:attrName>r</p:attrName>
                                        </p:attrNameLst>
                                      </p:cBhvr>
                                    </p:animRot>
                                  </p:childTnLst>
                                </p:cTn>
                              </p:par>
                              <p:par>
                                <p:cTn id="234" presetID="8" presetClass="emph" presetSubtype="0" autoRev="1" fill="hold" nodeType="withEffect">
                                  <p:stCondLst>
                                    <p:cond delay="0"/>
                                  </p:stCondLst>
                                  <p:childTnLst>
                                    <p:animRot by="-21600000">
                                      <p:cBhvr>
                                        <p:cTn id="235" dur="3000" fill="hold"/>
                                        <p:tgtEl>
                                          <p:spTgt spid="10"/>
                                        </p:tgtEl>
                                        <p:attrNameLst>
                                          <p:attrName>r</p:attrName>
                                        </p:attrNameLst>
                                      </p:cBhvr>
                                    </p:animRot>
                                  </p:childTnLst>
                                </p:cTn>
                              </p:par>
                              <p:par>
                                <p:cTn id="236" presetID="8" presetClass="emph" presetSubtype="0" autoRev="1" fill="hold" nodeType="withEffect">
                                  <p:stCondLst>
                                    <p:cond delay="0"/>
                                  </p:stCondLst>
                                  <p:childTnLst>
                                    <p:animRot by="-21600000">
                                      <p:cBhvr>
                                        <p:cTn id="237" dur="3000" fill="hold"/>
                                        <p:tgtEl>
                                          <p:spTgt spid="11"/>
                                        </p:tgtEl>
                                        <p:attrNameLst>
                                          <p:attrName>r</p:attrName>
                                        </p:attrNameLst>
                                      </p:cBhvr>
                                    </p:animRot>
                                  </p:childTnLst>
                                </p:cTn>
                              </p:par>
                              <p:par>
                                <p:cTn id="238" presetID="8" presetClass="emph" presetSubtype="0" autoRev="1" fill="hold" nodeType="withEffect">
                                  <p:stCondLst>
                                    <p:cond delay="0"/>
                                  </p:stCondLst>
                                  <p:childTnLst>
                                    <p:animRot by="-21600000">
                                      <p:cBhvr>
                                        <p:cTn id="239" dur="3000" fill="hold"/>
                                        <p:tgtEl>
                                          <p:spTgt spid="12"/>
                                        </p:tgtEl>
                                        <p:attrNameLst>
                                          <p:attrName>r</p:attrName>
                                        </p:attrNameLst>
                                      </p:cBhvr>
                                    </p:animRot>
                                  </p:childTnLst>
                                </p:cTn>
                              </p:par>
                              <p:par>
                                <p:cTn id="240" presetID="8" presetClass="emph" presetSubtype="0" autoRev="1" fill="hold" nodeType="withEffect">
                                  <p:stCondLst>
                                    <p:cond delay="0"/>
                                  </p:stCondLst>
                                  <p:childTnLst>
                                    <p:animRot by="-21600000">
                                      <p:cBhvr>
                                        <p:cTn id="241" dur="3000" fill="hold"/>
                                        <p:tgtEl>
                                          <p:spTgt spid="13"/>
                                        </p:tgtEl>
                                        <p:attrNameLst>
                                          <p:attrName>r</p:attrName>
                                        </p:attrNameLst>
                                      </p:cBhvr>
                                    </p:animRot>
                                  </p:childTnLst>
                                </p:cTn>
                              </p:par>
                              <p:par>
                                <p:cTn id="242" presetID="8" presetClass="emph" presetSubtype="0" autoRev="1" fill="hold" nodeType="withEffect">
                                  <p:stCondLst>
                                    <p:cond delay="0"/>
                                  </p:stCondLst>
                                  <p:childTnLst>
                                    <p:animRot by="-21600000">
                                      <p:cBhvr>
                                        <p:cTn id="243" dur="3000" fill="hold"/>
                                        <p:tgtEl>
                                          <p:spTgt spid="14"/>
                                        </p:tgtEl>
                                        <p:attrNameLst>
                                          <p:attrName>r</p:attrName>
                                        </p:attrNameLst>
                                      </p:cBhvr>
                                    </p:animRot>
                                  </p:childTnLst>
                                </p:cTn>
                              </p:par>
                              <p:par>
                                <p:cTn id="244" presetID="8" presetClass="emph" presetSubtype="0" autoRev="1" fill="hold" nodeType="withEffect">
                                  <p:stCondLst>
                                    <p:cond delay="0"/>
                                  </p:stCondLst>
                                  <p:childTnLst>
                                    <p:animRot by="-21600000">
                                      <p:cBhvr>
                                        <p:cTn id="245" dur="3000" fill="hold"/>
                                        <p:tgtEl>
                                          <p:spTgt spid="15"/>
                                        </p:tgtEl>
                                        <p:attrNameLst>
                                          <p:attrName>r</p:attrName>
                                        </p:attrNameLst>
                                      </p:cBhvr>
                                    </p:animRot>
                                  </p:childTnLst>
                                </p:cTn>
                              </p:par>
                              <p:par>
                                <p:cTn id="246" presetID="8" presetClass="emph" presetSubtype="0" autoRev="1" fill="hold" nodeType="withEffect">
                                  <p:stCondLst>
                                    <p:cond delay="0"/>
                                  </p:stCondLst>
                                  <p:childTnLst>
                                    <p:animRot by="-21600000">
                                      <p:cBhvr>
                                        <p:cTn id="247" dur="3000" fill="hold"/>
                                        <p:tgtEl>
                                          <p:spTgt spid="16"/>
                                        </p:tgtEl>
                                        <p:attrNameLst>
                                          <p:attrName>r</p:attrName>
                                        </p:attrNameLst>
                                      </p:cBhvr>
                                    </p:animRot>
                                  </p:childTnLst>
                                </p:cTn>
                              </p:par>
                              <p:par>
                                <p:cTn id="248" presetID="17" presetClass="entr" presetSubtype="2"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3000" fill="hold"/>
                                        <p:tgtEl>
                                          <p:spTgt spid="2"/>
                                        </p:tgtEl>
                                        <p:attrNameLst>
                                          <p:attrName>ppt_x</p:attrName>
                                        </p:attrNameLst>
                                      </p:cBhvr>
                                      <p:tavLst>
                                        <p:tav tm="0">
                                          <p:val>
                                            <p:strVal val="#ppt_x+#ppt_w/2"/>
                                          </p:val>
                                        </p:tav>
                                        <p:tav tm="100000">
                                          <p:val>
                                            <p:strVal val="#ppt_x"/>
                                          </p:val>
                                        </p:tav>
                                      </p:tavLst>
                                    </p:anim>
                                    <p:anim calcmode="lin" valueType="num">
                                      <p:cBhvr>
                                        <p:cTn id="251" dur="3000" fill="hold"/>
                                        <p:tgtEl>
                                          <p:spTgt spid="2"/>
                                        </p:tgtEl>
                                        <p:attrNameLst>
                                          <p:attrName>ppt_y</p:attrName>
                                        </p:attrNameLst>
                                      </p:cBhvr>
                                      <p:tavLst>
                                        <p:tav tm="0">
                                          <p:val>
                                            <p:strVal val="#ppt_y"/>
                                          </p:val>
                                        </p:tav>
                                        <p:tav tm="100000">
                                          <p:val>
                                            <p:strVal val="#ppt_y"/>
                                          </p:val>
                                        </p:tav>
                                      </p:tavLst>
                                    </p:anim>
                                    <p:anim calcmode="lin" valueType="num">
                                      <p:cBhvr>
                                        <p:cTn id="252" dur="3000" fill="hold"/>
                                        <p:tgtEl>
                                          <p:spTgt spid="2"/>
                                        </p:tgtEl>
                                        <p:attrNameLst>
                                          <p:attrName>ppt_w</p:attrName>
                                        </p:attrNameLst>
                                      </p:cBhvr>
                                      <p:tavLst>
                                        <p:tav tm="0">
                                          <p:val>
                                            <p:fltVal val="0"/>
                                          </p:val>
                                        </p:tav>
                                        <p:tav tm="100000">
                                          <p:val>
                                            <p:strVal val="#ppt_w"/>
                                          </p:val>
                                        </p:tav>
                                      </p:tavLst>
                                    </p:anim>
                                    <p:anim calcmode="lin" valueType="num">
                                      <p:cBhvr>
                                        <p:cTn id="253" dur="3000" fill="hold"/>
                                        <p:tgtEl>
                                          <p:spTgt spid="2"/>
                                        </p:tgtEl>
                                        <p:attrNameLst>
                                          <p:attrName>ppt_h</p:attrName>
                                        </p:attrNameLst>
                                      </p:cBhvr>
                                      <p:tavLst>
                                        <p:tav tm="0">
                                          <p:val>
                                            <p:strVal val="#ppt_h"/>
                                          </p:val>
                                        </p:tav>
                                        <p:tav tm="100000">
                                          <p:val>
                                            <p:strVal val="#ppt_h"/>
                                          </p:val>
                                        </p:tav>
                                      </p:tavLst>
                                    </p:anim>
                                  </p:childTnLst>
                                </p:cTn>
                              </p:par>
                              <p:par>
                                <p:cTn id="254" presetID="3" presetClass="entr" presetSubtype="5" fill="hold" nodeType="withEffect">
                                  <p:stCondLst>
                                    <p:cond delay="0"/>
                                  </p:stCondLst>
                                  <p:childTnLst>
                                    <p:set>
                                      <p:cBhvr>
                                        <p:cTn id="255" dur="1" fill="hold">
                                          <p:stCondLst>
                                            <p:cond delay="0"/>
                                          </p:stCondLst>
                                        </p:cTn>
                                        <p:tgtEl>
                                          <p:spTgt spid="2"/>
                                        </p:tgtEl>
                                        <p:attrNameLst>
                                          <p:attrName>style.visibility</p:attrName>
                                        </p:attrNameLst>
                                      </p:cBhvr>
                                      <p:to>
                                        <p:strVal val="visible"/>
                                      </p:to>
                                    </p:set>
                                    <p:animEffect transition="in" filter="blinds(vertical)">
                                      <p:cBhvr>
                                        <p:cTn id="256" dur="3000"/>
                                        <p:tgtEl>
                                          <p:spTgt spid="2"/>
                                        </p:tgtEl>
                                      </p:cBhvr>
                                    </p:animEffect>
                                  </p:childTnLst>
                                </p:cTn>
                              </p:par>
                            </p:childTnLst>
                          </p:cTn>
                        </p:par>
                        <p:par>
                          <p:cTn id="257" fill="hold">
                            <p:stCondLst>
                              <p:cond delay="12000"/>
                            </p:stCondLst>
                            <p:childTnLst>
                              <p:par>
                                <p:cTn id="258" presetID="52" presetClass="entr" presetSubtype="0" fill="hold" nodeType="afterEffect">
                                  <p:stCondLst>
                                    <p:cond delay="0"/>
                                  </p:stCondLst>
                                  <p:childTnLst>
                                    <p:set>
                                      <p:cBhvr>
                                        <p:cTn id="259" dur="1" fill="hold">
                                          <p:stCondLst>
                                            <p:cond delay="0"/>
                                          </p:stCondLst>
                                        </p:cTn>
                                        <p:tgtEl>
                                          <p:spTgt spid="24"/>
                                        </p:tgtEl>
                                        <p:attrNameLst>
                                          <p:attrName>style.visibility</p:attrName>
                                        </p:attrNameLst>
                                      </p:cBhvr>
                                      <p:to>
                                        <p:strVal val="visible"/>
                                      </p:to>
                                    </p:set>
                                    <p:animScale>
                                      <p:cBhvr>
                                        <p:cTn id="260" dur="2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1" dur="2000" decel="50000" fill="hold">
                                          <p:stCondLst>
                                            <p:cond delay="0"/>
                                          </p:stCondLst>
                                        </p:cTn>
                                        <p:tgtEl>
                                          <p:spTgt spid="24"/>
                                        </p:tgtEl>
                                        <p:attrNameLst>
                                          <p:attrName>ppt_x</p:attrName>
                                          <p:attrName>ppt_y</p:attrName>
                                        </p:attrNameLst>
                                      </p:cBhvr>
                                    </p:animMotion>
                                    <p:animEffect transition="in" filter="fade">
                                      <p:cBhvr>
                                        <p:cTn id="262" dur="2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5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5">
      <a:majorFont>
        <a:latin typeface="Monotype Corsiva"/>
        <a:ea typeface=""/>
        <a:cs typeface=""/>
      </a:majorFont>
      <a:minorFont>
        <a:latin typeface="Monotype Corsiv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899</Words>
  <Application>Microsoft Office PowerPoint</Application>
  <PresentationFormat>Presentación en pantalla (16:9)</PresentationFormat>
  <Paragraphs>25</Paragraphs>
  <Slides>46</Slides>
  <Notes>0</Notes>
  <HiddenSlides>0</HiddenSlides>
  <MMClips>1</MMClips>
  <ScaleCrop>false</ScaleCrop>
  <HeadingPairs>
    <vt:vector size="4" baseType="variant">
      <vt:variant>
        <vt:lpstr>Tema</vt:lpstr>
      </vt:variant>
      <vt:variant>
        <vt:i4>2</vt:i4>
      </vt:variant>
      <vt:variant>
        <vt:lpstr>Títulos de diapositiva</vt:lpstr>
      </vt:variant>
      <vt:variant>
        <vt:i4>46</vt:i4>
      </vt:variant>
    </vt:vector>
  </HeadingPairs>
  <TitlesOfParts>
    <vt:vector size="48"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401</cp:revision>
  <dcterms:created xsi:type="dcterms:W3CDTF">2023-09-21T15:07:41Z</dcterms:created>
  <dcterms:modified xsi:type="dcterms:W3CDTF">2023-09-28T23:54:48Z</dcterms:modified>
</cp:coreProperties>
</file>