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7" r:id="rId3"/>
    <p:sldId id="271" r:id="rId4"/>
    <p:sldId id="257" r:id="rId5"/>
    <p:sldId id="258" r:id="rId6"/>
    <p:sldId id="260" r:id="rId7"/>
    <p:sldId id="261" r:id="rId8"/>
    <p:sldId id="263" r:id="rId9"/>
    <p:sldId id="259" r:id="rId10"/>
    <p:sldId id="265" r:id="rId11"/>
    <p:sldId id="264" r:id="rId12"/>
    <p:sldId id="276" r:id="rId13"/>
    <p:sldId id="270" r:id="rId14"/>
    <p:sldId id="266" r:id="rId15"/>
    <p:sldId id="267" r:id="rId16"/>
    <p:sldId id="293" r:id="rId17"/>
    <p:sldId id="273" r:id="rId18"/>
    <p:sldId id="279" r:id="rId19"/>
    <p:sldId id="282" r:id="rId20"/>
    <p:sldId id="272" r:id="rId21"/>
    <p:sldId id="281" r:id="rId22"/>
    <p:sldId id="283" r:id="rId23"/>
    <p:sldId id="286" r:id="rId24"/>
    <p:sldId id="274" r:id="rId25"/>
    <p:sldId id="284" r:id="rId26"/>
    <p:sldId id="292" r:id="rId27"/>
    <p:sldId id="288" r:id="rId28"/>
    <p:sldId id="297" r:id="rId29"/>
    <p:sldId id="298" r:id="rId30"/>
    <p:sldId id="290" r:id="rId31"/>
    <p:sldId id="296" r:id="rId32"/>
    <p:sldId id="301" r:id="rId33"/>
    <p:sldId id="295" r:id="rId34"/>
    <p:sldId id="300" r:id="rId35"/>
    <p:sldId id="304" r:id="rId36"/>
    <p:sldId id="299" r:id="rId37"/>
    <p:sldId id="305" r:id="rId3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IuMqJ+aRQlArIHpzvMjdg" hashData="PMbz84RIqYWyPTG8IfOInJtni5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2808"/>
    <a:srgbClr val="815411"/>
    <a:srgbClr val="3399FF"/>
    <a:srgbClr val="E2C9A8"/>
    <a:srgbClr val="CFA66F"/>
    <a:srgbClr val="362400"/>
    <a:srgbClr val="0066FF"/>
    <a:srgbClr val="A96E17"/>
    <a:srgbClr val="B86E00"/>
    <a:srgbClr val="EEC17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11" autoAdjust="0"/>
    <p:restoredTop sz="94660"/>
  </p:normalViewPr>
  <p:slideViewPr>
    <p:cSldViewPr>
      <p:cViewPr>
        <p:scale>
          <a:sx n="130" d="100"/>
          <a:sy n="130" d="100"/>
        </p:scale>
        <p:origin x="-990" y="-2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582E7-EA9A-4FEB-866D-C218E6AB5DF3}" type="datetimeFigureOut">
              <a:rPr lang="es-PE" smtClean="0"/>
              <a:pPr/>
              <a:t>30/07/2016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9E809-B75F-4EE3-B69C-EB564BED137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62116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e80db1e5048b2353bf8924154547f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04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34e80db1e5048b2353bf8924154547f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1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14282" y="428610"/>
            <a:ext cx="4786346" cy="933450"/>
          </a:xfrm>
          <a:prstGeom prst="rect">
            <a:avLst/>
          </a:prstGeom>
          <a:noFill/>
        </p:spPr>
      </p:pic>
      <p:pic>
        <p:nvPicPr>
          <p:cNvPr id="38916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072066" y="928676"/>
            <a:ext cx="3857620" cy="942976"/>
          </a:xfrm>
          <a:prstGeom prst="rect">
            <a:avLst/>
          </a:prstGeom>
          <a:noFill/>
        </p:spPr>
      </p:pic>
      <p:pic>
        <p:nvPicPr>
          <p:cNvPr id="38918" name="Picture 6" descr="Rendered Image"/>
          <p:cNvPicPr>
            <a:picLocks noChangeAspect="1" noChangeArrowheads="1"/>
          </p:cNvPicPr>
          <p:nvPr/>
        </p:nvPicPr>
        <p:blipFill>
          <a:blip r:embed="rId6">
            <a:lum bright="-40000" contrast="40000"/>
          </a:blip>
          <a:srcRect/>
          <a:stretch>
            <a:fillRect/>
          </a:stretch>
        </p:blipFill>
        <p:spPr bwMode="auto">
          <a:xfrm>
            <a:off x="214282" y="4500576"/>
            <a:ext cx="2286000" cy="361951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>
        <p:snd r:embed="rId2" name="GA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4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dcba12e64265fb89ce01766b556c6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7edcba12e64265fb89ce01766b556c6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>
    <p:sndAc>
      <p:stSnd loop="1">
        <p:snd r:embed="rId2" name="EL_GATO_Y_YO_-_AMANDA_MIGUEL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808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4e1fa15605a79dc47a0d2814849c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0d4e1fa15605a79dc47a0d2814849c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4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d709460f096f0e35a116f572e51f5e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154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d709460f096f0e35a116f572e51f5e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0870ef5c023c219c826c81d0540c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2d0870ef5c023c219c826c81d0540c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f7c3bb71c768de333b3c1314ffb0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2df7c3bb71c768de333b3c1314ffb0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62116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10d09c2e150f85111ceeaef87f33f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5a10d09c2e150f85111ceeaef87f33f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0a792a06247eb9c9a8134247ec348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96E1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2a0a792a06247eb9c9a8134247ec348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8e43ffe86f8ad829a0fbabb9a452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99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c8e43ffe86f8ad829a0fbabb9a452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18083135ff7e43fab8f3e9a4eb64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96E1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5a18083135ff7e43fab8f3e9a4eb64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d28a3ee8b3cb6dd0a3f5e9eb09972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8d28a3ee8b3cb6dd0a3f5e9eb09972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74e8f69fbc23af0b9a5c4cfeaf8b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99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7b74e8f69fbc23af0b9a5c4cfeaf8b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4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c8cf5dc1707ae5c8db1cc8ce1694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96E1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5ec8cf5dc1707ae5c8db1cc8ce1694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9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6c04b8300e020bda9f0f5a711a5f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621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b6c04b8300e020bda9f0f5a711a5f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ff5585daa14050ff1b19dd86fb060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15411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b8ff5585daa14050ff1b19dd86fb060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4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ce79188dd72d8925bfacacac3828c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9ce79188dd72d8925bfacacac3828c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dcdf762578e55088c0a2f7c95207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96E17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3dcdf762578e55088c0a2f7c95207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b1873a8ee6f00b1d63379aad84c9b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98b1873a8ee6f00b1d63379aad84c9b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c67879dcd196bfaa6e2b372c20d8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99FF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8bc67879dcd196bfaa6e2b372c20d8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62116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e1fa002afee70cdf823f837e8d5d4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0400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83e1fa002afee70cdf823f837e8d5d4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1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9b93a78899375ad6aa7fff2d5fb9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96E17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29b93a78899375ad6aa7fff2d5fb9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cccd0ea98c6cfb08ee536bc9f4c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86E00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945cccd0ea98c6cfb08ee536bc9f4c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e836b83c6d3f9512ae22c495ba929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15411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9e836b83c6d3f9512ae22c495ba929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9c8245b6a06c56b132e5520dace3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759c8245b6a06c56b132e5520dace3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fae3167093b8ef4ddc6596dc529d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23B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b3fae3167093b8ef4ddc6596dc529d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658a2cec3ba79a0da8478d658072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15411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38658a2cec3ba79a0da8478d658072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09f3b274bfb183e77968b97c05af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86E00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cab09f3b274bfb183e77968b97c05af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1d17baedf7d10dc3e7806965ac90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ce1d17baedf7d10dc3e7806965ac90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6cd526b4418291c21c99ee6bc160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2C9A8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a86cd526b4418291c21c99ee6bc160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a75e2bc783c2b5a71abac0fa8024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99FF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caa75e2bc783c2b5a71abac0fa8024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316c8c7acb614798e11aa41278ea0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96E17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e316c8c7acb614798e11aa41278ea0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808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40af59d1ff036ea45a8d586a553f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6FF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c540af59d1ff036ea45a8d586a553f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6f1b54e27c706fd3d8998726b41e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FA66F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e96f1b54e27c706fd3d8998726b41e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5c20d61a306355072e7e5b04e0cb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15411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95c20d61a306355072e7e5b04e0cb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8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b118b73c43d999b385490f5371ed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2C9A8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e9b118b73c43d999b385490f5371ed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21135825">
            <a:off x="5715008" y="3214692"/>
            <a:ext cx="1304925" cy="79057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FELIN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Presentación2FELINOS</Template>
  <TotalTime>0</TotalTime>
  <Words>29</Words>
  <Application>Microsoft Office PowerPoint</Application>
  <PresentationFormat>Presentación en pantalla (16:9)</PresentationFormat>
  <Paragraphs>3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Presentación2FELINOS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40</cp:revision>
  <dcterms:created xsi:type="dcterms:W3CDTF">2016-07-29T03:34:34Z</dcterms:created>
  <dcterms:modified xsi:type="dcterms:W3CDTF">2016-07-30T15:14:56Z</dcterms:modified>
</cp:coreProperties>
</file>