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308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6" r:id="rId40"/>
    <p:sldId id="297" r:id="rId41"/>
    <p:sldId id="299" r:id="rId42"/>
    <p:sldId id="293" r:id="rId43"/>
    <p:sldId id="294" r:id="rId44"/>
    <p:sldId id="298" r:id="rId45"/>
    <p:sldId id="295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0" r:id="rId54"/>
    <p:sldId id="309" r:id="rId5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UKAQe+uM6dXE5cUmuIJqw" hashData="KRx7zlFpovLXdUpwJ1gltBBCj/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5887C0"/>
    <a:srgbClr val="CC9900"/>
    <a:srgbClr val="F6E0C0"/>
    <a:srgbClr val="FF99CC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0" d="100"/>
          <a:sy n="110" d="100"/>
        </p:scale>
        <p:origin x="654" y="2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619B6-C716-44FE-A421-1474495701AF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DC31A-9CFD-4CBF-9496-D18D12D97C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DC31A-9CFD-4CBF-9496-D18D12D97C8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AD6BF-30F6-49FB-B8C6-204AF73680EE}" type="datetimeFigureOut">
              <a:rPr lang="es-ES" smtClean="0"/>
              <a:pPr/>
              <a:t>02/10/2015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305AC-3B05-4C22-B521-FA8F8BCC0C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rgbClr val="FFC00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4e338f760d6ac520e6a51a2ad068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8466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Picture 2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285984" y="3786196"/>
            <a:ext cx="3619500" cy="1019176"/>
          </a:xfrm>
          <a:prstGeom prst="rect">
            <a:avLst/>
          </a:prstGeom>
          <a:noFill/>
        </p:spPr>
      </p:pic>
      <p:pic>
        <p:nvPicPr>
          <p:cNvPr id="42" name="Picture 2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00034" y="2000246"/>
            <a:ext cx="2286000" cy="1047751"/>
          </a:xfrm>
          <a:prstGeom prst="rect">
            <a:avLst/>
          </a:prstGeom>
          <a:noFill/>
        </p:spPr>
      </p:pic>
      <p:sp>
        <p:nvSpPr>
          <p:cNvPr id="43" name="42 CuadroTexto"/>
          <p:cNvSpPr txBox="1"/>
          <p:nvPr/>
        </p:nvSpPr>
        <p:spPr>
          <a:xfrm>
            <a:off x="7215206" y="3786196"/>
            <a:ext cx="173316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1200" b="1" dirty="0" smtClean="0">
                <a:solidFill>
                  <a:srgbClr val="5887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</a:t>
            </a:r>
            <a:r>
              <a:rPr lang="es-ES_tradnl" sz="1200" b="1" dirty="0" err="1" smtClean="0">
                <a:solidFill>
                  <a:srgbClr val="5887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Hula</a:t>
            </a:r>
            <a:r>
              <a:rPr lang="es-ES_tradnl" sz="1200" b="1" dirty="0" smtClean="0">
                <a:solidFill>
                  <a:srgbClr val="5887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200" b="1" dirty="0" err="1" smtClean="0">
                <a:solidFill>
                  <a:srgbClr val="5887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Kakahiaka</a:t>
            </a:r>
            <a:endParaRPr lang="es-ES_tradnl" sz="1200" b="1" dirty="0" smtClean="0">
              <a:solidFill>
                <a:srgbClr val="5887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200" b="1" dirty="0" smtClean="0">
                <a:solidFill>
                  <a:srgbClr val="5887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Interpreta: Dan </a:t>
            </a:r>
            <a:r>
              <a:rPr lang="es-ES_tradnl" sz="1200" b="1" dirty="0" err="1" smtClean="0">
                <a:solidFill>
                  <a:srgbClr val="5887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Gibson's</a:t>
            </a:r>
            <a:r>
              <a:rPr lang="es-ES_tradnl" sz="1200" b="1" dirty="0" smtClean="0">
                <a:solidFill>
                  <a:srgbClr val="5887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endParaRPr lang="es-ES" sz="1200" b="1" dirty="0">
              <a:solidFill>
                <a:srgbClr val="5887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5857884" y="4214824"/>
            <a:ext cx="30107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ES" sz="16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6324" name="Picture 4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0" y="357172"/>
            <a:ext cx="5886450" cy="1028701"/>
          </a:xfrm>
          <a:prstGeom prst="rect">
            <a:avLst/>
          </a:prstGeom>
          <a:noFill/>
        </p:spPr>
      </p:pic>
      <p:pic>
        <p:nvPicPr>
          <p:cNvPr id="46" name="45 Imagen" descr="1f4e338f760d6ac520e6a51a2ad068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466" y="0"/>
            <a:ext cx="9148466" cy="5143500"/>
          </a:xfrm>
          <a:prstGeom prst="rect">
            <a:avLst/>
          </a:prstGeom>
        </p:spPr>
      </p:pic>
    </p:spTree>
  </p:cSld>
  <p:clrMapOvr>
    <a:masterClrMapping/>
  </p:clrMapOvr>
  <p:transition advTm="32000">
    <p:sndAc>
      <p:stSnd loop="1">
        <p:snd r:embed="rId3" name="Dan Gibson's Hula Kakahiak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52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1" fill="hold">
                            <p:stCondLst>
                              <p:cond delay="19000"/>
                            </p:stCondLst>
                            <p:childTnLst>
                              <p:par>
                                <p:cTn id="54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7" fill="hold">
                            <p:stCondLst>
                              <p:cond delay="22000"/>
                            </p:stCondLst>
                            <p:childTnLst>
                              <p:par>
                                <p:cTn id="54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3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660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cf1eb0ede7ea2420654b1829473c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dbf86823e0f1d3b757960fba20cb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993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00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e08b1950131780d5abe6955dbe59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454957c25dbcaf30a5fd1186693a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5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e3203729c480346e0c4eeb5366dca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a6e07cc29fb38f83a9de1d31526d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29ec76ace8ab8dd5c24bfff6ea41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e4774fbf4106b4106e9bb47043c49c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0800000">
            <a:off x="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857224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857224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14512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14512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57173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257173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3429024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3429024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4286248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4286248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514353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 rot="10800000">
            <a:off x="514353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600076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 rot="10800000">
            <a:off x="600076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6786578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 rot="10800000">
            <a:off x="6786578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>
            <a:off x="764386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 rot="10800000">
            <a:off x="764386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>
            <a:off x="850109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 rot="10800000">
            <a:off x="850109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482511b4c866a705ef46ba61363bc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c64b010d0a8852a7de42f17a6c1c6a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3000"/>
                            </p:stCondLst>
                            <p:childTnLst>
                              <p:par>
                                <p:cTn id="48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5">
                <a:lumMod val="60000"/>
                <a:lumOff val="4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64c84ed71110c69140d6d2e75acf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958" t="19947" r="20212" b="20212"/>
          <a:stretch>
            <a:fillRect/>
          </a:stretch>
        </p:blipFill>
        <p:spPr>
          <a:xfrm>
            <a:off x="3428992" y="1500180"/>
            <a:ext cx="1143008" cy="1071570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958" t="19947" r="20212" b="20212"/>
          <a:stretch>
            <a:fillRect/>
          </a:stretch>
        </p:blipFill>
        <p:spPr>
          <a:xfrm>
            <a:off x="4572000" y="1500180"/>
            <a:ext cx="1143008" cy="107157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958" t="15958" r="20212" b="16223"/>
          <a:stretch>
            <a:fillRect/>
          </a:stretch>
        </p:blipFill>
        <p:spPr>
          <a:xfrm>
            <a:off x="3428992" y="2500312"/>
            <a:ext cx="1143008" cy="121444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958" t="19947" r="20212" b="16223"/>
          <a:stretch>
            <a:fillRect/>
          </a:stretch>
        </p:blipFill>
        <p:spPr>
          <a:xfrm>
            <a:off x="4643438" y="2500312"/>
            <a:ext cx="1143008" cy="114300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2571736" y="3000378"/>
            <a:ext cx="928694" cy="1000132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2643174" y="1000114"/>
            <a:ext cx="928694" cy="1000132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5643570" y="1071552"/>
            <a:ext cx="928694" cy="1000132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5643570" y="3000378"/>
            <a:ext cx="928694" cy="1000132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1785918" y="3429006"/>
            <a:ext cx="785818" cy="84626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1928794" y="785800"/>
            <a:ext cx="785818" cy="84626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6500826" y="857238"/>
            <a:ext cx="785818" cy="84626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6500826" y="3429006"/>
            <a:ext cx="785818" cy="84626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1214414" y="3786196"/>
            <a:ext cx="663352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1357290" y="571486"/>
            <a:ext cx="663352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7215206" y="714362"/>
            <a:ext cx="663352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7215206" y="3786196"/>
            <a:ext cx="663352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642910" y="4071948"/>
            <a:ext cx="597017" cy="642942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857224" y="357172"/>
            <a:ext cx="597017" cy="642942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7858148" y="571486"/>
            <a:ext cx="597017" cy="642942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 l="15000" t="15000" r="20000" b="15000"/>
          <a:stretch>
            <a:fillRect/>
          </a:stretch>
        </p:blipFill>
        <p:spPr>
          <a:xfrm>
            <a:off x="7786710" y="4071948"/>
            <a:ext cx="597017" cy="642942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/>
          <a:stretch>
            <a:fillRect/>
          </a:stretch>
        </p:blipFill>
        <p:spPr>
          <a:xfrm>
            <a:off x="214282" y="4357700"/>
            <a:ext cx="464347" cy="50006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/>
          <a:stretch>
            <a:fillRect/>
          </a:stretch>
        </p:blipFill>
        <p:spPr>
          <a:xfrm>
            <a:off x="428596" y="214296"/>
            <a:ext cx="464347" cy="50006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/>
          <a:stretch>
            <a:fillRect/>
          </a:stretch>
        </p:blipFill>
        <p:spPr>
          <a:xfrm>
            <a:off x="8358214" y="428610"/>
            <a:ext cx="464347" cy="50006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0000" contrast="20000"/>
          </a:blip>
          <a:srcRect/>
          <a:stretch>
            <a:fillRect/>
          </a:stretch>
        </p:blipFill>
        <p:spPr>
          <a:xfrm>
            <a:off x="8286776" y="4357700"/>
            <a:ext cx="464347" cy="500066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7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f2144ddf64592c23c8e897ff47f6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6200000">
            <a:off x="-50006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6200000">
            <a:off x="-21434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6200000">
            <a:off x="14287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6200000">
            <a:off x="42859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78581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107153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142876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171448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>
            <a:off x="207170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>
            <a:off x="235742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6200000">
            <a:off x="271464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6200000">
            <a:off x="300036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6200000">
            <a:off x="335758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6200000">
            <a:off x="364330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200000">
            <a:off x="400052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6200000">
            <a:off x="428624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6200000">
            <a:off x="464347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6200000">
            <a:off x="492919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6200000">
            <a:off x="528641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6200000">
            <a:off x="557213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6200000">
            <a:off x="592935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6200000">
            <a:off x="621507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6200000">
            <a:off x="657229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6200000">
            <a:off x="685801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6200000">
            <a:off x="714376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6200000">
            <a:off x="750099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200000">
            <a:off x="778671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3000"/>
                            </p:stCondLst>
                            <p:childTnLst>
                              <p:par>
                                <p:cTn id="25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197801763ebd834e4179f6fac859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45103f0cfa4ff6fc40cbe90ef5d91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>
                <a:lumMod val="7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70fced7c27a38456526c33830408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85762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85762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62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62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85762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67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67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67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0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1500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500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500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14282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14282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14282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282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282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8572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75860c62d74df40a9a2eb5da5bb1b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fb54cb8ccd567a7a38a0ac655c2e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179c582b11d7cf075e54d7058bc1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bfe65ba22b34fd78d0383b3ab684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c26ca4025054a89a0e8fbdf7ec404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0800000">
            <a:off x="-214314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 flipV="1">
            <a:off x="-214314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500034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500034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1214446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1214446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928794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1928794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571768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571768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286116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3286116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4000528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4000528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714876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714876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357850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5357850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6072198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6072198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6786610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6786610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500958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500958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072462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8072462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9cce67307137d23c799a58ba7b03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f945b620648498f0b1cb34959ff0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cd5193eea66807ad2d532c1c9de2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ee2366817b8fb7afdad8acc615f8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0800000">
            <a:off x="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857224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857224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14512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14512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57173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257173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3429024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3429024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4286248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4286248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514353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 rot="10800000">
            <a:off x="514353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600076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 rot="10800000">
            <a:off x="600076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6786578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 rot="10800000">
            <a:off x="6786578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>
            <a:off x="764386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 rot="10800000">
            <a:off x="764386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>
            <a:off x="850109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 rot="10800000">
            <a:off x="850109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fab3a9a42e108492cbc8437d0042c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ae8b94b79bad23597b9ad0525d13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blipFill>
            <a:blip r:embed="rId3">
              <a:grayscl/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3000"/>
                            </p:stCondLst>
                            <p:childTnLst>
                              <p:par>
                                <p:cTn id="48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33255162a24b16eaa7cdc87c18003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958" t="19947" r="20212" b="20212"/>
          <a:stretch>
            <a:fillRect/>
          </a:stretch>
        </p:blipFill>
        <p:spPr>
          <a:xfrm>
            <a:off x="3428992" y="1500180"/>
            <a:ext cx="1143008" cy="1071570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958" t="19947" r="20212" b="20212"/>
          <a:stretch>
            <a:fillRect/>
          </a:stretch>
        </p:blipFill>
        <p:spPr>
          <a:xfrm>
            <a:off x="4572000" y="1500180"/>
            <a:ext cx="1143008" cy="107157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958" t="15958" r="20212" b="16223"/>
          <a:stretch>
            <a:fillRect/>
          </a:stretch>
        </p:blipFill>
        <p:spPr>
          <a:xfrm>
            <a:off x="3428992" y="2500312"/>
            <a:ext cx="1143008" cy="121444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958" t="19947" r="20212" b="16223"/>
          <a:stretch>
            <a:fillRect/>
          </a:stretch>
        </p:blipFill>
        <p:spPr>
          <a:xfrm>
            <a:off x="4643438" y="2500312"/>
            <a:ext cx="1143008" cy="114300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2571736" y="3000378"/>
            <a:ext cx="928694" cy="1000132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2643174" y="1000114"/>
            <a:ext cx="928694" cy="1000132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5643570" y="1071552"/>
            <a:ext cx="928694" cy="1000132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5643570" y="3000378"/>
            <a:ext cx="928694" cy="1000132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1785918" y="3429006"/>
            <a:ext cx="785818" cy="84626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1928794" y="785800"/>
            <a:ext cx="785818" cy="84626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6500826" y="857238"/>
            <a:ext cx="785818" cy="84626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6500826" y="3429006"/>
            <a:ext cx="785818" cy="84626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1214414" y="3786196"/>
            <a:ext cx="663352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1357290" y="571486"/>
            <a:ext cx="663352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7215206" y="714362"/>
            <a:ext cx="663352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7215206" y="3786196"/>
            <a:ext cx="663352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642910" y="4071948"/>
            <a:ext cx="597017" cy="642942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857224" y="357172"/>
            <a:ext cx="597017" cy="642942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7858148" y="571486"/>
            <a:ext cx="597017" cy="642942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5000" t="15000" r="20000" b="15000"/>
          <a:stretch>
            <a:fillRect/>
          </a:stretch>
        </p:blipFill>
        <p:spPr>
          <a:xfrm>
            <a:off x="7786710" y="4071948"/>
            <a:ext cx="597017" cy="642942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>
          <a:xfrm>
            <a:off x="214282" y="4357700"/>
            <a:ext cx="464347" cy="50006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>
          <a:xfrm>
            <a:off x="428596" y="214296"/>
            <a:ext cx="464347" cy="50006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>
          <a:xfrm>
            <a:off x="8358214" y="428610"/>
            <a:ext cx="464347" cy="50006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/>
          <a:stretch>
            <a:fillRect/>
          </a:stretch>
        </p:blipFill>
        <p:spPr>
          <a:xfrm>
            <a:off x="8286776" y="4357700"/>
            <a:ext cx="464347" cy="500066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aeed34d9d9c5343821a3e58986990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6200000">
            <a:off x="-50006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6200000">
            <a:off x="-21434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6200000">
            <a:off x="14287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6200000">
            <a:off x="42859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78581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107153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142876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171448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>
            <a:off x="207170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>
            <a:off x="235742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6200000">
            <a:off x="271464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6200000">
            <a:off x="300036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6200000">
            <a:off x="335758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6200000">
            <a:off x="364330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200000">
            <a:off x="400052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6200000">
            <a:off x="428624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6200000">
            <a:off x="464347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6200000">
            <a:off x="492919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6200000">
            <a:off x="528641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6200000">
            <a:off x="557213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6200000">
            <a:off x="592935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6200000">
            <a:off x="621507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6200000">
            <a:off x="657229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6200000">
            <a:off x="685801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6200000">
            <a:off x="714376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6200000">
            <a:off x="750099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200000">
            <a:off x="778671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3000"/>
                            </p:stCondLst>
                            <p:childTnLst>
                              <p:par>
                                <p:cTn id="25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5">
                <a:lumMod val="40000"/>
                <a:lumOff val="6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a6805ad399c63faf5d9d9fc4c1a8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67dcb0e3ce70f26d2e7ff3dff3dfe3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bed85b69980b54e67897efb955c5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85762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85762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62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62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85762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67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67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67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0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1500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500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500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14282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14282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14282" y="171449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282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282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14282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bg2">
                <a:shade val="30000"/>
                <a:satMod val="20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f15087b1b589b36cbe0b82201a4d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gradFill>
            <a:gsLst>
              <a:gs pos="34000">
                <a:srgbClr val="FF99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gradFill>
            <a:gsLst>
              <a:gs pos="31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gradFill>
            <a:gsLst>
              <a:gs pos="33000">
                <a:srgbClr val="FFC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00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3f457c41f0eebcbcfbdd239e196f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b4523492bc281cd97ebd7c27e7e6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3cc9123b829f9fd4036cdfa1d471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99CC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e1781c054fd158a05842c7c8cfb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0800000">
            <a:off x="-214314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 flipV="1">
            <a:off x="-214314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500034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 flipV="1">
            <a:off x="500034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1214446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 flipV="1">
            <a:off x="1214446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928794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 flipV="1">
            <a:off x="1928794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2571768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 flipV="1">
            <a:off x="2571768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3286116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 flipV="1">
            <a:off x="3286116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4000528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 flipV="1">
            <a:off x="4000528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4714876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 flipV="1">
            <a:off x="4714876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357850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 flipV="1">
            <a:off x="5357850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6072198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 flipV="1">
            <a:off x="6072198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6786610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 flipV="1">
            <a:off x="6786610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7500958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 flipV="1">
            <a:off x="7500958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8072462" y="1285866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 flipV="1">
            <a:off x="8072462" y="2786064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51cc795142bc6cff8050916283170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711a00828ea816ce1ef7cdb40c58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67493dff7e430025bc384135ad1b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00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83acaa95548d1036cf836bf3db31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0800000">
            <a:off x="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857224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0800000">
            <a:off x="857224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714512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10800000">
            <a:off x="1714512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57173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0800000">
            <a:off x="257173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3429024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 rot="10800000">
            <a:off x="3429024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4286248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0800000">
            <a:off x="4286248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514353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 rot="10800000">
            <a:off x="514353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600076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 rot="10800000">
            <a:off x="600076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6786578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xtracto"/>
          <p:cNvSpPr/>
          <p:nvPr/>
        </p:nvSpPr>
        <p:spPr>
          <a:xfrm rot="10800000">
            <a:off x="6786578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>
            <a:off x="7643866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xtracto"/>
          <p:cNvSpPr/>
          <p:nvPr/>
        </p:nvSpPr>
        <p:spPr>
          <a:xfrm rot="10800000">
            <a:off x="7643866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xtracto"/>
          <p:cNvSpPr/>
          <p:nvPr/>
        </p:nvSpPr>
        <p:spPr>
          <a:xfrm>
            <a:off x="8501090" y="150018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xtracto"/>
          <p:cNvSpPr/>
          <p:nvPr/>
        </p:nvSpPr>
        <p:spPr>
          <a:xfrm rot="10800000">
            <a:off x="8501090" y="2571750"/>
            <a:ext cx="857224" cy="1000132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1a475f3fe0dd2535bc26e05a2941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7186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57186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57186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57186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57186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0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57186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0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57186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57186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57200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50043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450056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107153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07167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107153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07167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107153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07167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7153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07167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7153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7167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7153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07167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7153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07167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107153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07167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00010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00023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072198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072198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57148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072198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072330" y="1143008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6072198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072330" y="171449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6072198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072330" y="2286016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6072198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072330" y="2857502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6072198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7072330" y="342902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6072198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7072330" y="4000510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6000760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7000892" y="4572014"/>
            <a:ext cx="1000132" cy="571486"/>
          </a:xfrm>
          <a:prstGeom prst="parallelogram">
            <a:avLst>
              <a:gd name="adj" fmla="val 9709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594c81bba624de75816d559d1cbc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3000"/>
                            </p:stCondLst>
                            <p:childTnLst>
                              <p:par>
                                <p:cTn id="48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66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8b95a165f8fadce42069eb5e2216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958" t="19947" r="20212" b="20212"/>
          <a:stretch>
            <a:fillRect/>
          </a:stretch>
        </p:blipFill>
        <p:spPr>
          <a:xfrm>
            <a:off x="3428992" y="1500180"/>
            <a:ext cx="1143008" cy="1071570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958" t="19947" r="20212" b="20212"/>
          <a:stretch>
            <a:fillRect/>
          </a:stretch>
        </p:blipFill>
        <p:spPr>
          <a:xfrm>
            <a:off x="4572000" y="1500180"/>
            <a:ext cx="1143008" cy="107157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958" t="15958" r="20212" b="16223"/>
          <a:stretch>
            <a:fillRect/>
          </a:stretch>
        </p:blipFill>
        <p:spPr>
          <a:xfrm>
            <a:off x="3428992" y="2500312"/>
            <a:ext cx="1143008" cy="121444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958" t="19947" r="20212" b="16223"/>
          <a:stretch>
            <a:fillRect/>
          </a:stretch>
        </p:blipFill>
        <p:spPr>
          <a:xfrm>
            <a:off x="4643438" y="2500312"/>
            <a:ext cx="1143008" cy="1143008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2571736" y="3000378"/>
            <a:ext cx="928694" cy="1000132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2643174" y="1000114"/>
            <a:ext cx="928694" cy="1000132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5643570" y="1071552"/>
            <a:ext cx="928694" cy="1000132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5643570" y="3000378"/>
            <a:ext cx="928694" cy="1000132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1785918" y="3429006"/>
            <a:ext cx="785818" cy="84626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1928794" y="785800"/>
            <a:ext cx="785818" cy="84626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6500826" y="857238"/>
            <a:ext cx="785818" cy="84626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6500826" y="3429006"/>
            <a:ext cx="785818" cy="84626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1214414" y="3786196"/>
            <a:ext cx="663352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1357290" y="571486"/>
            <a:ext cx="663352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7215206" y="714362"/>
            <a:ext cx="663352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7215206" y="3786196"/>
            <a:ext cx="663352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642910" y="4071948"/>
            <a:ext cx="597017" cy="642942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857224" y="357172"/>
            <a:ext cx="597017" cy="642942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7858148" y="571486"/>
            <a:ext cx="597017" cy="642942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 l="15000" t="15000" r="20000" b="15000"/>
          <a:stretch>
            <a:fillRect/>
          </a:stretch>
        </p:blipFill>
        <p:spPr>
          <a:xfrm>
            <a:off x="7786710" y="4071948"/>
            <a:ext cx="597017" cy="642942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/>
          <a:stretch>
            <a:fillRect/>
          </a:stretch>
        </p:blipFill>
        <p:spPr>
          <a:xfrm>
            <a:off x="214282" y="4357700"/>
            <a:ext cx="464347" cy="50006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/>
          <a:stretch>
            <a:fillRect/>
          </a:stretch>
        </p:blipFill>
        <p:spPr>
          <a:xfrm>
            <a:off x="428596" y="214296"/>
            <a:ext cx="464347" cy="50006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/>
          <a:stretch>
            <a:fillRect/>
          </a:stretch>
        </p:blipFill>
        <p:spPr>
          <a:xfrm>
            <a:off x="8358214" y="428610"/>
            <a:ext cx="464347" cy="50006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20000"/>
          </a:blip>
          <a:srcRect/>
          <a:stretch>
            <a:fillRect/>
          </a:stretch>
        </p:blipFill>
        <p:spPr>
          <a:xfrm>
            <a:off x="8286776" y="4357700"/>
            <a:ext cx="464347" cy="500066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6E0C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6ba2b0198370f100fab06b0d90a6a2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357422" y="0"/>
            <a:ext cx="4357718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857488" y="0"/>
            <a:ext cx="342902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6dcde57bfda935461c8b4f0239aab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2285984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1214428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428992" y="357172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028423">
            <a:off x="3484325" y="1995101"/>
            <a:ext cx="2286016" cy="2714644"/>
          </a:xfrm>
          <a:prstGeom prst="moon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03093404f04a256fb52b14451fff1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85762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85762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85762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85762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85762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670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71670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71670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71500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1500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1500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500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71500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71500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500958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00958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500958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500958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500958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500958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214282" y="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214282" y="642924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14282" y="150018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14282" y="2143122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14282" y="3000378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14282" y="3714740"/>
            <a:ext cx="1428760" cy="1428760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2">
                <a:lumMod val="75000"/>
              </a:schemeClr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029906795e62e258897ed6a42f6e6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 rot="19084608">
            <a:off x="177133" y="-224561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084608">
            <a:off x="605762" y="275505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9084608">
            <a:off x="1034390" y="775572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9084608">
            <a:off x="1463019" y="1275638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9084608">
            <a:off x="1891645" y="1775705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9084608">
            <a:off x="2248836" y="2204331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19084608">
            <a:off x="2606027" y="2632960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19084608">
            <a:off x="3034656" y="3133026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 rot="19084608">
            <a:off x="3463281" y="3561654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 rot="19084608">
            <a:off x="3820473" y="3990281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 rot="2521990">
            <a:off x="8464597" y="-225083"/>
            <a:ext cx="490268" cy="1359684"/>
          </a:xfrm>
          <a:prstGeom prst="flowChartDecision">
            <a:avLst/>
          </a:prstGeom>
          <a:gradFill>
            <a:gsLst>
              <a:gs pos="35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 rot="2521990">
            <a:off x="8035969" y="203544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 rot="2521990">
            <a:off x="7678780" y="632173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 rot="2521990">
            <a:off x="7250151" y="1132239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 rot="2521990">
            <a:off x="6821523" y="1632305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 rot="2521990">
            <a:off x="6392895" y="2060932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 rot="2521990">
            <a:off x="6035706" y="2489561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 rot="2521990">
            <a:off x="5607077" y="2989627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 rot="2521990">
            <a:off x="5178449" y="3489692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 rot="2300402">
            <a:off x="4802781" y="3992159"/>
            <a:ext cx="445771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286247" y="1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286247" y="500049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286247" y="1071571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286247" y="1571619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4286247" y="2143141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4286247" y="2643189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4286247" y="3283769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4286247" y="3783817"/>
            <a:ext cx="490268" cy="1359684"/>
          </a:xfrm>
          <a:prstGeom prst="flowChartDecision">
            <a:avLst/>
          </a:prstGeom>
          <a:gradFill flip="none" rotWithShape="1">
            <a:gsLst>
              <a:gs pos="22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357222" y="-285770"/>
            <a:ext cx="9929882" cy="664847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d18b492f2a4fdb84e3d3c5f261a57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5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7acdd799435980711e6cfd19cfadf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8ad711ce89d2f353a625f756b1a7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99CC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354101a045949d5696156c81dc7ea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6200000">
            <a:off x="-50006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16200000">
            <a:off x="-21434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6200000">
            <a:off x="14287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6200000">
            <a:off x="42859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78581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107153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142876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171448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>
            <a:off x="207170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>
            <a:off x="235742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6200000">
            <a:off x="271464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6200000">
            <a:off x="300036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6200000">
            <a:off x="335758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6200000">
            <a:off x="364330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200000">
            <a:off x="400052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6200000">
            <a:off x="428624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6200000">
            <a:off x="464347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6200000">
            <a:off x="492919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6200000">
            <a:off x="528641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6200000">
            <a:off x="5572132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6200000">
            <a:off x="592935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6200000">
            <a:off x="6215074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6200000">
            <a:off x="657229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6200000">
            <a:off x="6858016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6200000">
            <a:off x="7143768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6200000">
            <a:off x="750099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200000">
            <a:off x="7786710" y="2071684"/>
            <a:ext cx="1785950" cy="785818"/>
          </a:xfrm>
          <a:prstGeom prst="donut">
            <a:avLst>
              <a:gd name="adj" fmla="val 14968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tile tx="0" ty="0" sx="100000" sy="100000" flip="none" algn="tl"/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891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19817439">
            <a:off x="5715008" y="3500444"/>
            <a:ext cx="2114550" cy="914401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-357222" y="-285770"/>
            <a:ext cx="9929882" cy="58579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3000"/>
                            </p:stCondLst>
                            <p:childTnLst>
                              <p:par>
                                <p:cTn id="25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1" fill="hold">
                            <p:stCondLst>
                              <p:cond delay="6000"/>
                            </p:stCondLst>
                            <p:childTnLst>
                              <p:par>
                                <p:cTn id="50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Presentación en pantalla (16:9)</PresentationFormat>
  <Paragraphs>7</Paragraphs>
  <Slides>53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48</cp:revision>
  <dcterms:created xsi:type="dcterms:W3CDTF">2015-10-01T21:53:39Z</dcterms:created>
  <dcterms:modified xsi:type="dcterms:W3CDTF">2015-10-02T16:35:25Z</dcterms:modified>
</cp:coreProperties>
</file>