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81" r:id="rId4"/>
    <p:sldId id="282" r:id="rId5"/>
    <p:sldId id="267" r:id="rId6"/>
    <p:sldId id="265" r:id="rId7"/>
    <p:sldId id="279" r:id="rId8"/>
    <p:sldId id="280" r:id="rId9"/>
    <p:sldId id="278" r:id="rId10"/>
    <p:sldId id="277" r:id="rId11"/>
    <p:sldId id="269" r:id="rId12"/>
    <p:sldId id="276" r:id="rId13"/>
    <p:sldId id="275" r:id="rId14"/>
    <p:sldId id="271" r:id="rId15"/>
    <p:sldId id="274" r:id="rId16"/>
    <p:sldId id="268" r:id="rId17"/>
    <p:sldId id="270" r:id="rId18"/>
    <p:sldId id="272" r:id="rId19"/>
    <p:sldId id="273" r:id="rId20"/>
    <p:sldId id="261" r:id="rId21"/>
    <p:sldId id="257" r:id="rId22"/>
    <p:sldId id="294" r:id="rId23"/>
    <p:sldId id="266" r:id="rId24"/>
    <p:sldId id="262" r:id="rId25"/>
    <p:sldId id="264" r:id="rId26"/>
    <p:sldId id="297" r:id="rId27"/>
    <p:sldId id="263" r:id="rId28"/>
    <p:sldId id="298" r:id="rId29"/>
    <p:sldId id="296" r:id="rId30"/>
    <p:sldId id="293" r:id="rId31"/>
    <p:sldId id="289" r:id="rId32"/>
    <p:sldId id="292" r:id="rId33"/>
    <p:sldId id="291" r:id="rId34"/>
    <p:sldId id="290" r:id="rId35"/>
    <p:sldId id="288" r:id="rId36"/>
    <p:sldId id="287" r:id="rId37"/>
    <p:sldId id="286" r:id="rId38"/>
    <p:sldId id="285" r:id="rId39"/>
    <p:sldId id="307" r:id="rId40"/>
    <p:sldId id="284" r:id="rId41"/>
    <p:sldId id="306" r:id="rId42"/>
    <p:sldId id="305" r:id="rId43"/>
    <p:sldId id="304" r:id="rId44"/>
    <p:sldId id="303" r:id="rId45"/>
    <p:sldId id="302" r:id="rId46"/>
    <p:sldId id="301" r:id="rId47"/>
    <p:sldId id="300" r:id="rId48"/>
    <p:sldId id="260" r:id="rId49"/>
    <p:sldId id="299" r:id="rId50"/>
    <p:sldId id="258" r:id="rId51"/>
    <p:sldId id="259" r:id="rId52"/>
    <p:sldId id="295" r:id="rId53"/>
    <p:sldId id="308" r:id="rId5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bCtgWyX6jVjbqngevGnrQ" hashData="kiwI9XkaFLS4WTgUVhZpeUJhvL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21" autoAdjust="0"/>
    <p:restoredTop sz="94660"/>
  </p:normalViewPr>
  <p:slideViewPr>
    <p:cSldViewPr>
      <p:cViewPr>
        <p:scale>
          <a:sx n="41" d="100"/>
          <a:sy n="41" d="100"/>
        </p:scale>
        <p:origin x="-876" y="-6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1E24A-45D5-41DD-9834-50C5C696A998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DD91-883E-45AF-BAF0-00B5CA149B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1E24A-45D5-41DD-9834-50C5C696A998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DD91-883E-45AF-BAF0-00B5CA149B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1E24A-45D5-41DD-9834-50C5C696A998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DD91-883E-45AF-BAF0-00B5CA149B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1E24A-45D5-41DD-9834-50C5C696A998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DD91-883E-45AF-BAF0-00B5CA149B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1E24A-45D5-41DD-9834-50C5C696A998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DD91-883E-45AF-BAF0-00B5CA149B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1E24A-45D5-41DD-9834-50C5C696A998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DD91-883E-45AF-BAF0-00B5CA149B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1E24A-45D5-41DD-9834-50C5C696A998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DD91-883E-45AF-BAF0-00B5CA149B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1E24A-45D5-41DD-9834-50C5C696A998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DD91-883E-45AF-BAF0-00B5CA149B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1E24A-45D5-41DD-9834-50C5C696A998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DD91-883E-45AF-BAF0-00B5CA149B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1E24A-45D5-41DD-9834-50C5C696A998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DD91-883E-45AF-BAF0-00B5CA149B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1E24A-45D5-41DD-9834-50C5C696A998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DD91-883E-45AF-BAF0-00B5CA149B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1E24A-45D5-41DD-9834-50C5C696A998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4DD91-883E-45AF-BAF0-00B5CA149B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7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13" Type="http://schemas.openxmlformats.org/officeDocument/2006/relationships/image" Target="../media/image103.png"/><Relationship Id="rId18" Type="http://schemas.openxmlformats.org/officeDocument/2006/relationships/image" Target="../media/image10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0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99.png"/><Relationship Id="rId11" Type="http://schemas.openxmlformats.org/officeDocument/2006/relationships/image" Target="../media/image10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0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98.png"/><Relationship Id="rId9" Type="http://schemas.openxmlformats.org/officeDocument/2006/relationships/image" Target="../media/image10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4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207027_maki-kwiaty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3258" name="Picture 10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428596" y="3929066"/>
            <a:ext cx="4552025" cy="923927"/>
          </a:xfrm>
          <a:prstGeom prst="rect">
            <a:avLst/>
          </a:prstGeom>
          <a:noFill/>
        </p:spPr>
      </p:pic>
      <p:pic>
        <p:nvPicPr>
          <p:cNvPr id="6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285720" y="357166"/>
            <a:ext cx="4953000" cy="923927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sndAc>
      <p:stSnd loop="1">
        <p:snd r:embed="rId2" name="James Last - Amapo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2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0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500"/>
                            </p:stCondLst>
                            <p:childTnLst>
                              <p:par>
                                <p:cTn id="30" presetID="5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ed-and-whi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oppies-field-sky-sun-rays-light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1(2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79718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1(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1(6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0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02947_szczesliwa-dziewczyna-niebo-kwiaty-ma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poppies-flowers-grass-summer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0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jvsivgevho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0" y="0"/>
            <a:ext cx="917972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girl_field_flowers_poppies_wreath_hd-wallpaper-530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73920_czerwone-maki-chmur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6684"/>
            <a:ext cx="9152929" cy="6851316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93711_czerwone-maki-ak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0016"/>
            <a:ext cx="9157395" cy="6847984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92138_kobieta-pole-bukiet-ma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65" cy="6858000"/>
          </a:xfrm>
          <a:prstGeom prst="rect">
            <a:avLst/>
          </a:prstGeom>
        </p:spPr>
      </p:pic>
      <p:pic>
        <p:nvPicPr>
          <p:cNvPr id="5" name="4 Imagen" descr="173924_czerwone-maki-niebo-zmro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52930" cy="6851316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0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204122_polne-mak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1(1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81671_aka-maki-usmiechnieta-dziewczy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205958_czerwone-mak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8466" cy="6854655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1(18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6186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ágenes-de-flores-amapol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(1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0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1920x1080__meadow_of_red_poppies-123148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0016"/>
            <a:ext cx="9157395" cy="6847984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1(6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82137_kobieta-szal-ma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04983_niebieskie-mak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662"/>
            <a:ext cx="9166325" cy="6841338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1(6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180558_biale-mak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6684"/>
            <a:ext cx="9152929" cy="6851316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1(6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198910_maki-aka-chmur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0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184483_maki-ak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3342"/>
            <a:ext cx="9161859" cy="6844657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86342_maki-gruszki-wazo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0016"/>
            <a:ext cx="9157395" cy="6847984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199320_biale-czerwone-mak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24202027-1-1V1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6684"/>
            <a:ext cx="9152929" cy="6851316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206381_dziewczynka-aka-maki-chabr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52930" cy="6851316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pic>
        <p:nvPicPr>
          <p:cNvPr id="5" name="4 Imagen" descr="italy-atlantis-scenic-wallpaper-tuscany-poppies-travel-red-1616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204122_polne-mak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1(5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0f9e8efa98636f289e0906623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Imágenes-de-flores-amapolas-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0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flor_0127_20130210_206842786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desktopwallpapers.org.ua-936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6684"/>
            <a:ext cx="9152929" cy="6851316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6969" cy="6858000"/>
          </a:xfrm>
          <a:prstGeom prst="rect">
            <a:avLst/>
          </a:prstGeom>
        </p:spPr>
      </p:pic>
      <p:pic>
        <p:nvPicPr>
          <p:cNvPr id="5" name="4 Imagen" descr="girl-poppy-red-flower-bokeh-1680x10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8466" cy="6854655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a06f032f-8d4f-401d-bbb7-ac3a6fbb1fba_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52930" cy="6851316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8" cy="6858000"/>
          </a:xfrm>
          <a:prstGeom prst="rect">
            <a:avLst/>
          </a:prstGeom>
        </p:spPr>
      </p:pic>
      <p:pic>
        <p:nvPicPr>
          <p:cNvPr id="5" name="4 Imagen" descr="1(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346"/>
            <a:ext cx="9148465" cy="6854654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5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9161861" cy="6858001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5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1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57394" cy="6847983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0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(7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1(2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6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Descargar pack fondos abstractos  (47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52930" cy="6851316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6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5" name="4 Imagen" descr="183590_aka-maki-trawy-pedzle-grafik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3342"/>
            <a:ext cx="9161859" cy="6844657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6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poppies-flowers-grass-summer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6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920x1080__meadow_of_red_poppies-123148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(6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205958_czerwone-mak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7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06f032f-8d4f-401d-bbb7-ac3a6fbb1fba_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44000" cy="6851316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7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  <p:pic>
        <p:nvPicPr>
          <p:cNvPr id="5" name="4 Imagen" descr="poppies-field-sky-sun-rays-light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0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jvsivgevho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-20000" contrast="40000"/>
          </a:blip>
          <a:srcRect/>
          <a:stretch>
            <a:fillRect/>
          </a:stretch>
        </p:blipFill>
        <p:spPr bwMode="auto">
          <a:xfrm rot="20682602">
            <a:off x="476556" y="4243831"/>
            <a:ext cx="2628900" cy="1800225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SUBLIME  AMAPOLA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 SUBLIME  AMAPOLA -</Template>
  <TotalTime>0</TotalTime>
  <Words>29</Words>
  <Application>Microsoft Office PowerPoint</Application>
  <PresentationFormat>Presentación en pantalla (4:3)</PresentationFormat>
  <Paragraphs>3</Paragraphs>
  <Slides>52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- SUBLIME  AMAPOLA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2016-03-04T19:54:14Z</dcterms:created>
  <dcterms:modified xsi:type="dcterms:W3CDTF">2016-03-04T19:58:23Z</dcterms:modified>
</cp:coreProperties>
</file>