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46"/>
  </p:notesMasterIdLst>
  <p:sldIdLst>
    <p:sldId id="289" r:id="rId3"/>
    <p:sldId id="257" r:id="rId4"/>
    <p:sldId id="317" r:id="rId5"/>
    <p:sldId id="273" r:id="rId6"/>
    <p:sldId id="285" r:id="rId7"/>
    <p:sldId id="261" r:id="rId8"/>
    <p:sldId id="318" r:id="rId9"/>
    <p:sldId id="282" r:id="rId10"/>
    <p:sldId id="281" r:id="rId11"/>
    <p:sldId id="280" r:id="rId12"/>
    <p:sldId id="319" r:id="rId13"/>
    <p:sldId id="269" r:id="rId14"/>
    <p:sldId id="277" r:id="rId15"/>
    <p:sldId id="270" r:id="rId16"/>
    <p:sldId id="320" r:id="rId17"/>
    <p:sldId id="272" r:id="rId18"/>
    <p:sldId id="275" r:id="rId19"/>
    <p:sldId id="276" r:id="rId20"/>
    <p:sldId id="274" r:id="rId21"/>
    <p:sldId id="271" r:id="rId22"/>
    <p:sldId id="284" r:id="rId23"/>
    <p:sldId id="262" r:id="rId24"/>
    <p:sldId id="287" r:id="rId25"/>
    <p:sldId id="267" r:id="rId26"/>
    <p:sldId id="301" r:id="rId27"/>
    <p:sldId id="263" r:id="rId28"/>
    <p:sldId id="300" r:id="rId29"/>
    <p:sldId id="296" r:id="rId30"/>
    <p:sldId id="295" r:id="rId31"/>
    <p:sldId id="298" r:id="rId32"/>
    <p:sldId id="297" r:id="rId33"/>
    <p:sldId id="260" r:id="rId34"/>
    <p:sldId id="294" r:id="rId35"/>
    <p:sldId id="293" r:id="rId36"/>
    <p:sldId id="292" r:id="rId37"/>
    <p:sldId id="288" r:id="rId38"/>
    <p:sldId id="303" r:id="rId39"/>
    <p:sldId id="306" r:id="rId40"/>
    <p:sldId id="258" r:id="rId41"/>
    <p:sldId id="313" r:id="rId42"/>
    <p:sldId id="316" r:id="rId43"/>
    <p:sldId id="315" r:id="rId44"/>
    <p:sldId id="321" r:id="rId4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9Hl17Fv0NTgk0caY1Q2vw" hashData="QXIlF+9U6IiP/7NNCEipyQRZHY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800D"/>
    <a:srgbClr val="FF6600"/>
    <a:srgbClr val="0C0500"/>
    <a:srgbClr val="F8C792"/>
    <a:srgbClr val="FF7E09"/>
    <a:srgbClr val="FFD757"/>
    <a:srgbClr val="FF3300"/>
    <a:srgbClr val="003192"/>
    <a:srgbClr val="003399"/>
    <a:srgbClr val="00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21" autoAdjust="0"/>
    <p:restoredTop sz="94660"/>
  </p:normalViewPr>
  <p:slideViewPr>
    <p:cSldViewPr>
      <p:cViewPr>
        <p:scale>
          <a:sx n="50" d="100"/>
          <a:sy n="50" d="100"/>
        </p:scale>
        <p:origin x="-576"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5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7CCEA5-9A9A-476D-81A7-195976E8671C}" type="datetimeFigureOut">
              <a:rPr lang="es-ES" smtClean="0"/>
              <a:pPr/>
              <a:t>11/10/2014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A81C14-A28B-4C7F-80BD-521627B9E8A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BA81C14-A28B-4C7F-80BD-521627B9E8AE}"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BA81C14-A28B-4C7F-80BD-521627B9E8AE}" type="slidenum">
              <a:rPr lang="es-ES" smtClean="0"/>
              <a:pPr/>
              <a:t>29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B176166-BE01-4CCE-922B-FA8B931B75DB}" type="datetimeFigureOut">
              <a:rPr lang="es-ES" smtClean="0"/>
              <a:pPr/>
              <a:t>11/10/2014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E4F5C2-C03A-457B-A881-13485B268C79}"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B176166-BE01-4CCE-922B-FA8B931B75DB}" type="datetimeFigureOut">
              <a:rPr lang="es-ES" smtClean="0"/>
              <a:pPr/>
              <a:t>11/10/2014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E4F5C2-C03A-457B-A881-13485B268C79}"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B176166-BE01-4CCE-922B-FA8B931B75DB}" type="datetimeFigureOut">
              <a:rPr lang="es-ES" smtClean="0"/>
              <a:pPr/>
              <a:t>11/10/2014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E4F5C2-C03A-457B-A881-13485B268C79}"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B176166-BE01-4CCE-922B-FA8B931B75DB}" type="datetimeFigureOut">
              <a:rPr lang="es-ES" smtClean="0"/>
              <a:pPr/>
              <a:t>11/10/2014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9E4F5C2-C03A-457B-A881-13485B268C79}"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B176166-BE01-4CCE-922B-FA8B931B75DB}" type="datetimeFigureOut">
              <a:rPr lang="es-ES" smtClean="0"/>
              <a:pPr/>
              <a:t>11/10/2014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9E4F5C2-C03A-457B-A881-13485B268C79}"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B176166-BE01-4CCE-922B-FA8B931B75DB}" type="datetimeFigureOut">
              <a:rPr lang="es-ES" smtClean="0"/>
              <a:pPr/>
              <a:t>11/10/2014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9E4F5C2-C03A-457B-A881-13485B268C79}"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B176166-BE01-4CCE-922B-FA8B931B75DB}" type="datetimeFigureOut">
              <a:rPr lang="es-ES" smtClean="0"/>
              <a:pPr/>
              <a:t>11/10/2014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9E4F5C2-C03A-457B-A881-13485B268C79}"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B176166-BE01-4CCE-922B-FA8B931B75DB}" type="datetimeFigureOut">
              <a:rPr lang="es-ES" smtClean="0"/>
              <a:pPr/>
              <a:t>11/10/2014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9E4F5C2-C03A-457B-A881-13485B268C79}"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B176166-BE01-4CCE-922B-FA8B931B75DB}" type="datetimeFigureOut">
              <a:rPr lang="es-ES" smtClean="0"/>
              <a:pPr/>
              <a:t>11/10/2014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9E4F5C2-C03A-457B-A881-13485B268C79}"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B176166-BE01-4CCE-922B-FA8B931B75DB}" type="datetimeFigureOut">
              <a:rPr lang="es-ES" smtClean="0"/>
              <a:pPr/>
              <a:t>11/10/2014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E4F5C2-C03A-457B-A881-13485B268C79}"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B176166-BE01-4CCE-922B-FA8B931B75DB}" type="datetimeFigureOut">
              <a:rPr lang="es-ES" smtClean="0"/>
              <a:pPr/>
              <a:t>11/10/2014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E4F5C2-C03A-457B-A881-13485B268C79}"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BC965FB-0273-419B-B07B-49E85E15F9C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176166-BE01-4CCE-922B-FA8B931B75DB}" type="datetimeFigureOut">
              <a:rPr lang="es-ES" smtClean="0"/>
              <a:pPr/>
              <a:t>11/10/2014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E4F5C2-C03A-457B-A881-13485B268C7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D1DDFFD-A61E-4131-88D6-B929B387558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4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59.png"/><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0.png"/><Relationship Id="rId7" Type="http://schemas.openxmlformats.org/officeDocument/2006/relationships/image" Target="../media/image6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12000">
                <a:schemeClr val="bg1"/>
              </a:gs>
              <a:gs pos="50000">
                <a:srgbClr val="FFC000">
                  <a:shade val="67500"/>
                  <a:satMod val="115000"/>
                </a:srgbClr>
              </a:gs>
              <a:gs pos="100000">
                <a:srgbClr val="FFC000">
                  <a:shade val="100000"/>
                  <a:satMod val="115000"/>
                </a:srgbClr>
              </a:gs>
            </a:gsLst>
            <a:path path="circle">
              <a:fillToRect l="50000" t="50000" r="50000" b="50000"/>
            </a:path>
            <a:tileRect/>
          </a:gradFill>
        </p:spPr>
        <p:txBody>
          <a:bodyPr/>
          <a:lstStyle/>
          <a:p>
            <a:endParaRPr lang="es-ES" dirty="0"/>
          </a:p>
        </p:txBody>
      </p:sp>
      <p:pic>
        <p:nvPicPr>
          <p:cNvPr id="4" name="3 Imagen" descr="0(55).jpg"/>
          <p:cNvPicPr>
            <a:picLocks noChangeAspect="1"/>
          </p:cNvPicPr>
          <p:nvPr/>
        </p:nvPicPr>
        <p:blipFill>
          <a:blip r:embed="rId3"/>
          <a:stretch>
            <a:fillRect/>
          </a:stretch>
        </p:blipFill>
        <p:spPr>
          <a:xfrm>
            <a:off x="0" y="0"/>
            <a:ext cx="9144000" cy="6858001"/>
          </a:xfrm>
          <a:prstGeom prst="rect">
            <a:avLst/>
          </a:prstGeom>
        </p:spPr>
      </p:pic>
      <p:pic>
        <p:nvPicPr>
          <p:cNvPr id="44036" name="Picture 4" descr="Rendered Image"/>
          <p:cNvPicPr>
            <a:picLocks noChangeAspect="1" noChangeArrowheads="1"/>
          </p:cNvPicPr>
          <p:nvPr/>
        </p:nvPicPr>
        <p:blipFill>
          <a:blip r:embed="rId4">
            <a:lum bright="20000" contrast="10000"/>
          </a:blip>
          <a:srcRect/>
          <a:stretch>
            <a:fillRect/>
          </a:stretch>
        </p:blipFill>
        <p:spPr bwMode="auto">
          <a:xfrm>
            <a:off x="6286512" y="2857496"/>
            <a:ext cx="1542848" cy="1003600"/>
          </a:xfrm>
          <a:prstGeom prst="rect">
            <a:avLst/>
          </a:prstGeom>
          <a:noFill/>
        </p:spPr>
      </p:pic>
      <p:pic>
        <p:nvPicPr>
          <p:cNvPr id="44038" name="Picture 6" descr="Rendered Image"/>
          <p:cNvPicPr>
            <a:picLocks noChangeAspect="1" noChangeArrowheads="1"/>
          </p:cNvPicPr>
          <p:nvPr/>
        </p:nvPicPr>
        <p:blipFill>
          <a:blip r:embed="rId5">
            <a:lum bright="20000" contrast="10000"/>
          </a:blip>
          <a:srcRect/>
          <a:stretch>
            <a:fillRect/>
          </a:stretch>
        </p:blipFill>
        <p:spPr bwMode="auto">
          <a:xfrm>
            <a:off x="785786" y="571480"/>
            <a:ext cx="5172324" cy="785818"/>
          </a:xfrm>
          <a:prstGeom prst="rect">
            <a:avLst/>
          </a:prstGeom>
          <a:noFill/>
        </p:spPr>
      </p:pic>
      <p:pic>
        <p:nvPicPr>
          <p:cNvPr id="44040" name="Picture 8" descr="Rendered Image"/>
          <p:cNvPicPr>
            <a:picLocks noChangeAspect="1" noChangeArrowheads="1"/>
          </p:cNvPicPr>
          <p:nvPr/>
        </p:nvPicPr>
        <p:blipFill>
          <a:blip r:embed="rId6">
            <a:lum bright="20000" contrast="10000"/>
          </a:blip>
          <a:srcRect/>
          <a:stretch>
            <a:fillRect/>
          </a:stretch>
        </p:blipFill>
        <p:spPr bwMode="auto">
          <a:xfrm>
            <a:off x="6143636" y="500042"/>
            <a:ext cx="2571750" cy="876300"/>
          </a:xfrm>
          <a:prstGeom prst="rect">
            <a:avLst/>
          </a:prstGeom>
          <a:noFill/>
        </p:spPr>
      </p:pic>
      <p:pic>
        <p:nvPicPr>
          <p:cNvPr id="44042" name="Picture 10" descr="Rendered Image"/>
          <p:cNvPicPr>
            <a:picLocks noChangeAspect="1" noChangeArrowheads="1"/>
          </p:cNvPicPr>
          <p:nvPr/>
        </p:nvPicPr>
        <p:blipFill>
          <a:blip r:embed="rId7">
            <a:lum bright="20000" contrast="10000"/>
          </a:blip>
          <a:srcRect/>
          <a:stretch>
            <a:fillRect/>
          </a:stretch>
        </p:blipFill>
        <p:spPr bwMode="auto">
          <a:xfrm>
            <a:off x="6429388" y="1785926"/>
            <a:ext cx="1200150" cy="752476"/>
          </a:xfrm>
          <a:prstGeom prst="rect">
            <a:avLst/>
          </a:prstGeom>
          <a:noFill/>
        </p:spPr>
      </p:pic>
      <p:pic>
        <p:nvPicPr>
          <p:cNvPr id="44044" name="Picture 12" descr="Rendered Image"/>
          <p:cNvPicPr>
            <a:picLocks noChangeAspect="1" noChangeArrowheads="1"/>
          </p:cNvPicPr>
          <p:nvPr/>
        </p:nvPicPr>
        <p:blipFill>
          <a:blip r:embed="rId8">
            <a:lum bright="20000" contrast="10000"/>
          </a:blip>
          <a:srcRect/>
          <a:stretch>
            <a:fillRect/>
          </a:stretch>
        </p:blipFill>
        <p:spPr bwMode="auto">
          <a:xfrm>
            <a:off x="5786446" y="4143380"/>
            <a:ext cx="2521958" cy="928694"/>
          </a:xfrm>
          <a:prstGeom prst="rect">
            <a:avLst/>
          </a:prstGeom>
          <a:noFill/>
        </p:spPr>
      </p:pic>
      <p:pic>
        <p:nvPicPr>
          <p:cNvPr id="44048" name="Picture 16" descr="Rendered Image"/>
          <p:cNvPicPr>
            <a:picLocks noChangeAspect="1" noChangeArrowheads="1"/>
          </p:cNvPicPr>
          <p:nvPr/>
        </p:nvPicPr>
        <p:blipFill>
          <a:blip r:embed="rId9">
            <a:lum bright="40000"/>
          </a:blip>
          <a:srcRect/>
          <a:stretch>
            <a:fillRect/>
          </a:stretch>
        </p:blipFill>
        <p:spPr bwMode="auto">
          <a:xfrm>
            <a:off x="285720" y="5572140"/>
            <a:ext cx="2111369" cy="500067"/>
          </a:xfrm>
          <a:prstGeom prst="rect">
            <a:avLst/>
          </a:prstGeom>
          <a:noFill/>
        </p:spPr>
      </p:pic>
      <p:pic>
        <p:nvPicPr>
          <p:cNvPr id="44050" name="Picture 18" descr="Rendered Image"/>
          <p:cNvPicPr>
            <a:picLocks noChangeAspect="1" noChangeArrowheads="1"/>
          </p:cNvPicPr>
          <p:nvPr/>
        </p:nvPicPr>
        <p:blipFill>
          <a:blip r:embed="rId10">
            <a:lum contrast="40000"/>
          </a:blip>
          <a:srcRect/>
          <a:stretch>
            <a:fillRect/>
          </a:stretch>
        </p:blipFill>
        <p:spPr bwMode="auto">
          <a:xfrm>
            <a:off x="5715008" y="5929330"/>
            <a:ext cx="2863994" cy="319087"/>
          </a:xfrm>
          <a:prstGeom prst="rect">
            <a:avLst/>
          </a:prstGeom>
          <a:noFill/>
        </p:spPr>
      </p:pic>
      <p:pic>
        <p:nvPicPr>
          <p:cNvPr id="14" name="13 Imagen" descr="10764-rainbow-abstract-element-clipartJ.png"/>
          <p:cNvPicPr>
            <a:picLocks noChangeAspect="1"/>
          </p:cNvPicPr>
          <p:nvPr/>
        </p:nvPicPr>
        <p:blipFill>
          <a:blip r:embed="rId11">
            <a:lum bright="-10000" contrast="40000"/>
          </a:blip>
          <a:stretch>
            <a:fillRect/>
          </a:stretch>
        </p:blipFill>
        <p:spPr>
          <a:xfrm>
            <a:off x="3000364" y="2214554"/>
            <a:ext cx="2602179" cy="3183328"/>
          </a:xfrm>
          <a:prstGeom prst="rect">
            <a:avLst/>
          </a:prstGeom>
        </p:spPr>
      </p:pic>
      <p:pic>
        <p:nvPicPr>
          <p:cNvPr id="15" name="14 Imagen" descr="10764-rainbow-abstract-element-clipartJ.png"/>
          <p:cNvPicPr>
            <a:picLocks noChangeAspect="1"/>
          </p:cNvPicPr>
          <p:nvPr/>
        </p:nvPicPr>
        <p:blipFill>
          <a:blip r:embed="rId11">
            <a:lum bright="-10000" contrast="40000"/>
          </a:blip>
          <a:stretch>
            <a:fillRect/>
          </a:stretch>
        </p:blipFill>
        <p:spPr>
          <a:xfrm rot="10800000">
            <a:off x="3071801" y="1285860"/>
            <a:ext cx="2602179" cy="3357562"/>
          </a:xfrm>
          <a:prstGeom prst="rect">
            <a:avLst/>
          </a:prstGeom>
        </p:spPr>
      </p:pic>
      <p:pic>
        <p:nvPicPr>
          <p:cNvPr id="16" name="15 Imagen" descr="10764-rainbow-abstract-element-clipartJ.png"/>
          <p:cNvPicPr>
            <a:picLocks noChangeAspect="1"/>
          </p:cNvPicPr>
          <p:nvPr/>
        </p:nvPicPr>
        <p:blipFill>
          <a:blip r:embed="rId11">
            <a:lum bright="-10000" contrast="40000"/>
          </a:blip>
          <a:stretch>
            <a:fillRect/>
          </a:stretch>
        </p:blipFill>
        <p:spPr>
          <a:xfrm rot="5400000">
            <a:off x="2362244" y="1781105"/>
            <a:ext cx="2602179" cy="3183328"/>
          </a:xfrm>
          <a:prstGeom prst="rect">
            <a:avLst/>
          </a:prstGeom>
        </p:spPr>
      </p:pic>
      <p:pic>
        <p:nvPicPr>
          <p:cNvPr id="17" name="16 Imagen" descr="10764-rainbow-abstract-element-clipartJ.png"/>
          <p:cNvPicPr>
            <a:picLocks noChangeAspect="1"/>
          </p:cNvPicPr>
          <p:nvPr/>
        </p:nvPicPr>
        <p:blipFill>
          <a:blip r:embed="rId11">
            <a:lum bright="-10000" contrast="40000"/>
          </a:blip>
          <a:stretch>
            <a:fillRect/>
          </a:stretch>
        </p:blipFill>
        <p:spPr>
          <a:xfrm rot="16355827">
            <a:off x="3705450" y="1780452"/>
            <a:ext cx="2602179" cy="3183328"/>
          </a:xfrm>
          <a:prstGeom prst="rect">
            <a:avLst/>
          </a:prstGeom>
        </p:spPr>
      </p:pic>
      <p:pic>
        <p:nvPicPr>
          <p:cNvPr id="18" name="17 Imagen" descr="0(55).jpg"/>
          <p:cNvPicPr>
            <a:picLocks noChangeAspect="1"/>
          </p:cNvPicPr>
          <p:nvPr/>
        </p:nvPicPr>
        <p:blipFill>
          <a:blip r:embed="rId3"/>
          <a:stretch>
            <a:fillRect/>
          </a:stretch>
        </p:blipFill>
        <p:spPr>
          <a:xfrm>
            <a:off x="0" y="-1"/>
            <a:ext cx="9144000" cy="6858001"/>
          </a:xfrm>
          <a:prstGeom prst="rect">
            <a:avLst/>
          </a:prstGeom>
        </p:spPr>
      </p:pic>
    </p:spTree>
  </p:cSld>
  <p:clrMapOvr>
    <a:masterClrMapping/>
  </p:clrMapOvr>
  <p:transition spd="slow" advTm="30000">
    <p:sndAc>
      <p:stSnd loop="1">
        <p:snd r:embed="rId2" name="Enya - Caribbean Blu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1"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3000" fill="hold"/>
                                        <p:tgtEl>
                                          <p:spTgt spid="14"/>
                                        </p:tgtEl>
                                        <p:attrNameLst>
                                          <p:attrName>ppt_x</p:attrName>
                                        </p:attrNameLst>
                                      </p:cBhvr>
                                      <p:tavLst>
                                        <p:tav tm="0">
                                          <p:val>
                                            <p:strVal val="#ppt_x"/>
                                          </p:val>
                                        </p:tav>
                                        <p:tav tm="100000">
                                          <p:val>
                                            <p:strVal val="#ppt_x"/>
                                          </p:val>
                                        </p:tav>
                                      </p:tavLst>
                                    </p:anim>
                                    <p:anim calcmode="lin" valueType="num">
                                      <p:cBhvr additive="base">
                                        <p:cTn id="11" dur="3000" fill="hold"/>
                                        <p:tgtEl>
                                          <p:spTgt spid="14"/>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3000" fill="hold"/>
                                        <p:tgtEl>
                                          <p:spTgt spid="15"/>
                                        </p:tgtEl>
                                        <p:attrNameLst>
                                          <p:attrName>ppt_x</p:attrName>
                                        </p:attrNameLst>
                                      </p:cBhvr>
                                      <p:tavLst>
                                        <p:tav tm="0">
                                          <p:val>
                                            <p:strVal val="#ppt_x"/>
                                          </p:val>
                                        </p:tav>
                                        <p:tav tm="100000">
                                          <p:val>
                                            <p:strVal val="#ppt_x"/>
                                          </p:val>
                                        </p:tav>
                                      </p:tavLst>
                                    </p:anim>
                                    <p:anim calcmode="lin" valueType="num">
                                      <p:cBhvr additive="base">
                                        <p:cTn id="15" dur="3000" fill="hold"/>
                                        <p:tgtEl>
                                          <p:spTgt spid="15"/>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1+#ppt_w/2"/>
                                          </p:val>
                                        </p:tav>
                                        <p:tav tm="100000">
                                          <p:val>
                                            <p:strVal val="#ppt_x"/>
                                          </p:val>
                                        </p:tav>
                                      </p:tavLst>
                                    </p:anim>
                                    <p:anim calcmode="lin" valueType="num">
                                      <p:cBhvr additive="base">
                                        <p:cTn id="19" dur="3000" fill="hold"/>
                                        <p:tgtEl>
                                          <p:spTgt spid="16"/>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3000" fill="hold"/>
                                        <p:tgtEl>
                                          <p:spTgt spid="17"/>
                                        </p:tgtEl>
                                        <p:attrNameLst>
                                          <p:attrName>ppt_x</p:attrName>
                                        </p:attrNameLst>
                                      </p:cBhvr>
                                      <p:tavLst>
                                        <p:tav tm="0">
                                          <p:val>
                                            <p:strVal val="0-#ppt_w/2"/>
                                          </p:val>
                                        </p:tav>
                                        <p:tav tm="100000">
                                          <p:val>
                                            <p:strVal val="#ppt_x"/>
                                          </p:val>
                                        </p:tav>
                                      </p:tavLst>
                                    </p:anim>
                                    <p:anim calcmode="lin" valueType="num">
                                      <p:cBhvr additive="base">
                                        <p:cTn id="23" dur="3000" fill="hold"/>
                                        <p:tgtEl>
                                          <p:spTgt spid="17"/>
                                        </p:tgtEl>
                                        <p:attrNameLst>
                                          <p:attrName>ppt_y</p:attrName>
                                        </p:attrNameLst>
                                      </p:cBhvr>
                                      <p:tavLst>
                                        <p:tav tm="0">
                                          <p:val>
                                            <p:strVal val="#ppt_y"/>
                                          </p:val>
                                        </p:tav>
                                        <p:tav tm="100000">
                                          <p:val>
                                            <p:strVal val="#ppt_y"/>
                                          </p:val>
                                        </p:tav>
                                      </p:tavLst>
                                    </p:anim>
                                  </p:childTnLst>
                                </p:cTn>
                              </p:par>
                              <p:par>
                                <p:cTn id="24" presetID="23" presetClass="entr" presetSubtype="528"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3000" fill="hold"/>
                                        <p:tgtEl>
                                          <p:spTgt spid="14"/>
                                        </p:tgtEl>
                                        <p:attrNameLst>
                                          <p:attrName>ppt_w</p:attrName>
                                        </p:attrNameLst>
                                      </p:cBhvr>
                                      <p:tavLst>
                                        <p:tav tm="0">
                                          <p:val>
                                            <p:fltVal val="0"/>
                                          </p:val>
                                        </p:tav>
                                        <p:tav tm="100000">
                                          <p:val>
                                            <p:strVal val="#ppt_w"/>
                                          </p:val>
                                        </p:tav>
                                      </p:tavLst>
                                    </p:anim>
                                    <p:anim calcmode="lin" valueType="num">
                                      <p:cBhvr>
                                        <p:cTn id="27" dur="3000" fill="hold"/>
                                        <p:tgtEl>
                                          <p:spTgt spid="14"/>
                                        </p:tgtEl>
                                        <p:attrNameLst>
                                          <p:attrName>ppt_h</p:attrName>
                                        </p:attrNameLst>
                                      </p:cBhvr>
                                      <p:tavLst>
                                        <p:tav tm="0">
                                          <p:val>
                                            <p:fltVal val="0"/>
                                          </p:val>
                                        </p:tav>
                                        <p:tav tm="100000">
                                          <p:val>
                                            <p:strVal val="#ppt_h"/>
                                          </p:val>
                                        </p:tav>
                                      </p:tavLst>
                                    </p:anim>
                                    <p:anim calcmode="lin" valueType="num">
                                      <p:cBhvr>
                                        <p:cTn id="28" dur="3000" fill="hold"/>
                                        <p:tgtEl>
                                          <p:spTgt spid="14"/>
                                        </p:tgtEl>
                                        <p:attrNameLst>
                                          <p:attrName>ppt_x</p:attrName>
                                        </p:attrNameLst>
                                      </p:cBhvr>
                                      <p:tavLst>
                                        <p:tav tm="0">
                                          <p:val>
                                            <p:fltVal val="0.5"/>
                                          </p:val>
                                        </p:tav>
                                        <p:tav tm="100000">
                                          <p:val>
                                            <p:strVal val="#ppt_x"/>
                                          </p:val>
                                        </p:tav>
                                      </p:tavLst>
                                    </p:anim>
                                    <p:anim calcmode="lin" valueType="num">
                                      <p:cBhvr>
                                        <p:cTn id="29" dur="3000" fill="hold"/>
                                        <p:tgtEl>
                                          <p:spTgt spid="14"/>
                                        </p:tgtEl>
                                        <p:attrNameLst>
                                          <p:attrName>ppt_y</p:attrName>
                                        </p:attrNameLst>
                                      </p:cBhvr>
                                      <p:tavLst>
                                        <p:tav tm="0">
                                          <p:val>
                                            <p:fltVal val="0.5"/>
                                          </p:val>
                                        </p:tav>
                                        <p:tav tm="100000">
                                          <p:val>
                                            <p:strVal val="#ppt_y"/>
                                          </p:val>
                                        </p:tav>
                                      </p:tavLst>
                                    </p:anim>
                                  </p:childTnLst>
                                </p:cTn>
                              </p:par>
                              <p:par>
                                <p:cTn id="30" presetID="23" presetClass="entr" presetSubtype="528"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3000" fill="hold"/>
                                        <p:tgtEl>
                                          <p:spTgt spid="15"/>
                                        </p:tgtEl>
                                        <p:attrNameLst>
                                          <p:attrName>ppt_w</p:attrName>
                                        </p:attrNameLst>
                                      </p:cBhvr>
                                      <p:tavLst>
                                        <p:tav tm="0">
                                          <p:val>
                                            <p:fltVal val="0"/>
                                          </p:val>
                                        </p:tav>
                                        <p:tav tm="100000">
                                          <p:val>
                                            <p:strVal val="#ppt_w"/>
                                          </p:val>
                                        </p:tav>
                                      </p:tavLst>
                                    </p:anim>
                                    <p:anim calcmode="lin" valueType="num">
                                      <p:cBhvr>
                                        <p:cTn id="33" dur="3000" fill="hold"/>
                                        <p:tgtEl>
                                          <p:spTgt spid="15"/>
                                        </p:tgtEl>
                                        <p:attrNameLst>
                                          <p:attrName>ppt_h</p:attrName>
                                        </p:attrNameLst>
                                      </p:cBhvr>
                                      <p:tavLst>
                                        <p:tav tm="0">
                                          <p:val>
                                            <p:fltVal val="0"/>
                                          </p:val>
                                        </p:tav>
                                        <p:tav tm="100000">
                                          <p:val>
                                            <p:strVal val="#ppt_h"/>
                                          </p:val>
                                        </p:tav>
                                      </p:tavLst>
                                    </p:anim>
                                    <p:anim calcmode="lin" valueType="num">
                                      <p:cBhvr>
                                        <p:cTn id="34" dur="3000" fill="hold"/>
                                        <p:tgtEl>
                                          <p:spTgt spid="15"/>
                                        </p:tgtEl>
                                        <p:attrNameLst>
                                          <p:attrName>ppt_x</p:attrName>
                                        </p:attrNameLst>
                                      </p:cBhvr>
                                      <p:tavLst>
                                        <p:tav tm="0">
                                          <p:val>
                                            <p:fltVal val="0.5"/>
                                          </p:val>
                                        </p:tav>
                                        <p:tav tm="100000">
                                          <p:val>
                                            <p:strVal val="#ppt_x"/>
                                          </p:val>
                                        </p:tav>
                                      </p:tavLst>
                                    </p:anim>
                                    <p:anim calcmode="lin" valueType="num">
                                      <p:cBhvr>
                                        <p:cTn id="35" dur="3000" fill="hold"/>
                                        <p:tgtEl>
                                          <p:spTgt spid="15"/>
                                        </p:tgtEl>
                                        <p:attrNameLst>
                                          <p:attrName>ppt_y</p:attrName>
                                        </p:attrNameLst>
                                      </p:cBhvr>
                                      <p:tavLst>
                                        <p:tav tm="0">
                                          <p:val>
                                            <p:fltVal val="0.5"/>
                                          </p:val>
                                        </p:tav>
                                        <p:tav tm="100000">
                                          <p:val>
                                            <p:strVal val="#ppt_y"/>
                                          </p:val>
                                        </p:tav>
                                      </p:tavLst>
                                    </p:anim>
                                  </p:childTnLst>
                                </p:cTn>
                              </p:par>
                              <p:par>
                                <p:cTn id="36" presetID="23" presetClass="entr" presetSubtype="528"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3000" fill="hold"/>
                                        <p:tgtEl>
                                          <p:spTgt spid="16"/>
                                        </p:tgtEl>
                                        <p:attrNameLst>
                                          <p:attrName>ppt_w</p:attrName>
                                        </p:attrNameLst>
                                      </p:cBhvr>
                                      <p:tavLst>
                                        <p:tav tm="0">
                                          <p:val>
                                            <p:fltVal val="0"/>
                                          </p:val>
                                        </p:tav>
                                        <p:tav tm="100000">
                                          <p:val>
                                            <p:strVal val="#ppt_w"/>
                                          </p:val>
                                        </p:tav>
                                      </p:tavLst>
                                    </p:anim>
                                    <p:anim calcmode="lin" valueType="num">
                                      <p:cBhvr>
                                        <p:cTn id="39" dur="3000" fill="hold"/>
                                        <p:tgtEl>
                                          <p:spTgt spid="16"/>
                                        </p:tgtEl>
                                        <p:attrNameLst>
                                          <p:attrName>ppt_h</p:attrName>
                                        </p:attrNameLst>
                                      </p:cBhvr>
                                      <p:tavLst>
                                        <p:tav tm="0">
                                          <p:val>
                                            <p:fltVal val="0"/>
                                          </p:val>
                                        </p:tav>
                                        <p:tav tm="100000">
                                          <p:val>
                                            <p:strVal val="#ppt_h"/>
                                          </p:val>
                                        </p:tav>
                                      </p:tavLst>
                                    </p:anim>
                                    <p:anim calcmode="lin" valueType="num">
                                      <p:cBhvr>
                                        <p:cTn id="40" dur="3000" fill="hold"/>
                                        <p:tgtEl>
                                          <p:spTgt spid="16"/>
                                        </p:tgtEl>
                                        <p:attrNameLst>
                                          <p:attrName>ppt_x</p:attrName>
                                        </p:attrNameLst>
                                      </p:cBhvr>
                                      <p:tavLst>
                                        <p:tav tm="0">
                                          <p:val>
                                            <p:fltVal val="0.5"/>
                                          </p:val>
                                        </p:tav>
                                        <p:tav tm="100000">
                                          <p:val>
                                            <p:strVal val="#ppt_x"/>
                                          </p:val>
                                        </p:tav>
                                      </p:tavLst>
                                    </p:anim>
                                    <p:anim calcmode="lin" valueType="num">
                                      <p:cBhvr>
                                        <p:cTn id="41" dur="3000" fill="hold"/>
                                        <p:tgtEl>
                                          <p:spTgt spid="16"/>
                                        </p:tgtEl>
                                        <p:attrNameLst>
                                          <p:attrName>ppt_y</p:attrName>
                                        </p:attrNameLst>
                                      </p:cBhvr>
                                      <p:tavLst>
                                        <p:tav tm="0">
                                          <p:val>
                                            <p:fltVal val="0.5"/>
                                          </p:val>
                                        </p:tav>
                                        <p:tav tm="100000">
                                          <p:val>
                                            <p:strVal val="#ppt_y"/>
                                          </p:val>
                                        </p:tav>
                                      </p:tavLst>
                                    </p:anim>
                                  </p:childTnLst>
                                </p:cTn>
                              </p:par>
                              <p:par>
                                <p:cTn id="42" presetID="23" presetClass="entr" presetSubtype="528"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p:cTn id="44" dur="3000" fill="hold"/>
                                        <p:tgtEl>
                                          <p:spTgt spid="17"/>
                                        </p:tgtEl>
                                        <p:attrNameLst>
                                          <p:attrName>ppt_w</p:attrName>
                                        </p:attrNameLst>
                                      </p:cBhvr>
                                      <p:tavLst>
                                        <p:tav tm="0">
                                          <p:val>
                                            <p:fltVal val="0"/>
                                          </p:val>
                                        </p:tav>
                                        <p:tav tm="100000">
                                          <p:val>
                                            <p:strVal val="#ppt_w"/>
                                          </p:val>
                                        </p:tav>
                                      </p:tavLst>
                                    </p:anim>
                                    <p:anim calcmode="lin" valueType="num">
                                      <p:cBhvr>
                                        <p:cTn id="45" dur="3000" fill="hold"/>
                                        <p:tgtEl>
                                          <p:spTgt spid="17"/>
                                        </p:tgtEl>
                                        <p:attrNameLst>
                                          <p:attrName>ppt_h</p:attrName>
                                        </p:attrNameLst>
                                      </p:cBhvr>
                                      <p:tavLst>
                                        <p:tav tm="0">
                                          <p:val>
                                            <p:fltVal val="0"/>
                                          </p:val>
                                        </p:tav>
                                        <p:tav tm="100000">
                                          <p:val>
                                            <p:strVal val="#ppt_h"/>
                                          </p:val>
                                        </p:tav>
                                      </p:tavLst>
                                    </p:anim>
                                    <p:anim calcmode="lin" valueType="num">
                                      <p:cBhvr>
                                        <p:cTn id="46" dur="3000" fill="hold"/>
                                        <p:tgtEl>
                                          <p:spTgt spid="17"/>
                                        </p:tgtEl>
                                        <p:attrNameLst>
                                          <p:attrName>ppt_x</p:attrName>
                                        </p:attrNameLst>
                                      </p:cBhvr>
                                      <p:tavLst>
                                        <p:tav tm="0">
                                          <p:val>
                                            <p:fltVal val="0.5"/>
                                          </p:val>
                                        </p:tav>
                                        <p:tav tm="100000">
                                          <p:val>
                                            <p:strVal val="#ppt_x"/>
                                          </p:val>
                                        </p:tav>
                                      </p:tavLst>
                                    </p:anim>
                                    <p:anim calcmode="lin" valueType="num">
                                      <p:cBhvr>
                                        <p:cTn id="47" dur="3000" fill="hold"/>
                                        <p:tgtEl>
                                          <p:spTgt spid="17"/>
                                        </p:tgtEl>
                                        <p:attrNameLst>
                                          <p:attrName>ppt_y</p:attrName>
                                        </p:attrNameLst>
                                      </p:cBhvr>
                                      <p:tavLst>
                                        <p:tav tm="0">
                                          <p:val>
                                            <p:fltVal val="0.5"/>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1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5"/>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6"/>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7"/>
                                        </p:tgtEl>
                                        <p:attrNameLst>
                                          <p:attrName>r</p:attrName>
                                        </p:attrNameLst>
                                      </p:cBhvr>
                                    </p:animRot>
                                  </p:childTnLst>
                                </p:cTn>
                              </p:par>
                            </p:childTnLst>
                          </p:cTn>
                        </p:par>
                        <p:par>
                          <p:cTn id="56" fill="hold">
                            <p:stCondLst>
                              <p:cond delay="3000"/>
                            </p:stCondLst>
                            <p:childTnLst>
                              <p:par>
                                <p:cTn id="57" presetID="2" presetClass="exit" presetSubtype="1" fill="hold" nodeType="afterEffect">
                                  <p:stCondLst>
                                    <p:cond delay="0"/>
                                  </p:stCondLst>
                                  <p:childTnLst>
                                    <p:anim calcmode="lin" valueType="num">
                                      <p:cBhvr additive="base">
                                        <p:cTn id="58" dur="3000"/>
                                        <p:tgtEl>
                                          <p:spTgt spid="14"/>
                                        </p:tgtEl>
                                        <p:attrNameLst>
                                          <p:attrName>ppt_x</p:attrName>
                                        </p:attrNameLst>
                                      </p:cBhvr>
                                      <p:tavLst>
                                        <p:tav tm="0">
                                          <p:val>
                                            <p:strVal val="ppt_x"/>
                                          </p:val>
                                        </p:tav>
                                        <p:tav tm="100000">
                                          <p:val>
                                            <p:strVal val="ppt_x"/>
                                          </p:val>
                                        </p:tav>
                                      </p:tavLst>
                                    </p:anim>
                                    <p:anim calcmode="lin" valueType="num">
                                      <p:cBhvr additive="base">
                                        <p:cTn id="59" dur="3000"/>
                                        <p:tgtEl>
                                          <p:spTgt spid="14"/>
                                        </p:tgtEl>
                                        <p:attrNameLst>
                                          <p:attrName>ppt_y</p:attrName>
                                        </p:attrNameLst>
                                      </p:cBhvr>
                                      <p:tavLst>
                                        <p:tav tm="0">
                                          <p:val>
                                            <p:strVal val="ppt_y"/>
                                          </p:val>
                                        </p:tav>
                                        <p:tav tm="100000">
                                          <p:val>
                                            <p:strVal val="0-ppt_h/2"/>
                                          </p:val>
                                        </p:tav>
                                      </p:tavLst>
                                    </p:anim>
                                    <p:set>
                                      <p:cBhvr>
                                        <p:cTn id="60" dur="1" fill="hold">
                                          <p:stCondLst>
                                            <p:cond delay="2999"/>
                                          </p:stCondLst>
                                        </p:cTn>
                                        <p:tgtEl>
                                          <p:spTgt spid="14"/>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15"/>
                                        </p:tgtEl>
                                        <p:attrNameLst>
                                          <p:attrName>ppt_x</p:attrName>
                                        </p:attrNameLst>
                                      </p:cBhvr>
                                      <p:tavLst>
                                        <p:tav tm="0">
                                          <p:val>
                                            <p:strVal val="ppt_x"/>
                                          </p:val>
                                        </p:tav>
                                        <p:tav tm="100000">
                                          <p:val>
                                            <p:strVal val="ppt_x"/>
                                          </p:val>
                                        </p:tav>
                                      </p:tavLst>
                                    </p:anim>
                                    <p:anim calcmode="lin" valueType="num">
                                      <p:cBhvr additive="base">
                                        <p:cTn id="63" dur="3000"/>
                                        <p:tgtEl>
                                          <p:spTgt spid="15"/>
                                        </p:tgtEl>
                                        <p:attrNameLst>
                                          <p:attrName>ppt_y</p:attrName>
                                        </p:attrNameLst>
                                      </p:cBhvr>
                                      <p:tavLst>
                                        <p:tav tm="0">
                                          <p:val>
                                            <p:strVal val="ppt_y"/>
                                          </p:val>
                                        </p:tav>
                                        <p:tav tm="100000">
                                          <p:val>
                                            <p:strVal val="1+ppt_h/2"/>
                                          </p:val>
                                        </p:tav>
                                      </p:tavLst>
                                    </p:anim>
                                    <p:set>
                                      <p:cBhvr>
                                        <p:cTn id="64" dur="1" fill="hold">
                                          <p:stCondLst>
                                            <p:cond delay="2999"/>
                                          </p:stCondLst>
                                        </p:cTn>
                                        <p:tgtEl>
                                          <p:spTgt spid="15"/>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16"/>
                                        </p:tgtEl>
                                        <p:attrNameLst>
                                          <p:attrName>ppt_x</p:attrName>
                                        </p:attrNameLst>
                                      </p:cBhvr>
                                      <p:tavLst>
                                        <p:tav tm="0">
                                          <p:val>
                                            <p:strVal val="ppt_x"/>
                                          </p:val>
                                        </p:tav>
                                        <p:tav tm="100000">
                                          <p:val>
                                            <p:strVal val="1+ppt_w/2"/>
                                          </p:val>
                                        </p:tav>
                                      </p:tavLst>
                                    </p:anim>
                                    <p:anim calcmode="lin" valueType="num">
                                      <p:cBhvr additive="base">
                                        <p:cTn id="67" dur="3000"/>
                                        <p:tgtEl>
                                          <p:spTgt spid="16"/>
                                        </p:tgtEl>
                                        <p:attrNameLst>
                                          <p:attrName>ppt_y</p:attrName>
                                        </p:attrNameLst>
                                      </p:cBhvr>
                                      <p:tavLst>
                                        <p:tav tm="0">
                                          <p:val>
                                            <p:strVal val="ppt_y"/>
                                          </p:val>
                                        </p:tav>
                                        <p:tav tm="100000">
                                          <p:val>
                                            <p:strVal val="ppt_y"/>
                                          </p:val>
                                        </p:tav>
                                      </p:tavLst>
                                    </p:anim>
                                    <p:set>
                                      <p:cBhvr>
                                        <p:cTn id="68" dur="1" fill="hold">
                                          <p:stCondLst>
                                            <p:cond delay="2999"/>
                                          </p:stCondLst>
                                        </p:cTn>
                                        <p:tgtEl>
                                          <p:spTgt spid="16"/>
                                        </p:tgtEl>
                                        <p:attrNameLst>
                                          <p:attrName>style.visibility</p:attrName>
                                        </p:attrNameLst>
                                      </p:cBhvr>
                                      <p:to>
                                        <p:strVal val="hidden"/>
                                      </p:to>
                                    </p:set>
                                  </p:childTnLst>
                                </p:cTn>
                              </p:par>
                              <p:par>
                                <p:cTn id="69" presetID="2" presetClass="exit" presetSubtype="8" fill="hold" nodeType="withEffect">
                                  <p:stCondLst>
                                    <p:cond delay="0"/>
                                  </p:stCondLst>
                                  <p:childTnLst>
                                    <p:anim calcmode="lin" valueType="num">
                                      <p:cBhvr additive="base">
                                        <p:cTn id="70" dur="3000"/>
                                        <p:tgtEl>
                                          <p:spTgt spid="17"/>
                                        </p:tgtEl>
                                        <p:attrNameLst>
                                          <p:attrName>ppt_x</p:attrName>
                                        </p:attrNameLst>
                                      </p:cBhvr>
                                      <p:tavLst>
                                        <p:tav tm="0">
                                          <p:val>
                                            <p:strVal val="ppt_x"/>
                                          </p:val>
                                        </p:tav>
                                        <p:tav tm="100000">
                                          <p:val>
                                            <p:strVal val="0-ppt_w/2"/>
                                          </p:val>
                                        </p:tav>
                                      </p:tavLst>
                                    </p:anim>
                                    <p:anim calcmode="lin" valueType="num">
                                      <p:cBhvr additive="base">
                                        <p:cTn id="71" dur="3000"/>
                                        <p:tgtEl>
                                          <p:spTgt spid="17"/>
                                        </p:tgtEl>
                                        <p:attrNameLst>
                                          <p:attrName>ppt_y</p:attrName>
                                        </p:attrNameLst>
                                      </p:cBhvr>
                                      <p:tavLst>
                                        <p:tav tm="0">
                                          <p:val>
                                            <p:strVal val="ppt_y"/>
                                          </p:val>
                                        </p:tav>
                                        <p:tav tm="100000">
                                          <p:val>
                                            <p:strVal val="ppt_y"/>
                                          </p:val>
                                        </p:tav>
                                      </p:tavLst>
                                    </p:anim>
                                    <p:set>
                                      <p:cBhvr>
                                        <p:cTn id="72" dur="1" fill="hold">
                                          <p:stCondLst>
                                            <p:cond delay="2999"/>
                                          </p:stCondLst>
                                        </p:cTn>
                                        <p:tgtEl>
                                          <p:spTgt spid="17"/>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3000" fill="hold"/>
                                        <p:tgtEl>
                                          <p:spTgt spid="14"/>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5"/>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6"/>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7"/>
                                        </p:tgtEl>
                                        <p:attrNameLst>
                                          <p:attrName>r</p:attrName>
                                        </p:attrNameLst>
                                      </p:cBhvr>
                                    </p:animRot>
                                  </p:childTnLst>
                                </p:cTn>
                              </p:par>
                              <p:par>
                                <p:cTn id="81" presetID="23" presetClass="entr" presetSubtype="288"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strVal val="4/3*#ppt_w"/>
                                          </p:val>
                                        </p:tav>
                                        <p:tav tm="100000">
                                          <p:val>
                                            <p:strVal val="#ppt_w"/>
                                          </p:val>
                                        </p:tav>
                                      </p:tavLst>
                                    </p:anim>
                                    <p:anim calcmode="lin" valueType="num">
                                      <p:cBhvr>
                                        <p:cTn id="84" dur="3000" fill="hold"/>
                                        <p:tgtEl>
                                          <p:spTgt spid="4"/>
                                        </p:tgtEl>
                                        <p:attrNameLst>
                                          <p:attrName>ppt_h</p:attrName>
                                        </p:attrNameLst>
                                      </p:cBhvr>
                                      <p:tavLst>
                                        <p:tav tm="0">
                                          <p:val>
                                            <p:strVal val="4/3*#ppt_h"/>
                                          </p:val>
                                        </p:tav>
                                        <p:tav tm="100000">
                                          <p:val>
                                            <p:strVal val="#ppt_h"/>
                                          </p:val>
                                        </p:tav>
                                      </p:tavLst>
                                    </p:anim>
                                  </p:childTnLst>
                                </p:cTn>
                              </p:par>
                              <p:par>
                                <p:cTn id="85" presetID="10" presetClass="entr" presetSubtype="0"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fade">
                                      <p:cBhvr>
                                        <p:cTn id="87" dur="3000"/>
                                        <p:tgtEl>
                                          <p:spTgt spid="4"/>
                                        </p:tgtEl>
                                      </p:cBhvr>
                                    </p:animEffect>
                                  </p:childTnLst>
                                </p:cTn>
                              </p:par>
                            </p:childTnLst>
                          </p:cTn>
                        </p:par>
                        <p:par>
                          <p:cTn id="88" fill="hold">
                            <p:stCondLst>
                              <p:cond delay="6000"/>
                            </p:stCondLst>
                            <p:childTnLst>
                              <p:par>
                                <p:cTn id="89" presetID="15" presetClass="entr" presetSubtype="0" fill="hold" nodeType="afterEffect">
                                  <p:stCondLst>
                                    <p:cond delay="0"/>
                                  </p:stCondLst>
                                  <p:childTnLst>
                                    <p:set>
                                      <p:cBhvr>
                                        <p:cTn id="90" dur="1" fill="hold">
                                          <p:stCondLst>
                                            <p:cond delay="0"/>
                                          </p:stCondLst>
                                        </p:cTn>
                                        <p:tgtEl>
                                          <p:spTgt spid="44038"/>
                                        </p:tgtEl>
                                        <p:attrNameLst>
                                          <p:attrName>style.visibility</p:attrName>
                                        </p:attrNameLst>
                                      </p:cBhvr>
                                      <p:to>
                                        <p:strVal val="visible"/>
                                      </p:to>
                                    </p:set>
                                    <p:anim calcmode="lin" valueType="num">
                                      <p:cBhvr>
                                        <p:cTn id="91" dur="3000" fill="hold"/>
                                        <p:tgtEl>
                                          <p:spTgt spid="44038"/>
                                        </p:tgtEl>
                                        <p:attrNameLst>
                                          <p:attrName>ppt_w</p:attrName>
                                        </p:attrNameLst>
                                      </p:cBhvr>
                                      <p:tavLst>
                                        <p:tav tm="0">
                                          <p:val>
                                            <p:fltVal val="0"/>
                                          </p:val>
                                        </p:tav>
                                        <p:tav tm="100000">
                                          <p:val>
                                            <p:strVal val="#ppt_w"/>
                                          </p:val>
                                        </p:tav>
                                      </p:tavLst>
                                    </p:anim>
                                    <p:anim calcmode="lin" valueType="num">
                                      <p:cBhvr>
                                        <p:cTn id="92" dur="3000" fill="hold"/>
                                        <p:tgtEl>
                                          <p:spTgt spid="44038"/>
                                        </p:tgtEl>
                                        <p:attrNameLst>
                                          <p:attrName>ppt_h</p:attrName>
                                        </p:attrNameLst>
                                      </p:cBhvr>
                                      <p:tavLst>
                                        <p:tav tm="0">
                                          <p:val>
                                            <p:fltVal val="0"/>
                                          </p:val>
                                        </p:tav>
                                        <p:tav tm="100000">
                                          <p:val>
                                            <p:strVal val="#ppt_h"/>
                                          </p:val>
                                        </p:tav>
                                      </p:tavLst>
                                    </p:anim>
                                    <p:anim calcmode="lin" valueType="num">
                                      <p:cBhvr>
                                        <p:cTn id="93" dur="3000" fill="hold"/>
                                        <p:tgtEl>
                                          <p:spTgt spid="44038"/>
                                        </p:tgtEl>
                                        <p:attrNameLst>
                                          <p:attrName>ppt_x</p:attrName>
                                        </p:attrNameLst>
                                      </p:cBhvr>
                                      <p:tavLst>
                                        <p:tav tm="0" fmla="#ppt_x+(cos(-2*pi*(1-$))*-#ppt_x-sin(-2*pi*(1-$))*(1-#ppt_y))*(1-$)">
                                          <p:val>
                                            <p:fltVal val="0"/>
                                          </p:val>
                                        </p:tav>
                                        <p:tav tm="100000">
                                          <p:val>
                                            <p:fltVal val="1"/>
                                          </p:val>
                                        </p:tav>
                                      </p:tavLst>
                                    </p:anim>
                                    <p:anim calcmode="lin" valueType="num">
                                      <p:cBhvr>
                                        <p:cTn id="94" dur="3000" fill="hold"/>
                                        <p:tgtEl>
                                          <p:spTgt spid="44038"/>
                                        </p:tgtEl>
                                        <p:attrNameLst>
                                          <p:attrName>ppt_y</p:attrName>
                                        </p:attrNameLst>
                                      </p:cBhvr>
                                      <p:tavLst>
                                        <p:tav tm="0" fmla="#ppt_y+(sin(-2*pi*(1-$))*-#ppt_x+cos(-2*pi*(1-$))*(1-#ppt_y))*(1-$)">
                                          <p:val>
                                            <p:fltVal val="0"/>
                                          </p:val>
                                        </p:tav>
                                        <p:tav tm="100000">
                                          <p:val>
                                            <p:fltVal val="1"/>
                                          </p:val>
                                        </p:tav>
                                      </p:tavLst>
                                    </p:anim>
                                  </p:childTnLst>
                                </p:cTn>
                              </p:par>
                            </p:childTnLst>
                          </p:cTn>
                        </p:par>
                        <p:par>
                          <p:cTn id="95" fill="hold">
                            <p:stCondLst>
                              <p:cond delay="9000"/>
                            </p:stCondLst>
                            <p:childTnLst>
                              <p:par>
                                <p:cTn id="96" presetID="15" presetClass="entr" presetSubtype="0" fill="hold" nodeType="afterEffect">
                                  <p:stCondLst>
                                    <p:cond delay="0"/>
                                  </p:stCondLst>
                                  <p:childTnLst>
                                    <p:set>
                                      <p:cBhvr>
                                        <p:cTn id="97" dur="1" fill="hold">
                                          <p:stCondLst>
                                            <p:cond delay="0"/>
                                          </p:stCondLst>
                                        </p:cTn>
                                        <p:tgtEl>
                                          <p:spTgt spid="44040"/>
                                        </p:tgtEl>
                                        <p:attrNameLst>
                                          <p:attrName>style.visibility</p:attrName>
                                        </p:attrNameLst>
                                      </p:cBhvr>
                                      <p:to>
                                        <p:strVal val="visible"/>
                                      </p:to>
                                    </p:set>
                                    <p:anim calcmode="lin" valueType="num">
                                      <p:cBhvr>
                                        <p:cTn id="98" dur="3000" fill="hold"/>
                                        <p:tgtEl>
                                          <p:spTgt spid="44040"/>
                                        </p:tgtEl>
                                        <p:attrNameLst>
                                          <p:attrName>ppt_w</p:attrName>
                                        </p:attrNameLst>
                                      </p:cBhvr>
                                      <p:tavLst>
                                        <p:tav tm="0">
                                          <p:val>
                                            <p:fltVal val="0"/>
                                          </p:val>
                                        </p:tav>
                                        <p:tav tm="100000">
                                          <p:val>
                                            <p:strVal val="#ppt_w"/>
                                          </p:val>
                                        </p:tav>
                                      </p:tavLst>
                                    </p:anim>
                                    <p:anim calcmode="lin" valueType="num">
                                      <p:cBhvr>
                                        <p:cTn id="99" dur="3000" fill="hold"/>
                                        <p:tgtEl>
                                          <p:spTgt spid="44040"/>
                                        </p:tgtEl>
                                        <p:attrNameLst>
                                          <p:attrName>ppt_h</p:attrName>
                                        </p:attrNameLst>
                                      </p:cBhvr>
                                      <p:tavLst>
                                        <p:tav tm="0">
                                          <p:val>
                                            <p:fltVal val="0"/>
                                          </p:val>
                                        </p:tav>
                                        <p:tav tm="100000">
                                          <p:val>
                                            <p:strVal val="#ppt_h"/>
                                          </p:val>
                                        </p:tav>
                                      </p:tavLst>
                                    </p:anim>
                                    <p:anim calcmode="lin" valueType="num">
                                      <p:cBhvr>
                                        <p:cTn id="100" dur="3000" fill="hold"/>
                                        <p:tgtEl>
                                          <p:spTgt spid="44040"/>
                                        </p:tgtEl>
                                        <p:attrNameLst>
                                          <p:attrName>ppt_x</p:attrName>
                                        </p:attrNameLst>
                                      </p:cBhvr>
                                      <p:tavLst>
                                        <p:tav tm="0" fmla="#ppt_x+(cos(-2*pi*(1-$))*-#ppt_x-sin(-2*pi*(1-$))*(1-#ppt_y))*(1-$)">
                                          <p:val>
                                            <p:fltVal val="0"/>
                                          </p:val>
                                        </p:tav>
                                        <p:tav tm="100000">
                                          <p:val>
                                            <p:fltVal val="1"/>
                                          </p:val>
                                        </p:tav>
                                      </p:tavLst>
                                    </p:anim>
                                    <p:anim calcmode="lin" valueType="num">
                                      <p:cBhvr>
                                        <p:cTn id="101" dur="3000" fill="hold"/>
                                        <p:tgtEl>
                                          <p:spTgt spid="44040"/>
                                        </p:tgtEl>
                                        <p:attrNameLst>
                                          <p:attrName>ppt_y</p:attrName>
                                        </p:attrNameLst>
                                      </p:cBhvr>
                                      <p:tavLst>
                                        <p:tav tm="0" fmla="#ppt_y+(sin(-2*pi*(1-$))*-#ppt_x+cos(-2*pi*(1-$))*(1-#ppt_y))*(1-$)">
                                          <p:val>
                                            <p:fltVal val="0"/>
                                          </p:val>
                                        </p:tav>
                                        <p:tav tm="100000">
                                          <p:val>
                                            <p:fltVal val="1"/>
                                          </p:val>
                                        </p:tav>
                                      </p:tavLst>
                                    </p:anim>
                                  </p:childTnLst>
                                </p:cTn>
                              </p:par>
                            </p:childTnLst>
                          </p:cTn>
                        </p:par>
                        <p:par>
                          <p:cTn id="102" fill="hold">
                            <p:stCondLst>
                              <p:cond delay="12000"/>
                            </p:stCondLst>
                            <p:childTnLst>
                              <p:par>
                                <p:cTn id="103" presetID="15" presetClass="entr" presetSubtype="0" fill="hold" nodeType="afterEffect">
                                  <p:stCondLst>
                                    <p:cond delay="0"/>
                                  </p:stCondLst>
                                  <p:childTnLst>
                                    <p:set>
                                      <p:cBhvr>
                                        <p:cTn id="104" dur="1" fill="hold">
                                          <p:stCondLst>
                                            <p:cond delay="0"/>
                                          </p:stCondLst>
                                        </p:cTn>
                                        <p:tgtEl>
                                          <p:spTgt spid="44042"/>
                                        </p:tgtEl>
                                        <p:attrNameLst>
                                          <p:attrName>style.visibility</p:attrName>
                                        </p:attrNameLst>
                                      </p:cBhvr>
                                      <p:to>
                                        <p:strVal val="visible"/>
                                      </p:to>
                                    </p:set>
                                    <p:anim calcmode="lin" valueType="num">
                                      <p:cBhvr>
                                        <p:cTn id="105" dur="3000" fill="hold"/>
                                        <p:tgtEl>
                                          <p:spTgt spid="44042"/>
                                        </p:tgtEl>
                                        <p:attrNameLst>
                                          <p:attrName>ppt_w</p:attrName>
                                        </p:attrNameLst>
                                      </p:cBhvr>
                                      <p:tavLst>
                                        <p:tav tm="0">
                                          <p:val>
                                            <p:fltVal val="0"/>
                                          </p:val>
                                        </p:tav>
                                        <p:tav tm="100000">
                                          <p:val>
                                            <p:strVal val="#ppt_w"/>
                                          </p:val>
                                        </p:tav>
                                      </p:tavLst>
                                    </p:anim>
                                    <p:anim calcmode="lin" valueType="num">
                                      <p:cBhvr>
                                        <p:cTn id="106" dur="3000" fill="hold"/>
                                        <p:tgtEl>
                                          <p:spTgt spid="44042"/>
                                        </p:tgtEl>
                                        <p:attrNameLst>
                                          <p:attrName>ppt_h</p:attrName>
                                        </p:attrNameLst>
                                      </p:cBhvr>
                                      <p:tavLst>
                                        <p:tav tm="0">
                                          <p:val>
                                            <p:fltVal val="0"/>
                                          </p:val>
                                        </p:tav>
                                        <p:tav tm="100000">
                                          <p:val>
                                            <p:strVal val="#ppt_h"/>
                                          </p:val>
                                        </p:tav>
                                      </p:tavLst>
                                    </p:anim>
                                    <p:anim calcmode="lin" valueType="num">
                                      <p:cBhvr>
                                        <p:cTn id="107" dur="3000" fill="hold"/>
                                        <p:tgtEl>
                                          <p:spTgt spid="44042"/>
                                        </p:tgtEl>
                                        <p:attrNameLst>
                                          <p:attrName>ppt_x</p:attrName>
                                        </p:attrNameLst>
                                      </p:cBhvr>
                                      <p:tavLst>
                                        <p:tav tm="0" fmla="#ppt_x+(cos(-2*pi*(1-$))*-#ppt_x-sin(-2*pi*(1-$))*(1-#ppt_y))*(1-$)">
                                          <p:val>
                                            <p:fltVal val="0"/>
                                          </p:val>
                                        </p:tav>
                                        <p:tav tm="100000">
                                          <p:val>
                                            <p:fltVal val="1"/>
                                          </p:val>
                                        </p:tav>
                                      </p:tavLst>
                                    </p:anim>
                                    <p:anim calcmode="lin" valueType="num">
                                      <p:cBhvr>
                                        <p:cTn id="108" dur="3000" fill="hold"/>
                                        <p:tgtEl>
                                          <p:spTgt spid="44042"/>
                                        </p:tgtEl>
                                        <p:attrNameLst>
                                          <p:attrName>ppt_y</p:attrName>
                                        </p:attrNameLst>
                                      </p:cBhvr>
                                      <p:tavLst>
                                        <p:tav tm="0" fmla="#ppt_y+(sin(-2*pi*(1-$))*-#ppt_x+cos(-2*pi*(1-$))*(1-#ppt_y))*(1-$)">
                                          <p:val>
                                            <p:fltVal val="0"/>
                                          </p:val>
                                        </p:tav>
                                        <p:tav tm="100000">
                                          <p:val>
                                            <p:fltVal val="1"/>
                                          </p:val>
                                        </p:tav>
                                      </p:tavLst>
                                    </p:anim>
                                  </p:childTnLst>
                                </p:cTn>
                              </p:par>
                            </p:childTnLst>
                          </p:cTn>
                        </p:par>
                        <p:par>
                          <p:cTn id="109" fill="hold">
                            <p:stCondLst>
                              <p:cond delay="15000"/>
                            </p:stCondLst>
                            <p:childTnLst>
                              <p:par>
                                <p:cTn id="110" presetID="15" presetClass="entr" presetSubtype="0" fill="hold" nodeType="afterEffect">
                                  <p:stCondLst>
                                    <p:cond delay="0"/>
                                  </p:stCondLst>
                                  <p:childTnLst>
                                    <p:set>
                                      <p:cBhvr>
                                        <p:cTn id="111" dur="1" fill="hold">
                                          <p:stCondLst>
                                            <p:cond delay="0"/>
                                          </p:stCondLst>
                                        </p:cTn>
                                        <p:tgtEl>
                                          <p:spTgt spid="44036"/>
                                        </p:tgtEl>
                                        <p:attrNameLst>
                                          <p:attrName>style.visibility</p:attrName>
                                        </p:attrNameLst>
                                      </p:cBhvr>
                                      <p:to>
                                        <p:strVal val="visible"/>
                                      </p:to>
                                    </p:set>
                                    <p:anim calcmode="lin" valueType="num">
                                      <p:cBhvr>
                                        <p:cTn id="112" dur="3000" fill="hold"/>
                                        <p:tgtEl>
                                          <p:spTgt spid="44036"/>
                                        </p:tgtEl>
                                        <p:attrNameLst>
                                          <p:attrName>ppt_w</p:attrName>
                                        </p:attrNameLst>
                                      </p:cBhvr>
                                      <p:tavLst>
                                        <p:tav tm="0">
                                          <p:val>
                                            <p:fltVal val="0"/>
                                          </p:val>
                                        </p:tav>
                                        <p:tav tm="100000">
                                          <p:val>
                                            <p:strVal val="#ppt_w"/>
                                          </p:val>
                                        </p:tav>
                                      </p:tavLst>
                                    </p:anim>
                                    <p:anim calcmode="lin" valueType="num">
                                      <p:cBhvr>
                                        <p:cTn id="113" dur="3000" fill="hold"/>
                                        <p:tgtEl>
                                          <p:spTgt spid="44036"/>
                                        </p:tgtEl>
                                        <p:attrNameLst>
                                          <p:attrName>ppt_h</p:attrName>
                                        </p:attrNameLst>
                                      </p:cBhvr>
                                      <p:tavLst>
                                        <p:tav tm="0">
                                          <p:val>
                                            <p:fltVal val="0"/>
                                          </p:val>
                                        </p:tav>
                                        <p:tav tm="100000">
                                          <p:val>
                                            <p:strVal val="#ppt_h"/>
                                          </p:val>
                                        </p:tav>
                                      </p:tavLst>
                                    </p:anim>
                                    <p:anim calcmode="lin" valueType="num">
                                      <p:cBhvr>
                                        <p:cTn id="114" dur="3000" fill="hold"/>
                                        <p:tgtEl>
                                          <p:spTgt spid="44036"/>
                                        </p:tgtEl>
                                        <p:attrNameLst>
                                          <p:attrName>ppt_x</p:attrName>
                                        </p:attrNameLst>
                                      </p:cBhvr>
                                      <p:tavLst>
                                        <p:tav tm="0" fmla="#ppt_x+(cos(-2*pi*(1-$))*-#ppt_x-sin(-2*pi*(1-$))*(1-#ppt_y))*(1-$)">
                                          <p:val>
                                            <p:fltVal val="0"/>
                                          </p:val>
                                        </p:tav>
                                        <p:tav tm="100000">
                                          <p:val>
                                            <p:fltVal val="1"/>
                                          </p:val>
                                        </p:tav>
                                      </p:tavLst>
                                    </p:anim>
                                    <p:anim calcmode="lin" valueType="num">
                                      <p:cBhvr>
                                        <p:cTn id="115" dur="3000" fill="hold"/>
                                        <p:tgtEl>
                                          <p:spTgt spid="44036"/>
                                        </p:tgtEl>
                                        <p:attrNameLst>
                                          <p:attrName>ppt_y</p:attrName>
                                        </p:attrNameLst>
                                      </p:cBhvr>
                                      <p:tavLst>
                                        <p:tav tm="0" fmla="#ppt_y+(sin(-2*pi*(1-$))*-#ppt_x+cos(-2*pi*(1-$))*(1-#ppt_y))*(1-$)">
                                          <p:val>
                                            <p:fltVal val="0"/>
                                          </p:val>
                                        </p:tav>
                                        <p:tav tm="100000">
                                          <p:val>
                                            <p:fltVal val="1"/>
                                          </p:val>
                                        </p:tav>
                                      </p:tavLst>
                                    </p:anim>
                                  </p:childTnLst>
                                </p:cTn>
                              </p:par>
                            </p:childTnLst>
                          </p:cTn>
                        </p:par>
                        <p:par>
                          <p:cTn id="116" fill="hold">
                            <p:stCondLst>
                              <p:cond delay="18000"/>
                            </p:stCondLst>
                            <p:childTnLst>
                              <p:par>
                                <p:cTn id="117" presetID="15" presetClass="entr" presetSubtype="0" fill="hold" nodeType="afterEffect">
                                  <p:stCondLst>
                                    <p:cond delay="0"/>
                                  </p:stCondLst>
                                  <p:childTnLst>
                                    <p:set>
                                      <p:cBhvr>
                                        <p:cTn id="118" dur="1" fill="hold">
                                          <p:stCondLst>
                                            <p:cond delay="0"/>
                                          </p:stCondLst>
                                        </p:cTn>
                                        <p:tgtEl>
                                          <p:spTgt spid="44044"/>
                                        </p:tgtEl>
                                        <p:attrNameLst>
                                          <p:attrName>style.visibility</p:attrName>
                                        </p:attrNameLst>
                                      </p:cBhvr>
                                      <p:to>
                                        <p:strVal val="visible"/>
                                      </p:to>
                                    </p:set>
                                    <p:anim calcmode="lin" valueType="num">
                                      <p:cBhvr>
                                        <p:cTn id="119" dur="3000" fill="hold"/>
                                        <p:tgtEl>
                                          <p:spTgt spid="44044"/>
                                        </p:tgtEl>
                                        <p:attrNameLst>
                                          <p:attrName>ppt_w</p:attrName>
                                        </p:attrNameLst>
                                      </p:cBhvr>
                                      <p:tavLst>
                                        <p:tav tm="0">
                                          <p:val>
                                            <p:fltVal val="0"/>
                                          </p:val>
                                        </p:tav>
                                        <p:tav tm="100000">
                                          <p:val>
                                            <p:strVal val="#ppt_w"/>
                                          </p:val>
                                        </p:tav>
                                      </p:tavLst>
                                    </p:anim>
                                    <p:anim calcmode="lin" valueType="num">
                                      <p:cBhvr>
                                        <p:cTn id="120" dur="3000" fill="hold"/>
                                        <p:tgtEl>
                                          <p:spTgt spid="44044"/>
                                        </p:tgtEl>
                                        <p:attrNameLst>
                                          <p:attrName>ppt_h</p:attrName>
                                        </p:attrNameLst>
                                      </p:cBhvr>
                                      <p:tavLst>
                                        <p:tav tm="0">
                                          <p:val>
                                            <p:fltVal val="0"/>
                                          </p:val>
                                        </p:tav>
                                        <p:tav tm="100000">
                                          <p:val>
                                            <p:strVal val="#ppt_h"/>
                                          </p:val>
                                        </p:tav>
                                      </p:tavLst>
                                    </p:anim>
                                    <p:anim calcmode="lin" valueType="num">
                                      <p:cBhvr>
                                        <p:cTn id="121" dur="3000" fill="hold"/>
                                        <p:tgtEl>
                                          <p:spTgt spid="44044"/>
                                        </p:tgtEl>
                                        <p:attrNameLst>
                                          <p:attrName>ppt_x</p:attrName>
                                        </p:attrNameLst>
                                      </p:cBhvr>
                                      <p:tavLst>
                                        <p:tav tm="0" fmla="#ppt_x+(cos(-2*pi*(1-$))*-#ppt_x-sin(-2*pi*(1-$))*(1-#ppt_y))*(1-$)">
                                          <p:val>
                                            <p:fltVal val="0"/>
                                          </p:val>
                                        </p:tav>
                                        <p:tav tm="100000">
                                          <p:val>
                                            <p:fltVal val="1"/>
                                          </p:val>
                                        </p:tav>
                                      </p:tavLst>
                                    </p:anim>
                                    <p:anim calcmode="lin" valueType="num">
                                      <p:cBhvr>
                                        <p:cTn id="122" dur="3000" fill="hold"/>
                                        <p:tgtEl>
                                          <p:spTgt spid="44044"/>
                                        </p:tgtEl>
                                        <p:attrNameLst>
                                          <p:attrName>ppt_y</p:attrName>
                                        </p:attrNameLst>
                                      </p:cBhvr>
                                      <p:tavLst>
                                        <p:tav tm="0" fmla="#ppt_y+(sin(-2*pi*(1-$))*-#ppt_x+cos(-2*pi*(1-$))*(1-#ppt_y))*(1-$)">
                                          <p:val>
                                            <p:fltVal val="0"/>
                                          </p:val>
                                        </p:tav>
                                        <p:tav tm="100000">
                                          <p:val>
                                            <p:fltVal val="1"/>
                                          </p:val>
                                        </p:tav>
                                      </p:tavLst>
                                    </p:anim>
                                  </p:childTnLst>
                                </p:cTn>
                              </p:par>
                            </p:childTnLst>
                          </p:cTn>
                        </p:par>
                        <p:par>
                          <p:cTn id="123" fill="hold">
                            <p:stCondLst>
                              <p:cond delay="21000"/>
                            </p:stCondLst>
                            <p:childTnLst>
                              <p:par>
                                <p:cTn id="124" presetID="29" presetClass="entr" presetSubtype="0" fill="hold" nodeType="afterEffect">
                                  <p:stCondLst>
                                    <p:cond delay="0"/>
                                  </p:stCondLst>
                                  <p:childTnLst>
                                    <p:set>
                                      <p:cBhvr>
                                        <p:cTn id="125" dur="1" fill="hold">
                                          <p:stCondLst>
                                            <p:cond delay="0"/>
                                          </p:stCondLst>
                                        </p:cTn>
                                        <p:tgtEl>
                                          <p:spTgt spid="44048"/>
                                        </p:tgtEl>
                                        <p:attrNameLst>
                                          <p:attrName>style.visibility</p:attrName>
                                        </p:attrNameLst>
                                      </p:cBhvr>
                                      <p:to>
                                        <p:strVal val="visible"/>
                                      </p:to>
                                    </p:set>
                                    <p:anim calcmode="lin" valueType="num">
                                      <p:cBhvr>
                                        <p:cTn id="126" dur="3000" fill="hold"/>
                                        <p:tgtEl>
                                          <p:spTgt spid="44048"/>
                                        </p:tgtEl>
                                        <p:attrNameLst>
                                          <p:attrName>ppt_x</p:attrName>
                                        </p:attrNameLst>
                                      </p:cBhvr>
                                      <p:tavLst>
                                        <p:tav tm="0">
                                          <p:val>
                                            <p:strVal val="#ppt_x-.2"/>
                                          </p:val>
                                        </p:tav>
                                        <p:tav tm="100000">
                                          <p:val>
                                            <p:strVal val="#ppt_x"/>
                                          </p:val>
                                        </p:tav>
                                      </p:tavLst>
                                    </p:anim>
                                    <p:anim calcmode="lin" valueType="num">
                                      <p:cBhvr>
                                        <p:cTn id="127" dur="3000" fill="hold"/>
                                        <p:tgtEl>
                                          <p:spTgt spid="44048"/>
                                        </p:tgtEl>
                                        <p:attrNameLst>
                                          <p:attrName>ppt_y</p:attrName>
                                        </p:attrNameLst>
                                      </p:cBhvr>
                                      <p:tavLst>
                                        <p:tav tm="0">
                                          <p:val>
                                            <p:strVal val="#ppt_y"/>
                                          </p:val>
                                        </p:tav>
                                        <p:tav tm="100000">
                                          <p:val>
                                            <p:strVal val="#ppt_y"/>
                                          </p:val>
                                        </p:tav>
                                      </p:tavLst>
                                    </p:anim>
                                    <p:animEffect transition="in" filter="wipe(right)" prLst="gradientSize: 0.1">
                                      <p:cBhvr>
                                        <p:cTn id="128" dur="3000"/>
                                        <p:tgtEl>
                                          <p:spTgt spid="44048"/>
                                        </p:tgtEl>
                                      </p:cBhvr>
                                    </p:animEffect>
                                  </p:childTnLst>
                                </p:cTn>
                              </p:par>
                            </p:childTnLst>
                          </p:cTn>
                        </p:par>
                        <p:par>
                          <p:cTn id="129" fill="hold">
                            <p:stCondLst>
                              <p:cond delay="24000"/>
                            </p:stCondLst>
                            <p:childTnLst>
                              <p:par>
                                <p:cTn id="130" presetID="29" presetClass="entr" presetSubtype="0" fill="hold" nodeType="afterEffect">
                                  <p:stCondLst>
                                    <p:cond delay="0"/>
                                  </p:stCondLst>
                                  <p:childTnLst>
                                    <p:set>
                                      <p:cBhvr>
                                        <p:cTn id="131" dur="1" fill="hold">
                                          <p:stCondLst>
                                            <p:cond delay="0"/>
                                          </p:stCondLst>
                                        </p:cTn>
                                        <p:tgtEl>
                                          <p:spTgt spid="44050"/>
                                        </p:tgtEl>
                                        <p:attrNameLst>
                                          <p:attrName>style.visibility</p:attrName>
                                        </p:attrNameLst>
                                      </p:cBhvr>
                                      <p:to>
                                        <p:strVal val="visible"/>
                                      </p:to>
                                    </p:set>
                                    <p:anim calcmode="lin" valueType="num">
                                      <p:cBhvr>
                                        <p:cTn id="132" dur="3000" fill="hold"/>
                                        <p:tgtEl>
                                          <p:spTgt spid="44050"/>
                                        </p:tgtEl>
                                        <p:attrNameLst>
                                          <p:attrName>ppt_x</p:attrName>
                                        </p:attrNameLst>
                                      </p:cBhvr>
                                      <p:tavLst>
                                        <p:tav tm="0">
                                          <p:val>
                                            <p:strVal val="#ppt_x-.2"/>
                                          </p:val>
                                        </p:tav>
                                        <p:tav tm="100000">
                                          <p:val>
                                            <p:strVal val="#ppt_x"/>
                                          </p:val>
                                        </p:tav>
                                      </p:tavLst>
                                    </p:anim>
                                    <p:anim calcmode="lin" valueType="num">
                                      <p:cBhvr>
                                        <p:cTn id="133" dur="3000" fill="hold"/>
                                        <p:tgtEl>
                                          <p:spTgt spid="44050"/>
                                        </p:tgtEl>
                                        <p:attrNameLst>
                                          <p:attrName>ppt_y</p:attrName>
                                        </p:attrNameLst>
                                      </p:cBhvr>
                                      <p:tavLst>
                                        <p:tav tm="0">
                                          <p:val>
                                            <p:strVal val="#ppt_y"/>
                                          </p:val>
                                        </p:tav>
                                        <p:tav tm="100000">
                                          <p:val>
                                            <p:strVal val="#ppt_y"/>
                                          </p:val>
                                        </p:tav>
                                      </p:tavLst>
                                    </p:anim>
                                    <p:animEffect transition="in" filter="wipe(right)" prLst="gradientSize: 0.1">
                                      <p:cBhvr>
                                        <p:cTn id="134" dur="3000"/>
                                        <p:tgtEl>
                                          <p:spTgt spid="44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chemeClr val="bg2">
                  <a:lumMod val="75000"/>
                  <a:shade val="67500"/>
                  <a:satMod val="115000"/>
                </a:schemeClr>
              </a:gs>
              <a:gs pos="100000">
                <a:schemeClr val="bg2">
                  <a:lumMod val="75000"/>
                  <a:shade val="100000"/>
                  <a:satMod val="115000"/>
                </a:schemeClr>
              </a:gs>
            </a:gsLst>
            <a:lin ang="5400000" scaled="1"/>
            <a:tileRect/>
          </a:gradFill>
        </p:spPr>
        <p:txBody>
          <a:bodyPr/>
          <a:lstStyle/>
          <a:p>
            <a:endParaRPr lang="es-ES" dirty="0"/>
          </a:p>
        </p:txBody>
      </p:sp>
      <p:pic>
        <p:nvPicPr>
          <p:cNvPr id="4" name="3 Imagen" descr="5940259263_a892231076_b.jpg"/>
          <p:cNvPicPr>
            <a:picLocks noChangeAspect="1"/>
          </p:cNvPicPr>
          <p:nvPr/>
        </p:nvPicPr>
        <p:blipFill>
          <a:blip r:embed="rId3"/>
          <a:stretch>
            <a:fillRect/>
          </a:stretch>
        </p:blipFill>
        <p:spPr>
          <a:xfrm>
            <a:off x="0" y="0"/>
            <a:ext cx="9144000" cy="6858000"/>
          </a:xfrm>
          <a:prstGeom prst="rect">
            <a:avLst/>
          </a:prstGeom>
          <a:blipFill>
            <a:blip r:embed="rId4"/>
            <a:tile tx="0" ty="0" sx="100000" sy="100000" flip="none" algn="tl"/>
          </a:blipFill>
        </p:spPr>
      </p:pic>
      <p:sp>
        <p:nvSpPr>
          <p:cNvPr id="21" name="20 Luna"/>
          <p:cNvSpPr/>
          <p:nvPr/>
        </p:nvSpPr>
        <p:spPr>
          <a:xfrm>
            <a:off x="4643438" y="1643050"/>
            <a:ext cx="2643206" cy="4000504"/>
          </a:xfrm>
          <a:prstGeom prst="moon">
            <a:avLst>
              <a:gd name="adj" fmla="val 32135"/>
            </a:avLst>
          </a:prstGeom>
          <a:gradFill flip="none" rotWithShape="1">
            <a:gsLst>
              <a:gs pos="0">
                <a:srgbClr val="FFFF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2000232" y="1643050"/>
            <a:ext cx="2571768" cy="4000504"/>
          </a:xfrm>
          <a:prstGeom prst="moon">
            <a:avLst>
              <a:gd name="adj" fmla="val 31171"/>
            </a:avLst>
          </a:prstGeom>
          <a:gradFill flip="none" rotWithShape="1">
            <a:gsLst>
              <a:gs pos="0">
                <a:srgbClr val="FFFF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10800000">
            <a:off x="1142976" y="1643050"/>
            <a:ext cx="2571768" cy="4000504"/>
          </a:xfrm>
          <a:prstGeom prst="moon">
            <a:avLst>
              <a:gd name="adj" fmla="val 31171"/>
            </a:avLst>
          </a:prstGeom>
          <a:gradFill flip="none" rotWithShape="1">
            <a:gsLst>
              <a:gs pos="0">
                <a:srgbClr val="FFFF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rot="10800000">
            <a:off x="214282" y="1643050"/>
            <a:ext cx="2571768" cy="4000504"/>
          </a:xfrm>
          <a:prstGeom prst="moon">
            <a:avLst>
              <a:gd name="adj" fmla="val 31171"/>
            </a:avLst>
          </a:prstGeom>
          <a:gradFill flip="none" rotWithShape="1">
            <a:gsLst>
              <a:gs pos="0">
                <a:srgbClr val="FFFF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a:off x="5572132" y="1643050"/>
            <a:ext cx="2643206" cy="4000504"/>
          </a:xfrm>
          <a:prstGeom prst="moon">
            <a:avLst>
              <a:gd name="adj" fmla="val 32135"/>
            </a:avLst>
          </a:prstGeom>
          <a:gradFill flip="none" rotWithShape="1">
            <a:gsLst>
              <a:gs pos="0">
                <a:srgbClr val="FFFF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a:off x="6500794" y="1643050"/>
            <a:ext cx="2643206" cy="4000504"/>
          </a:xfrm>
          <a:prstGeom prst="moon">
            <a:avLst>
              <a:gd name="adj" fmla="val 32135"/>
            </a:avLst>
          </a:prstGeom>
          <a:gradFill flip="none" rotWithShape="1">
            <a:gsLst>
              <a:gs pos="0">
                <a:srgbClr val="FFFF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additive="base">
                                        <p:cTn id="10" dur="3000" fill="hold"/>
                                        <p:tgtEl>
                                          <p:spTgt spid="22"/>
                                        </p:tgtEl>
                                        <p:attrNameLst>
                                          <p:attrName>ppt_x</p:attrName>
                                        </p:attrNameLst>
                                      </p:cBhvr>
                                      <p:tavLst>
                                        <p:tav tm="0">
                                          <p:val>
                                            <p:strVal val="1+#ppt_w/2"/>
                                          </p:val>
                                        </p:tav>
                                        <p:tav tm="100000">
                                          <p:val>
                                            <p:strVal val="#ppt_x"/>
                                          </p:val>
                                        </p:tav>
                                      </p:tavLst>
                                    </p:anim>
                                    <p:anim calcmode="lin" valueType="num">
                                      <p:cBhvr additive="base">
                                        <p:cTn id="11" dur="3000" fill="hold"/>
                                        <p:tgtEl>
                                          <p:spTgt spid="22"/>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additive="base">
                                        <p:cTn id="14" dur="3000" fill="hold"/>
                                        <p:tgtEl>
                                          <p:spTgt spid="33"/>
                                        </p:tgtEl>
                                        <p:attrNameLst>
                                          <p:attrName>ppt_x</p:attrName>
                                        </p:attrNameLst>
                                      </p:cBhvr>
                                      <p:tavLst>
                                        <p:tav tm="0">
                                          <p:val>
                                            <p:strVal val="1+#ppt_w/2"/>
                                          </p:val>
                                        </p:tav>
                                        <p:tav tm="100000">
                                          <p:val>
                                            <p:strVal val="#ppt_x"/>
                                          </p:val>
                                        </p:tav>
                                      </p:tavLst>
                                    </p:anim>
                                    <p:anim calcmode="lin" valueType="num">
                                      <p:cBhvr additive="base">
                                        <p:cTn id="15" dur="3000" fill="hold"/>
                                        <p:tgtEl>
                                          <p:spTgt spid="33"/>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additive="base">
                                        <p:cTn id="18" dur="3000" fill="hold"/>
                                        <p:tgtEl>
                                          <p:spTgt spid="34"/>
                                        </p:tgtEl>
                                        <p:attrNameLst>
                                          <p:attrName>ppt_x</p:attrName>
                                        </p:attrNameLst>
                                      </p:cBhvr>
                                      <p:tavLst>
                                        <p:tav tm="0">
                                          <p:val>
                                            <p:strVal val="1+#ppt_w/2"/>
                                          </p:val>
                                        </p:tav>
                                        <p:tav tm="100000">
                                          <p:val>
                                            <p:strVal val="#ppt_x"/>
                                          </p:val>
                                        </p:tav>
                                      </p:tavLst>
                                    </p:anim>
                                    <p:anim calcmode="lin" valueType="num">
                                      <p:cBhvr additive="base">
                                        <p:cTn id="19" dur="3000" fill="hold"/>
                                        <p:tgtEl>
                                          <p:spTgt spid="3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3000" fill="hold"/>
                                        <p:tgtEl>
                                          <p:spTgt spid="21"/>
                                        </p:tgtEl>
                                        <p:attrNameLst>
                                          <p:attrName>ppt_x</p:attrName>
                                        </p:attrNameLst>
                                      </p:cBhvr>
                                      <p:tavLst>
                                        <p:tav tm="0">
                                          <p:val>
                                            <p:strVal val="0-#ppt_w/2"/>
                                          </p:val>
                                        </p:tav>
                                        <p:tav tm="100000">
                                          <p:val>
                                            <p:strVal val="#ppt_x"/>
                                          </p:val>
                                        </p:tav>
                                      </p:tavLst>
                                    </p:anim>
                                    <p:anim calcmode="lin" valueType="num">
                                      <p:cBhvr additive="base">
                                        <p:cTn id="23" dur="3000" fill="hold"/>
                                        <p:tgtEl>
                                          <p:spTgt spid="2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3000" fill="hold"/>
                                        <p:tgtEl>
                                          <p:spTgt spid="35"/>
                                        </p:tgtEl>
                                        <p:attrNameLst>
                                          <p:attrName>ppt_x</p:attrName>
                                        </p:attrNameLst>
                                      </p:cBhvr>
                                      <p:tavLst>
                                        <p:tav tm="0">
                                          <p:val>
                                            <p:strVal val="0-#ppt_w/2"/>
                                          </p:val>
                                        </p:tav>
                                        <p:tav tm="100000">
                                          <p:val>
                                            <p:strVal val="#ppt_x"/>
                                          </p:val>
                                        </p:tav>
                                      </p:tavLst>
                                    </p:anim>
                                    <p:anim calcmode="lin" valueType="num">
                                      <p:cBhvr additive="base">
                                        <p:cTn id="27" dur="3000" fill="hold"/>
                                        <p:tgtEl>
                                          <p:spTgt spid="3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3000" fill="hold"/>
                                        <p:tgtEl>
                                          <p:spTgt spid="36"/>
                                        </p:tgtEl>
                                        <p:attrNameLst>
                                          <p:attrName>ppt_x</p:attrName>
                                        </p:attrNameLst>
                                      </p:cBhvr>
                                      <p:tavLst>
                                        <p:tav tm="0">
                                          <p:val>
                                            <p:strVal val="0-#ppt_w/2"/>
                                          </p:val>
                                        </p:tav>
                                        <p:tav tm="100000">
                                          <p:val>
                                            <p:strVal val="#ppt_x"/>
                                          </p:val>
                                        </p:tav>
                                      </p:tavLst>
                                    </p:anim>
                                    <p:anim calcmode="lin" valueType="num">
                                      <p:cBhvr additive="base">
                                        <p:cTn id="31" dur="3000" fill="hold"/>
                                        <p:tgtEl>
                                          <p:spTgt spid="36"/>
                                        </p:tgtEl>
                                        <p:attrNameLst>
                                          <p:attrName>ppt_y</p:attrName>
                                        </p:attrNameLst>
                                      </p:cBhvr>
                                      <p:tavLst>
                                        <p:tav tm="0">
                                          <p:val>
                                            <p:strVal val="#ppt_y"/>
                                          </p:val>
                                        </p:tav>
                                        <p:tav tm="100000">
                                          <p:val>
                                            <p:strVal val="#ppt_y"/>
                                          </p:val>
                                        </p:tav>
                                      </p:tavLst>
                                    </p:anim>
                                  </p:childTnLst>
                                </p:cTn>
                              </p:par>
                              <p:par>
                                <p:cTn id="32" presetID="3" presetClass="entr" presetSubtype="10" fill="hold" grpId="1"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blinds(horizontal)">
                                      <p:cBhvr>
                                        <p:cTn id="34" dur="3000"/>
                                        <p:tgtEl>
                                          <p:spTgt spid="21"/>
                                        </p:tgtEl>
                                      </p:cBhvr>
                                    </p:animEffect>
                                  </p:childTnLst>
                                </p:cTn>
                              </p:par>
                              <p:par>
                                <p:cTn id="35" presetID="3" presetClass="entr" presetSubtype="10" fill="hold" grpId="1"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blinds(horizontal)">
                                      <p:cBhvr>
                                        <p:cTn id="37" dur="3000"/>
                                        <p:tgtEl>
                                          <p:spTgt spid="22"/>
                                        </p:tgtEl>
                                      </p:cBhvr>
                                    </p:animEffect>
                                  </p:childTnLst>
                                </p:cTn>
                              </p:par>
                              <p:par>
                                <p:cTn id="38" presetID="3" presetClass="entr" presetSubtype="10" fill="hold" grpId="1"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blinds(horizontal)">
                                      <p:cBhvr>
                                        <p:cTn id="40" dur="3000"/>
                                        <p:tgtEl>
                                          <p:spTgt spid="33"/>
                                        </p:tgtEl>
                                      </p:cBhvr>
                                    </p:animEffect>
                                  </p:childTnLst>
                                </p:cTn>
                              </p:par>
                              <p:par>
                                <p:cTn id="41" presetID="3" presetClass="entr" presetSubtype="10" fill="hold" grpId="1"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blinds(horizontal)">
                                      <p:cBhvr>
                                        <p:cTn id="43" dur="3000"/>
                                        <p:tgtEl>
                                          <p:spTgt spid="34"/>
                                        </p:tgtEl>
                                      </p:cBhvr>
                                    </p:animEffect>
                                  </p:childTnLst>
                                </p:cTn>
                              </p:par>
                              <p:par>
                                <p:cTn id="44" presetID="3" presetClass="entr" presetSubtype="10" fill="hold" grpId="1"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blinds(horizontal)">
                                      <p:cBhvr>
                                        <p:cTn id="46" dur="3000"/>
                                        <p:tgtEl>
                                          <p:spTgt spid="35"/>
                                        </p:tgtEl>
                                      </p:cBhvr>
                                    </p:animEffect>
                                  </p:childTnLst>
                                </p:cTn>
                              </p:par>
                              <p:par>
                                <p:cTn id="47" presetID="3" presetClass="entr" presetSubtype="10" fill="hold" grpId="1" nodeType="with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blinds(horizontal)">
                                      <p:cBhvr>
                                        <p:cTn id="49" dur="3000"/>
                                        <p:tgtEl>
                                          <p:spTgt spid="36"/>
                                        </p:tgtEl>
                                      </p:cBhvr>
                                    </p:animEffect>
                                  </p:childTnLst>
                                </p:cTn>
                              </p:par>
                              <p:par>
                                <p:cTn id="50" presetID="8" presetClass="emph" presetSubtype="0" fill="hold" grpId="2" nodeType="withEffect">
                                  <p:stCondLst>
                                    <p:cond delay="0"/>
                                  </p:stCondLst>
                                  <p:childTnLst>
                                    <p:animRot by="10800000">
                                      <p:cBhvr>
                                        <p:cTn id="51" dur="3000" fill="hold"/>
                                        <p:tgtEl>
                                          <p:spTgt spid="22"/>
                                        </p:tgtEl>
                                        <p:attrNameLst>
                                          <p:attrName>r</p:attrName>
                                        </p:attrNameLst>
                                      </p:cBhvr>
                                    </p:animRot>
                                  </p:childTnLst>
                                </p:cTn>
                              </p:par>
                              <p:par>
                                <p:cTn id="52" presetID="8" presetClass="emph" presetSubtype="0" fill="hold" grpId="2" nodeType="withEffect">
                                  <p:stCondLst>
                                    <p:cond delay="0"/>
                                  </p:stCondLst>
                                  <p:childTnLst>
                                    <p:animRot by="10800000">
                                      <p:cBhvr>
                                        <p:cTn id="53" dur="3000" fill="hold"/>
                                        <p:tgtEl>
                                          <p:spTgt spid="33"/>
                                        </p:tgtEl>
                                        <p:attrNameLst>
                                          <p:attrName>r</p:attrName>
                                        </p:attrNameLst>
                                      </p:cBhvr>
                                    </p:animRot>
                                  </p:childTnLst>
                                </p:cTn>
                              </p:par>
                              <p:par>
                                <p:cTn id="54" presetID="8" presetClass="emph" presetSubtype="0" fill="hold" grpId="2" nodeType="withEffect">
                                  <p:stCondLst>
                                    <p:cond delay="0"/>
                                  </p:stCondLst>
                                  <p:childTnLst>
                                    <p:animRot by="10800000">
                                      <p:cBhvr>
                                        <p:cTn id="55" dur="3000" fill="hold"/>
                                        <p:tgtEl>
                                          <p:spTgt spid="34"/>
                                        </p:tgtEl>
                                        <p:attrNameLst>
                                          <p:attrName>r</p:attrName>
                                        </p:attrNameLst>
                                      </p:cBhvr>
                                    </p:animRot>
                                  </p:childTnLst>
                                </p:cTn>
                              </p:par>
                              <p:par>
                                <p:cTn id="56" presetID="8" presetClass="emph" presetSubtype="0" fill="hold" grpId="2" nodeType="withEffect">
                                  <p:stCondLst>
                                    <p:cond delay="0"/>
                                  </p:stCondLst>
                                  <p:childTnLst>
                                    <p:animRot by="-10800000">
                                      <p:cBhvr>
                                        <p:cTn id="57" dur="3000" fill="hold"/>
                                        <p:tgtEl>
                                          <p:spTgt spid="21"/>
                                        </p:tgtEl>
                                        <p:attrNameLst>
                                          <p:attrName>r</p:attrName>
                                        </p:attrNameLst>
                                      </p:cBhvr>
                                    </p:animRot>
                                  </p:childTnLst>
                                </p:cTn>
                              </p:par>
                              <p:par>
                                <p:cTn id="58" presetID="8" presetClass="emph" presetSubtype="0" fill="hold" grpId="2" nodeType="withEffect">
                                  <p:stCondLst>
                                    <p:cond delay="0"/>
                                  </p:stCondLst>
                                  <p:childTnLst>
                                    <p:animRot by="-10800000">
                                      <p:cBhvr>
                                        <p:cTn id="59" dur="3000" fill="hold"/>
                                        <p:tgtEl>
                                          <p:spTgt spid="35"/>
                                        </p:tgtEl>
                                        <p:attrNameLst>
                                          <p:attrName>r</p:attrName>
                                        </p:attrNameLst>
                                      </p:cBhvr>
                                    </p:animRot>
                                  </p:childTnLst>
                                </p:cTn>
                              </p:par>
                              <p:par>
                                <p:cTn id="60" presetID="8" presetClass="emph" presetSubtype="0" fill="hold" grpId="2" nodeType="withEffect">
                                  <p:stCondLst>
                                    <p:cond delay="0"/>
                                  </p:stCondLst>
                                  <p:childTnLst>
                                    <p:animRot by="-10800000">
                                      <p:cBhvr>
                                        <p:cTn id="61" dur="3000" fill="hold"/>
                                        <p:tgtEl>
                                          <p:spTgt spid="36"/>
                                        </p:tgtEl>
                                        <p:attrNameLst>
                                          <p:attrName>r</p:attrName>
                                        </p:attrNameLst>
                                      </p:cBhvr>
                                    </p:animRot>
                                  </p:childTnLst>
                                </p:cTn>
                              </p:par>
                            </p:childTnLst>
                          </p:cTn>
                        </p:par>
                        <p:par>
                          <p:cTn id="62" fill="hold">
                            <p:stCondLst>
                              <p:cond delay="3000"/>
                            </p:stCondLst>
                            <p:childTnLst>
                              <p:par>
                                <p:cTn id="63" presetID="2" presetClass="exit" presetSubtype="2" fill="hold" grpId="3" nodeType="afterEffect">
                                  <p:stCondLst>
                                    <p:cond delay="0"/>
                                  </p:stCondLst>
                                  <p:childTnLst>
                                    <p:anim calcmode="lin" valueType="num">
                                      <p:cBhvr additive="base">
                                        <p:cTn id="64" dur="3000"/>
                                        <p:tgtEl>
                                          <p:spTgt spid="22"/>
                                        </p:tgtEl>
                                        <p:attrNameLst>
                                          <p:attrName>ppt_x</p:attrName>
                                        </p:attrNameLst>
                                      </p:cBhvr>
                                      <p:tavLst>
                                        <p:tav tm="0">
                                          <p:val>
                                            <p:strVal val="ppt_x"/>
                                          </p:val>
                                        </p:tav>
                                        <p:tav tm="100000">
                                          <p:val>
                                            <p:strVal val="1+ppt_w/2"/>
                                          </p:val>
                                        </p:tav>
                                      </p:tavLst>
                                    </p:anim>
                                    <p:anim calcmode="lin" valueType="num">
                                      <p:cBhvr additive="base">
                                        <p:cTn id="65" dur="3000"/>
                                        <p:tgtEl>
                                          <p:spTgt spid="22"/>
                                        </p:tgtEl>
                                        <p:attrNameLst>
                                          <p:attrName>ppt_y</p:attrName>
                                        </p:attrNameLst>
                                      </p:cBhvr>
                                      <p:tavLst>
                                        <p:tav tm="0">
                                          <p:val>
                                            <p:strVal val="ppt_y"/>
                                          </p:val>
                                        </p:tav>
                                        <p:tav tm="100000">
                                          <p:val>
                                            <p:strVal val="ppt_y"/>
                                          </p:val>
                                        </p:tav>
                                      </p:tavLst>
                                    </p:anim>
                                    <p:set>
                                      <p:cBhvr>
                                        <p:cTn id="66" dur="1" fill="hold">
                                          <p:stCondLst>
                                            <p:cond delay="2999"/>
                                          </p:stCondLst>
                                        </p:cTn>
                                        <p:tgtEl>
                                          <p:spTgt spid="22"/>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3000"/>
                                        <p:tgtEl>
                                          <p:spTgt spid="33"/>
                                        </p:tgtEl>
                                        <p:attrNameLst>
                                          <p:attrName>ppt_x</p:attrName>
                                        </p:attrNameLst>
                                      </p:cBhvr>
                                      <p:tavLst>
                                        <p:tav tm="0">
                                          <p:val>
                                            <p:strVal val="ppt_x"/>
                                          </p:val>
                                        </p:tav>
                                        <p:tav tm="100000">
                                          <p:val>
                                            <p:strVal val="1+ppt_w/2"/>
                                          </p:val>
                                        </p:tav>
                                      </p:tavLst>
                                    </p:anim>
                                    <p:anim calcmode="lin" valueType="num">
                                      <p:cBhvr additive="base">
                                        <p:cTn id="69" dur="3000"/>
                                        <p:tgtEl>
                                          <p:spTgt spid="33"/>
                                        </p:tgtEl>
                                        <p:attrNameLst>
                                          <p:attrName>ppt_y</p:attrName>
                                        </p:attrNameLst>
                                      </p:cBhvr>
                                      <p:tavLst>
                                        <p:tav tm="0">
                                          <p:val>
                                            <p:strVal val="ppt_y"/>
                                          </p:val>
                                        </p:tav>
                                        <p:tav tm="100000">
                                          <p:val>
                                            <p:strVal val="ppt_y"/>
                                          </p:val>
                                        </p:tav>
                                      </p:tavLst>
                                    </p:anim>
                                    <p:set>
                                      <p:cBhvr>
                                        <p:cTn id="70" dur="1" fill="hold">
                                          <p:stCondLst>
                                            <p:cond delay="2999"/>
                                          </p:stCondLst>
                                        </p:cTn>
                                        <p:tgtEl>
                                          <p:spTgt spid="33"/>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3000"/>
                                        <p:tgtEl>
                                          <p:spTgt spid="34"/>
                                        </p:tgtEl>
                                        <p:attrNameLst>
                                          <p:attrName>ppt_x</p:attrName>
                                        </p:attrNameLst>
                                      </p:cBhvr>
                                      <p:tavLst>
                                        <p:tav tm="0">
                                          <p:val>
                                            <p:strVal val="ppt_x"/>
                                          </p:val>
                                        </p:tav>
                                        <p:tav tm="100000">
                                          <p:val>
                                            <p:strVal val="1+ppt_w/2"/>
                                          </p:val>
                                        </p:tav>
                                      </p:tavLst>
                                    </p:anim>
                                    <p:anim calcmode="lin" valueType="num">
                                      <p:cBhvr additive="base">
                                        <p:cTn id="73" dur="3000"/>
                                        <p:tgtEl>
                                          <p:spTgt spid="34"/>
                                        </p:tgtEl>
                                        <p:attrNameLst>
                                          <p:attrName>ppt_y</p:attrName>
                                        </p:attrNameLst>
                                      </p:cBhvr>
                                      <p:tavLst>
                                        <p:tav tm="0">
                                          <p:val>
                                            <p:strVal val="ppt_y"/>
                                          </p:val>
                                        </p:tav>
                                        <p:tav tm="100000">
                                          <p:val>
                                            <p:strVal val="ppt_y"/>
                                          </p:val>
                                        </p:tav>
                                      </p:tavLst>
                                    </p:anim>
                                    <p:set>
                                      <p:cBhvr>
                                        <p:cTn id="74" dur="1" fill="hold">
                                          <p:stCondLst>
                                            <p:cond delay="2999"/>
                                          </p:stCondLst>
                                        </p:cTn>
                                        <p:tgtEl>
                                          <p:spTgt spid="34"/>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3000"/>
                                        <p:tgtEl>
                                          <p:spTgt spid="21"/>
                                        </p:tgtEl>
                                        <p:attrNameLst>
                                          <p:attrName>ppt_x</p:attrName>
                                        </p:attrNameLst>
                                      </p:cBhvr>
                                      <p:tavLst>
                                        <p:tav tm="0">
                                          <p:val>
                                            <p:strVal val="ppt_x"/>
                                          </p:val>
                                        </p:tav>
                                        <p:tav tm="100000">
                                          <p:val>
                                            <p:strVal val="0-ppt_w/2"/>
                                          </p:val>
                                        </p:tav>
                                      </p:tavLst>
                                    </p:anim>
                                    <p:anim calcmode="lin" valueType="num">
                                      <p:cBhvr additive="base">
                                        <p:cTn id="77" dur="3000"/>
                                        <p:tgtEl>
                                          <p:spTgt spid="21"/>
                                        </p:tgtEl>
                                        <p:attrNameLst>
                                          <p:attrName>ppt_y</p:attrName>
                                        </p:attrNameLst>
                                      </p:cBhvr>
                                      <p:tavLst>
                                        <p:tav tm="0">
                                          <p:val>
                                            <p:strVal val="ppt_y"/>
                                          </p:val>
                                        </p:tav>
                                        <p:tav tm="100000">
                                          <p:val>
                                            <p:strVal val="ppt_y"/>
                                          </p:val>
                                        </p:tav>
                                      </p:tavLst>
                                    </p:anim>
                                    <p:set>
                                      <p:cBhvr>
                                        <p:cTn id="78" dur="1" fill="hold">
                                          <p:stCondLst>
                                            <p:cond delay="2999"/>
                                          </p:stCondLst>
                                        </p:cTn>
                                        <p:tgtEl>
                                          <p:spTgt spid="21"/>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3000"/>
                                        <p:tgtEl>
                                          <p:spTgt spid="35"/>
                                        </p:tgtEl>
                                        <p:attrNameLst>
                                          <p:attrName>ppt_x</p:attrName>
                                        </p:attrNameLst>
                                      </p:cBhvr>
                                      <p:tavLst>
                                        <p:tav tm="0">
                                          <p:val>
                                            <p:strVal val="ppt_x"/>
                                          </p:val>
                                        </p:tav>
                                        <p:tav tm="100000">
                                          <p:val>
                                            <p:strVal val="0-ppt_w/2"/>
                                          </p:val>
                                        </p:tav>
                                      </p:tavLst>
                                    </p:anim>
                                    <p:anim calcmode="lin" valueType="num">
                                      <p:cBhvr additive="base">
                                        <p:cTn id="81" dur="3000"/>
                                        <p:tgtEl>
                                          <p:spTgt spid="35"/>
                                        </p:tgtEl>
                                        <p:attrNameLst>
                                          <p:attrName>ppt_y</p:attrName>
                                        </p:attrNameLst>
                                      </p:cBhvr>
                                      <p:tavLst>
                                        <p:tav tm="0">
                                          <p:val>
                                            <p:strVal val="ppt_y"/>
                                          </p:val>
                                        </p:tav>
                                        <p:tav tm="100000">
                                          <p:val>
                                            <p:strVal val="ppt_y"/>
                                          </p:val>
                                        </p:tav>
                                      </p:tavLst>
                                    </p:anim>
                                    <p:set>
                                      <p:cBhvr>
                                        <p:cTn id="82" dur="1" fill="hold">
                                          <p:stCondLst>
                                            <p:cond delay="2999"/>
                                          </p:stCondLst>
                                        </p:cTn>
                                        <p:tgtEl>
                                          <p:spTgt spid="35"/>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3000"/>
                                        <p:tgtEl>
                                          <p:spTgt spid="36"/>
                                        </p:tgtEl>
                                        <p:attrNameLst>
                                          <p:attrName>ppt_x</p:attrName>
                                        </p:attrNameLst>
                                      </p:cBhvr>
                                      <p:tavLst>
                                        <p:tav tm="0">
                                          <p:val>
                                            <p:strVal val="ppt_x"/>
                                          </p:val>
                                        </p:tav>
                                        <p:tav tm="100000">
                                          <p:val>
                                            <p:strVal val="0-ppt_w/2"/>
                                          </p:val>
                                        </p:tav>
                                      </p:tavLst>
                                    </p:anim>
                                    <p:anim calcmode="lin" valueType="num">
                                      <p:cBhvr additive="base">
                                        <p:cTn id="85" dur="3000"/>
                                        <p:tgtEl>
                                          <p:spTgt spid="36"/>
                                        </p:tgtEl>
                                        <p:attrNameLst>
                                          <p:attrName>ppt_y</p:attrName>
                                        </p:attrNameLst>
                                      </p:cBhvr>
                                      <p:tavLst>
                                        <p:tav tm="0">
                                          <p:val>
                                            <p:strVal val="ppt_y"/>
                                          </p:val>
                                        </p:tav>
                                        <p:tav tm="100000">
                                          <p:val>
                                            <p:strVal val="ppt_y"/>
                                          </p:val>
                                        </p:tav>
                                      </p:tavLst>
                                    </p:anim>
                                    <p:set>
                                      <p:cBhvr>
                                        <p:cTn id="86" dur="1" fill="hold">
                                          <p:stCondLst>
                                            <p:cond delay="2999"/>
                                          </p:stCondLst>
                                        </p:cTn>
                                        <p:tgtEl>
                                          <p:spTgt spid="36"/>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1" grpId="2" animBg="1"/>
      <p:bldP spid="21" grpId="3" animBg="1"/>
      <p:bldP spid="22" grpId="0" animBg="1"/>
      <p:bldP spid="22" grpId="1" animBg="1"/>
      <p:bldP spid="22" grpId="2" animBg="1"/>
      <p:bldP spid="2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857224" y="857232"/>
            <a:ext cx="7429552" cy="5143536"/>
          </a:xfrm>
          <a:prstGeom prst="rect">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prstGeom>
          <a:blipFill dpi="0" rotWithShape="1">
            <a:blip r:embed="rId3">
              <a:duotone>
                <a:prstClr val="black"/>
                <a:schemeClr val="accent5">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142976" y="1214422"/>
            <a:ext cx="6929486" cy="4524315"/>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rPr>
              <a:t>Los peces </a:t>
            </a:r>
            <a:r>
              <a:rPr lang="es-ES" b="1" dirty="0" err="1" smtClean="0">
                <a:solidFill>
                  <a:schemeClr val="bg1"/>
                </a:solidFill>
                <a:effectLst>
                  <a:outerShdw blurRad="38100" dist="38100" dir="2700000" algn="tl">
                    <a:srgbClr val="000000">
                      <a:alpha val="43137"/>
                    </a:srgbClr>
                  </a:outerShdw>
                </a:effectLst>
              </a:rPr>
              <a:t>Betta</a:t>
            </a:r>
            <a:r>
              <a:rPr lang="es-ES" b="1" dirty="0" smtClean="0">
                <a:solidFill>
                  <a:schemeClr val="bg1"/>
                </a:solidFill>
                <a:effectLst>
                  <a:outerShdw blurRad="38100" dist="38100" dir="2700000" algn="tl">
                    <a:srgbClr val="000000">
                      <a:alpha val="43137"/>
                    </a:srgbClr>
                  </a:outerShdw>
                </a:effectLst>
              </a:rPr>
              <a:t> son una hermosa compañía y son mascotas comunes en los Estados Unidos. Sus escasos requerimientos los hacen una excelente opción para la habitación de un niño, como decoración en un cuarto de baño o hasta en el escritorio de una oficina. También conocidos como pez combatiente de Siam, el macho </a:t>
            </a:r>
            <a:r>
              <a:rPr lang="es-ES" b="1" dirty="0" err="1" smtClean="0">
                <a:solidFill>
                  <a:schemeClr val="bg1"/>
                </a:solidFill>
                <a:effectLst>
                  <a:outerShdw blurRad="38100" dist="38100" dir="2700000" algn="tl">
                    <a:srgbClr val="000000">
                      <a:alpha val="43137"/>
                    </a:srgbClr>
                  </a:outerShdw>
                </a:effectLst>
              </a:rPr>
              <a:t>betta</a:t>
            </a:r>
            <a:r>
              <a:rPr lang="es-ES" b="1" dirty="0" smtClean="0">
                <a:solidFill>
                  <a:schemeClr val="bg1"/>
                </a:solidFill>
                <a:effectLst>
                  <a:outerShdw blurRad="38100" dist="38100" dir="2700000" algn="tl">
                    <a:srgbClr val="000000">
                      <a:alpha val="43137"/>
                    </a:srgbClr>
                  </a:outerShdw>
                </a:effectLst>
              </a:rPr>
              <a:t> es el más popular de los sexos con su exuberante cola y múltiples opciones de colores.</a:t>
            </a:r>
          </a:p>
          <a:p>
            <a:endParaRPr lang="es-ES" b="1" dirty="0" smtClean="0">
              <a:solidFill>
                <a:schemeClr val="bg1"/>
              </a:solidFill>
              <a:effectLst>
                <a:outerShdw blurRad="38100" dist="38100" dir="2700000" algn="tl">
                  <a:srgbClr val="000000">
                    <a:alpha val="43137"/>
                  </a:srgbClr>
                </a:outerShdw>
              </a:effectLst>
            </a:endParaRPr>
          </a:p>
          <a:p>
            <a:r>
              <a:rPr lang="es-ES" b="1" dirty="0" smtClean="0">
                <a:solidFill>
                  <a:schemeClr val="bg1"/>
                </a:solidFill>
                <a:effectLst>
                  <a:outerShdw blurRad="38100" dist="38100" dir="2700000" algn="tl">
                    <a:srgbClr val="000000">
                      <a:alpha val="43137"/>
                    </a:srgbClr>
                  </a:outerShdw>
                </a:effectLst>
              </a:rPr>
              <a:t>IDENTIFICACIÓN</a:t>
            </a:r>
          </a:p>
          <a:p>
            <a:r>
              <a:rPr lang="es-ES" b="1" dirty="0" smtClean="0">
                <a:solidFill>
                  <a:schemeClr val="bg1"/>
                </a:solidFill>
                <a:effectLst>
                  <a:outerShdw blurRad="38100" dist="38100" dir="2700000" algn="tl">
                    <a:srgbClr val="000000">
                      <a:alpha val="43137"/>
                    </a:srgbClr>
                  </a:outerShdw>
                </a:effectLst>
              </a:rPr>
              <a:t>Los machos </a:t>
            </a:r>
            <a:r>
              <a:rPr lang="es-ES" b="1" dirty="0" err="1" smtClean="0">
                <a:solidFill>
                  <a:schemeClr val="bg1"/>
                </a:solidFill>
                <a:effectLst>
                  <a:outerShdw blurRad="38100" dist="38100" dir="2700000" algn="tl">
                    <a:srgbClr val="000000">
                      <a:alpha val="43137"/>
                    </a:srgbClr>
                  </a:outerShdw>
                </a:effectLst>
              </a:rPr>
              <a:t>Betta</a:t>
            </a:r>
            <a:r>
              <a:rPr lang="es-ES" b="1" dirty="0" smtClean="0">
                <a:solidFill>
                  <a:schemeClr val="bg1"/>
                </a:solidFill>
                <a:effectLst>
                  <a:outerShdw blurRad="38100" dist="38100" dir="2700000" algn="tl">
                    <a:srgbClr val="000000">
                      <a:alpha val="43137"/>
                    </a:srgbClr>
                  </a:outerShdw>
                </a:effectLst>
              </a:rPr>
              <a:t>  tienen cuerpos almendrados con grandes y fluidas aletas. Su cuerpo puede alcanzar un largo de 2,5 a 3 pulgadas (6 a 7,5 cm). La hembra </a:t>
            </a:r>
            <a:r>
              <a:rPr lang="es-ES" b="1" dirty="0" err="1" smtClean="0">
                <a:solidFill>
                  <a:schemeClr val="bg1"/>
                </a:solidFill>
                <a:effectLst>
                  <a:outerShdw blurRad="38100" dist="38100" dir="2700000" algn="tl">
                    <a:srgbClr val="000000">
                      <a:alpha val="43137"/>
                    </a:srgbClr>
                  </a:outerShdw>
                </a:effectLst>
              </a:rPr>
              <a:t>Betta</a:t>
            </a:r>
            <a:r>
              <a:rPr lang="es-ES" b="1" dirty="0" smtClean="0">
                <a:solidFill>
                  <a:schemeClr val="bg1"/>
                </a:solidFill>
                <a:effectLst>
                  <a:outerShdw blurRad="38100" dist="38100" dir="2700000" algn="tl">
                    <a:srgbClr val="000000">
                      <a:alpha val="43137"/>
                    </a:srgbClr>
                  </a:outerShdw>
                </a:effectLst>
              </a:rPr>
              <a:t>  es más pequeña, con un largo de unas 2 pulgadas (5 cm) en su edad adulta, y menos decorativa con aletas más pequeñas. Ambos sexos vienen en diferentes colores incluyendo blanco, rojo, azul y púrpura.</a:t>
            </a:r>
          </a:p>
          <a:p>
            <a:endParaRPr lang="es-ES"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4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p:spPr>
        <p:txBody>
          <a:bodyPr/>
          <a:lstStyle/>
          <a:p>
            <a:endParaRPr lang="es-ES" dirty="0"/>
          </a:p>
        </p:txBody>
      </p:sp>
      <p:pic>
        <p:nvPicPr>
          <p:cNvPr id="4" name="3 Imagen" descr="0(17).jpg"/>
          <p:cNvPicPr>
            <a:picLocks noChangeAspect="1"/>
          </p:cNvPicPr>
          <p:nvPr/>
        </p:nvPicPr>
        <p:blipFill>
          <a:blip r:embed="rId2"/>
          <a:stretch>
            <a:fillRect/>
          </a:stretch>
        </p:blipFill>
        <p:spPr>
          <a:xfrm>
            <a:off x="0" y="0"/>
            <a:ext cx="9179719" cy="6858000"/>
          </a:xfrm>
          <a:prstGeom prst="rect">
            <a:avLst/>
          </a:prstGeom>
        </p:spPr>
      </p:pic>
      <p:pic>
        <p:nvPicPr>
          <p:cNvPr id="7" name="6 Imagen" descr="spiral-149349_640.png"/>
          <p:cNvPicPr>
            <a:picLocks noChangeAspect="1"/>
          </p:cNvPicPr>
          <p:nvPr/>
        </p:nvPicPr>
        <p:blipFill>
          <a:blip r:embed="rId3"/>
          <a:stretch>
            <a:fillRect/>
          </a:stretch>
        </p:blipFill>
        <p:spPr>
          <a:xfrm>
            <a:off x="3000364" y="1643050"/>
            <a:ext cx="3643338" cy="3837472"/>
          </a:xfrm>
          <a:prstGeom prst="rect">
            <a:avLst/>
          </a:prstGeom>
        </p:spPr>
      </p:pic>
      <p:pic>
        <p:nvPicPr>
          <p:cNvPr id="9" name="8 Imagen" descr="spiral-149349_640.png"/>
          <p:cNvPicPr>
            <a:picLocks noChangeAspect="1"/>
          </p:cNvPicPr>
          <p:nvPr/>
        </p:nvPicPr>
        <p:blipFill>
          <a:blip r:embed="rId3">
            <a:duotone>
              <a:prstClr val="black"/>
              <a:srgbClr val="FF3300">
                <a:tint val="45000"/>
                <a:satMod val="400000"/>
              </a:srgbClr>
            </a:duotone>
            <a:lum contrast="40000"/>
          </a:blip>
          <a:stretch>
            <a:fillRect/>
          </a:stretch>
        </p:blipFill>
        <p:spPr>
          <a:xfrm rot="5400000">
            <a:off x="2786050" y="1571612"/>
            <a:ext cx="3786214" cy="3929090"/>
          </a:xfrm>
          <a:prstGeom prst="rect">
            <a:avLst/>
          </a:prstGeom>
        </p:spPr>
      </p:pic>
      <p:sp>
        <p:nvSpPr>
          <p:cNvPr id="8" name="7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anim calcmode="lin" valueType="num">
                                      <p:cBhvr>
                                        <p:cTn id="12" dur="3000" fill="hold"/>
                                        <p:tgtEl>
                                          <p:spTgt spid="7"/>
                                        </p:tgtEl>
                                        <p:attrNameLst>
                                          <p:attrName>ppt_x</p:attrName>
                                        </p:attrNameLst>
                                      </p:cBhvr>
                                      <p:tavLst>
                                        <p:tav tm="0">
                                          <p:val>
                                            <p:fltVal val="0.5"/>
                                          </p:val>
                                        </p:tav>
                                        <p:tav tm="100000">
                                          <p:val>
                                            <p:strVal val="#ppt_x"/>
                                          </p:val>
                                        </p:tav>
                                      </p:tavLst>
                                    </p:anim>
                                    <p:anim calcmode="lin" valueType="num">
                                      <p:cBhvr>
                                        <p:cTn id="13" dur="3000" fill="hold"/>
                                        <p:tgtEl>
                                          <p:spTgt spid="7"/>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3000" fill="hold"/>
                                        <p:tgtEl>
                                          <p:spTgt spid="9"/>
                                        </p:tgtEl>
                                        <p:attrNameLst>
                                          <p:attrName>ppt_w</p:attrName>
                                        </p:attrNameLst>
                                      </p:cBhvr>
                                      <p:tavLst>
                                        <p:tav tm="0">
                                          <p:val>
                                            <p:fltVal val="0"/>
                                          </p:val>
                                        </p:tav>
                                        <p:tav tm="100000">
                                          <p:val>
                                            <p:strVal val="#ppt_w"/>
                                          </p:val>
                                        </p:tav>
                                      </p:tavLst>
                                    </p:anim>
                                    <p:anim calcmode="lin" valueType="num">
                                      <p:cBhvr>
                                        <p:cTn id="17" dur="3000" fill="hold"/>
                                        <p:tgtEl>
                                          <p:spTgt spid="9"/>
                                        </p:tgtEl>
                                        <p:attrNameLst>
                                          <p:attrName>ppt_h</p:attrName>
                                        </p:attrNameLst>
                                      </p:cBhvr>
                                      <p:tavLst>
                                        <p:tav tm="0">
                                          <p:val>
                                            <p:fltVal val="0"/>
                                          </p:val>
                                        </p:tav>
                                        <p:tav tm="100000">
                                          <p:val>
                                            <p:strVal val="#ppt_h"/>
                                          </p:val>
                                        </p:tav>
                                      </p:tavLst>
                                    </p:anim>
                                    <p:anim calcmode="lin" valueType="num">
                                      <p:cBhvr>
                                        <p:cTn id="18" dur="3000" fill="hold"/>
                                        <p:tgtEl>
                                          <p:spTgt spid="9"/>
                                        </p:tgtEl>
                                        <p:attrNameLst>
                                          <p:attrName>ppt_x</p:attrName>
                                        </p:attrNameLst>
                                      </p:cBhvr>
                                      <p:tavLst>
                                        <p:tav tm="0">
                                          <p:val>
                                            <p:fltVal val="0.5"/>
                                          </p:val>
                                        </p:tav>
                                        <p:tav tm="100000">
                                          <p:val>
                                            <p:strVal val="#ppt_x"/>
                                          </p:val>
                                        </p:tav>
                                      </p:tavLst>
                                    </p:anim>
                                    <p:anim calcmode="lin" valueType="num">
                                      <p:cBhvr>
                                        <p:cTn id="19" dur="3000" fill="hold"/>
                                        <p:tgtEl>
                                          <p:spTgt spid="9"/>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7"/>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9"/>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7"/>
                                        </p:tgtEl>
                                        <p:attrNameLst>
                                          <p:attrName>ppt_w</p:attrName>
                                        </p:attrNameLst>
                                      </p:cBhvr>
                                      <p:tavLst>
                                        <p:tav tm="0">
                                          <p:val>
                                            <p:strVal val="ppt_w"/>
                                          </p:val>
                                        </p:tav>
                                        <p:tav tm="100000">
                                          <p:val>
                                            <p:fltVal val="0"/>
                                          </p:val>
                                        </p:tav>
                                      </p:tavLst>
                                    </p:anim>
                                    <p:anim calcmode="lin" valueType="num">
                                      <p:cBhvr>
                                        <p:cTn id="27" dur="3000"/>
                                        <p:tgtEl>
                                          <p:spTgt spid="7"/>
                                        </p:tgtEl>
                                        <p:attrNameLst>
                                          <p:attrName>ppt_h</p:attrName>
                                        </p:attrNameLst>
                                      </p:cBhvr>
                                      <p:tavLst>
                                        <p:tav tm="0">
                                          <p:val>
                                            <p:strVal val="ppt_h"/>
                                          </p:val>
                                        </p:tav>
                                        <p:tav tm="100000">
                                          <p:val>
                                            <p:fltVal val="0"/>
                                          </p:val>
                                        </p:tav>
                                      </p:tavLst>
                                    </p:anim>
                                    <p:anim calcmode="lin" valueType="num">
                                      <p:cBhvr>
                                        <p:cTn id="28" dur="3000"/>
                                        <p:tgtEl>
                                          <p:spTgt spid="7"/>
                                        </p:tgtEl>
                                        <p:attrNameLst>
                                          <p:attrName>ppt_x</p:attrName>
                                        </p:attrNameLst>
                                      </p:cBhvr>
                                      <p:tavLst>
                                        <p:tav tm="0">
                                          <p:val>
                                            <p:strVal val="ppt_x"/>
                                          </p:val>
                                        </p:tav>
                                        <p:tav tm="100000">
                                          <p:val>
                                            <p:fltVal val="0.5"/>
                                          </p:val>
                                        </p:tav>
                                      </p:tavLst>
                                    </p:anim>
                                    <p:anim calcmode="lin" valueType="num">
                                      <p:cBhvr>
                                        <p:cTn id="29" dur="3000"/>
                                        <p:tgtEl>
                                          <p:spTgt spid="7"/>
                                        </p:tgtEl>
                                        <p:attrNameLst>
                                          <p:attrName>ppt_y</p:attrName>
                                        </p:attrNameLst>
                                      </p:cBhvr>
                                      <p:tavLst>
                                        <p:tav tm="0">
                                          <p:val>
                                            <p:strVal val="ppt_y"/>
                                          </p:val>
                                        </p:tav>
                                        <p:tav tm="100000">
                                          <p:val>
                                            <p:fltVal val="0.5"/>
                                          </p:val>
                                        </p:tav>
                                      </p:tavLst>
                                    </p:anim>
                                    <p:set>
                                      <p:cBhvr>
                                        <p:cTn id="30" dur="1" fill="hold">
                                          <p:stCondLst>
                                            <p:cond delay="2999"/>
                                          </p:stCondLst>
                                        </p:cTn>
                                        <p:tgtEl>
                                          <p:spTgt spid="7"/>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9"/>
                                        </p:tgtEl>
                                        <p:attrNameLst>
                                          <p:attrName>ppt_w</p:attrName>
                                        </p:attrNameLst>
                                      </p:cBhvr>
                                      <p:tavLst>
                                        <p:tav tm="0">
                                          <p:val>
                                            <p:strVal val="ppt_w"/>
                                          </p:val>
                                        </p:tav>
                                        <p:tav tm="100000">
                                          <p:val>
                                            <p:fltVal val="0"/>
                                          </p:val>
                                        </p:tav>
                                      </p:tavLst>
                                    </p:anim>
                                    <p:anim calcmode="lin" valueType="num">
                                      <p:cBhvr>
                                        <p:cTn id="33" dur="3000"/>
                                        <p:tgtEl>
                                          <p:spTgt spid="9"/>
                                        </p:tgtEl>
                                        <p:attrNameLst>
                                          <p:attrName>ppt_h</p:attrName>
                                        </p:attrNameLst>
                                      </p:cBhvr>
                                      <p:tavLst>
                                        <p:tav tm="0">
                                          <p:val>
                                            <p:strVal val="ppt_h"/>
                                          </p:val>
                                        </p:tav>
                                        <p:tav tm="100000">
                                          <p:val>
                                            <p:fltVal val="0"/>
                                          </p:val>
                                        </p:tav>
                                      </p:tavLst>
                                    </p:anim>
                                    <p:anim calcmode="lin" valueType="num">
                                      <p:cBhvr>
                                        <p:cTn id="34" dur="3000"/>
                                        <p:tgtEl>
                                          <p:spTgt spid="9"/>
                                        </p:tgtEl>
                                        <p:attrNameLst>
                                          <p:attrName>ppt_x</p:attrName>
                                        </p:attrNameLst>
                                      </p:cBhvr>
                                      <p:tavLst>
                                        <p:tav tm="0">
                                          <p:val>
                                            <p:strVal val="ppt_x"/>
                                          </p:val>
                                        </p:tav>
                                        <p:tav tm="100000">
                                          <p:val>
                                            <p:fltVal val="0.5"/>
                                          </p:val>
                                        </p:tav>
                                      </p:tavLst>
                                    </p:anim>
                                    <p:anim calcmode="lin" valueType="num">
                                      <p:cBhvr>
                                        <p:cTn id="35" dur="3000"/>
                                        <p:tgtEl>
                                          <p:spTgt spid="9"/>
                                        </p:tgtEl>
                                        <p:attrNameLst>
                                          <p:attrName>ppt_y</p:attrName>
                                        </p:attrNameLst>
                                      </p:cBhvr>
                                      <p:tavLst>
                                        <p:tav tm="0">
                                          <p:val>
                                            <p:strVal val="ppt_y"/>
                                          </p:val>
                                        </p:tav>
                                        <p:tav tm="100000">
                                          <p:val>
                                            <p:fltVal val="0.5"/>
                                          </p:val>
                                        </p:tav>
                                      </p:tavLst>
                                    </p:anim>
                                    <p:set>
                                      <p:cBhvr>
                                        <p:cTn id="36" dur="1" fill="hold">
                                          <p:stCondLst>
                                            <p:cond delay="2999"/>
                                          </p:stCondLst>
                                        </p:cTn>
                                        <p:tgtEl>
                                          <p:spTgt spid="9"/>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9"/>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halfmoon-betta-splendens-red-male.jpg"/>
          <p:cNvPicPr>
            <a:picLocks noChangeAspect="1"/>
          </p:cNvPicPr>
          <p:nvPr/>
        </p:nvPicPr>
        <p:blipFill>
          <a:blip r:embed="rId2"/>
          <a:stretch>
            <a:fillRect/>
          </a:stretch>
        </p:blipFill>
        <p:spPr>
          <a:xfrm>
            <a:off x="0" y="0"/>
            <a:ext cx="9179719" cy="6858000"/>
          </a:xfrm>
          <a:prstGeom prst="rect">
            <a:avLst/>
          </a:prstGeom>
        </p:spPr>
      </p:pic>
      <p:sp>
        <p:nvSpPr>
          <p:cNvPr id="55" name="54 Cheurón"/>
          <p:cNvSpPr/>
          <p:nvPr/>
        </p:nvSpPr>
        <p:spPr>
          <a:xfrm rot="5400000">
            <a:off x="2857500" y="-2857500"/>
            <a:ext cx="3429000" cy="9144000"/>
          </a:xfrm>
          <a:prstGeom prst="chevron">
            <a:avLst>
              <a:gd name="adj" fmla="val 81724"/>
            </a:avLst>
          </a:prstGeom>
          <a:gradFill flip="none" rotWithShape="1">
            <a:gsLst>
              <a:gs pos="0">
                <a:srgbClr val="000082"/>
              </a:gs>
              <a:gs pos="30000">
                <a:srgbClr val="66008F"/>
              </a:gs>
              <a:gs pos="64999">
                <a:srgbClr val="BA0066"/>
              </a:gs>
              <a:gs pos="89999">
                <a:srgbClr val="FF0000"/>
              </a:gs>
              <a:gs pos="100000">
                <a:srgbClr val="FF8200"/>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Cheurón"/>
          <p:cNvSpPr/>
          <p:nvPr/>
        </p:nvSpPr>
        <p:spPr>
          <a:xfrm rot="16200000">
            <a:off x="2857500" y="571500"/>
            <a:ext cx="3429000" cy="9144000"/>
          </a:xfrm>
          <a:prstGeom prst="chevron">
            <a:avLst>
              <a:gd name="adj" fmla="val 81724"/>
            </a:avLst>
          </a:prstGeom>
          <a:gradFill>
            <a:gsLst>
              <a:gs pos="0">
                <a:srgbClr val="000082"/>
              </a:gs>
              <a:gs pos="30000">
                <a:srgbClr val="66008F"/>
              </a:gs>
              <a:gs pos="64999">
                <a:srgbClr val="BA0066"/>
              </a:gs>
              <a:gs pos="89999">
                <a:srgbClr val="FF0000"/>
              </a:gs>
              <a:gs pos="100000">
                <a:srgbClr val="FF8200"/>
              </a:gs>
            </a:gsLst>
            <a:lin ang="10800000" scaled="1"/>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Cheurón"/>
          <p:cNvSpPr/>
          <p:nvPr/>
        </p:nvSpPr>
        <p:spPr>
          <a:xfrm rot="5400000">
            <a:off x="3321859" y="-2036007"/>
            <a:ext cx="2500282" cy="6572296"/>
          </a:xfrm>
          <a:prstGeom prst="chevron">
            <a:avLst>
              <a:gd name="adj" fmla="val 76680"/>
            </a:avLst>
          </a:prstGeom>
          <a:gradFill flip="none" rotWithShape="1">
            <a:gsLst>
              <a:gs pos="0">
                <a:srgbClr val="000082"/>
              </a:gs>
              <a:gs pos="30000">
                <a:srgbClr val="66008F"/>
              </a:gs>
              <a:gs pos="64999">
                <a:srgbClr val="BA0066"/>
              </a:gs>
              <a:gs pos="89999">
                <a:srgbClr val="FF0000"/>
              </a:gs>
              <a:gs pos="100000">
                <a:srgbClr val="FF8200"/>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Cheurón"/>
          <p:cNvSpPr/>
          <p:nvPr/>
        </p:nvSpPr>
        <p:spPr>
          <a:xfrm rot="16200000">
            <a:off x="3321859" y="2321711"/>
            <a:ext cx="2500282" cy="6572296"/>
          </a:xfrm>
          <a:prstGeom prst="chevron">
            <a:avLst>
              <a:gd name="adj" fmla="val 76680"/>
            </a:avLst>
          </a:prstGeom>
          <a:gradFill flip="none" rotWithShape="1">
            <a:gsLst>
              <a:gs pos="0">
                <a:srgbClr val="000082"/>
              </a:gs>
              <a:gs pos="30000">
                <a:srgbClr val="66008F"/>
              </a:gs>
              <a:gs pos="64999">
                <a:srgbClr val="BA0066"/>
              </a:gs>
              <a:gs pos="89999">
                <a:srgbClr val="FF0000"/>
              </a:gs>
              <a:gs pos="100000">
                <a:srgbClr val="FF8200"/>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Cheurón"/>
          <p:cNvSpPr/>
          <p:nvPr/>
        </p:nvSpPr>
        <p:spPr>
          <a:xfrm rot="5400000">
            <a:off x="3786218" y="-1285920"/>
            <a:ext cx="1643002" cy="4214842"/>
          </a:xfrm>
          <a:prstGeom prst="chevron">
            <a:avLst>
              <a:gd name="adj" fmla="val 70923"/>
            </a:avLst>
          </a:prstGeom>
          <a:gradFill flip="none" rotWithShape="1">
            <a:gsLst>
              <a:gs pos="0">
                <a:srgbClr val="000082"/>
              </a:gs>
              <a:gs pos="30000">
                <a:srgbClr val="66008F"/>
              </a:gs>
              <a:gs pos="64999">
                <a:srgbClr val="BA0066"/>
              </a:gs>
              <a:gs pos="89999">
                <a:srgbClr val="FF0000"/>
              </a:gs>
              <a:gs pos="100000">
                <a:srgbClr val="FF8200"/>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Cheurón"/>
          <p:cNvSpPr/>
          <p:nvPr/>
        </p:nvSpPr>
        <p:spPr>
          <a:xfrm rot="16200000">
            <a:off x="3786218" y="3929078"/>
            <a:ext cx="1643002" cy="4214842"/>
          </a:xfrm>
          <a:prstGeom prst="chevron">
            <a:avLst>
              <a:gd name="adj" fmla="val 70923"/>
            </a:avLst>
          </a:prstGeom>
          <a:gradFill flip="none" rotWithShape="1">
            <a:gsLst>
              <a:gs pos="0">
                <a:srgbClr val="000082"/>
              </a:gs>
              <a:gs pos="30000">
                <a:srgbClr val="66008F"/>
              </a:gs>
              <a:gs pos="64999">
                <a:srgbClr val="BA0066"/>
              </a:gs>
              <a:gs pos="89999">
                <a:srgbClr val="FF0000"/>
              </a:gs>
              <a:gs pos="100000">
                <a:srgbClr val="FF8200"/>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Cheurón"/>
          <p:cNvSpPr/>
          <p:nvPr/>
        </p:nvSpPr>
        <p:spPr>
          <a:xfrm rot="5400000">
            <a:off x="4125519" y="-625089"/>
            <a:ext cx="1035839" cy="2286017"/>
          </a:xfrm>
          <a:prstGeom prst="chevron">
            <a:avLst>
              <a:gd name="adj" fmla="val 60269"/>
            </a:avLst>
          </a:prstGeom>
          <a:gradFill flip="none" rotWithShape="1">
            <a:gsLst>
              <a:gs pos="0">
                <a:srgbClr val="000082"/>
              </a:gs>
              <a:gs pos="30000">
                <a:srgbClr val="66008F"/>
              </a:gs>
              <a:gs pos="64999">
                <a:srgbClr val="BA0066"/>
              </a:gs>
              <a:gs pos="89999">
                <a:srgbClr val="FF0000"/>
              </a:gs>
              <a:gs pos="100000">
                <a:srgbClr val="FF8200"/>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Cheurón"/>
          <p:cNvSpPr/>
          <p:nvPr/>
        </p:nvSpPr>
        <p:spPr>
          <a:xfrm rot="16200000">
            <a:off x="4125519" y="5197072"/>
            <a:ext cx="1035839" cy="2286017"/>
          </a:xfrm>
          <a:prstGeom prst="chevron">
            <a:avLst>
              <a:gd name="adj" fmla="val 63313"/>
            </a:avLst>
          </a:prstGeom>
          <a:gradFill flip="none" rotWithShape="1">
            <a:gsLst>
              <a:gs pos="0">
                <a:srgbClr val="000082"/>
              </a:gs>
              <a:gs pos="30000">
                <a:srgbClr val="66008F"/>
              </a:gs>
              <a:gs pos="64999">
                <a:srgbClr val="BA0066"/>
              </a:gs>
              <a:gs pos="89999">
                <a:srgbClr val="FF0000"/>
              </a:gs>
              <a:gs pos="100000">
                <a:srgbClr val="FF8200"/>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5"/>
                                        </p:tgtEl>
                                        <p:attrNameLst>
                                          <p:attrName>style.visibility</p:attrName>
                                        </p:attrNameLst>
                                      </p:cBhvr>
                                      <p:to>
                                        <p:strVal val="visible"/>
                                      </p:to>
                                    </p:set>
                                    <p:anim calcmode="lin" valueType="num">
                                      <p:cBhvr additive="base">
                                        <p:cTn id="10" dur="3000" fill="hold"/>
                                        <p:tgtEl>
                                          <p:spTgt spid="55"/>
                                        </p:tgtEl>
                                        <p:attrNameLst>
                                          <p:attrName>ppt_x</p:attrName>
                                        </p:attrNameLst>
                                      </p:cBhvr>
                                      <p:tavLst>
                                        <p:tav tm="0">
                                          <p:val>
                                            <p:strVal val="#ppt_x"/>
                                          </p:val>
                                        </p:tav>
                                        <p:tav tm="100000">
                                          <p:val>
                                            <p:strVal val="#ppt_x"/>
                                          </p:val>
                                        </p:tav>
                                      </p:tavLst>
                                    </p:anim>
                                    <p:anim calcmode="lin" valueType="num">
                                      <p:cBhvr additive="base">
                                        <p:cTn id="11" dur="3000" fill="hold"/>
                                        <p:tgtEl>
                                          <p:spTgt spid="5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7"/>
                                        </p:tgtEl>
                                        <p:attrNameLst>
                                          <p:attrName>style.visibility</p:attrName>
                                        </p:attrNameLst>
                                      </p:cBhvr>
                                      <p:to>
                                        <p:strVal val="visible"/>
                                      </p:to>
                                    </p:set>
                                    <p:anim calcmode="lin" valueType="num">
                                      <p:cBhvr additive="base">
                                        <p:cTn id="14" dur="3000" fill="hold"/>
                                        <p:tgtEl>
                                          <p:spTgt spid="57"/>
                                        </p:tgtEl>
                                        <p:attrNameLst>
                                          <p:attrName>ppt_x</p:attrName>
                                        </p:attrNameLst>
                                      </p:cBhvr>
                                      <p:tavLst>
                                        <p:tav tm="0">
                                          <p:val>
                                            <p:strVal val="#ppt_x"/>
                                          </p:val>
                                        </p:tav>
                                        <p:tav tm="100000">
                                          <p:val>
                                            <p:strVal val="#ppt_x"/>
                                          </p:val>
                                        </p:tav>
                                      </p:tavLst>
                                    </p:anim>
                                    <p:anim calcmode="lin" valueType="num">
                                      <p:cBhvr additive="base">
                                        <p:cTn id="15" dur="3000" fill="hold"/>
                                        <p:tgtEl>
                                          <p:spTgt spid="5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9"/>
                                        </p:tgtEl>
                                        <p:attrNameLst>
                                          <p:attrName>style.visibility</p:attrName>
                                        </p:attrNameLst>
                                      </p:cBhvr>
                                      <p:to>
                                        <p:strVal val="visible"/>
                                      </p:to>
                                    </p:set>
                                    <p:anim calcmode="lin" valueType="num">
                                      <p:cBhvr additive="base">
                                        <p:cTn id="18" dur="3000" fill="hold"/>
                                        <p:tgtEl>
                                          <p:spTgt spid="59"/>
                                        </p:tgtEl>
                                        <p:attrNameLst>
                                          <p:attrName>ppt_x</p:attrName>
                                        </p:attrNameLst>
                                      </p:cBhvr>
                                      <p:tavLst>
                                        <p:tav tm="0">
                                          <p:val>
                                            <p:strVal val="#ppt_x"/>
                                          </p:val>
                                        </p:tav>
                                        <p:tav tm="100000">
                                          <p:val>
                                            <p:strVal val="#ppt_x"/>
                                          </p:val>
                                        </p:tav>
                                      </p:tavLst>
                                    </p:anim>
                                    <p:anim calcmode="lin" valueType="num">
                                      <p:cBhvr additive="base">
                                        <p:cTn id="19" dur="3000" fill="hold"/>
                                        <p:tgtEl>
                                          <p:spTgt spid="5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1"/>
                                        </p:tgtEl>
                                        <p:attrNameLst>
                                          <p:attrName>style.visibility</p:attrName>
                                        </p:attrNameLst>
                                      </p:cBhvr>
                                      <p:to>
                                        <p:strVal val="visible"/>
                                      </p:to>
                                    </p:set>
                                    <p:anim calcmode="lin" valueType="num">
                                      <p:cBhvr additive="base">
                                        <p:cTn id="22" dur="3000" fill="hold"/>
                                        <p:tgtEl>
                                          <p:spTgt spid="61"/>
                                        </p:tgtEl>
                                        <p:attrNameLst>
                                          <p:attrName>ppt_x</p:attrName>
                                        </p:attrNameLst>
                                      </p:cBhvr>
                                      <p:tavLst>
                                        <p:tav tm="0">
                                          <p:val>
                                            <p:strVal val="#ppt_x"/>
                                          </p:val>
                                        </p:tav>
                                        <p:tav tm="100000">
                                          <p:val>
                                            <p:strVal val="#ppt_x"/>
                                          </p:val>
                                        </p:tav>
                                      </p:tavLst>
                                    </p:anim>
                                    <p:anim calcmode="lin" valueType="num">
                                      <p:cBhvr additive="base">
                                        <p:cTn id="23" dur="3000" fill="hold"/>
                                        <p:tgtEl>
                                          <p:spTgt spid="61"/>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56"/>
                                        </p:tgtEl>
                                        <p:attrNameLst>
                                          <p:attrName>style.visibility</p:attrName>
                                        </p:attrNameLst>
                                      </p:cBhvr>
                                      <p:to>
                                        <p:strVal val="visible"/>
                                      </p:to>
                                    </p:set>
                                    <p:anim calcmode="lin" valueType="num">
                                      <p:cBhvr additive="base">
                                        <p:cTn id="26" dur="3000" fill="hold"/>
                                        <p:tgtEl>
                                          <p:spTgt spid="56"/>
                                        </p:tgtEl>
                                        <p:attrNameLst>
                                          <p:attrName>ppt_x</p:attrName>
                                        </p:attrNameLst>
                                      </p:cBhvr>
                                      <p:tavLst>
                                        <p:tav tm="0">
                                          <p:val>
                                            <p:strVal val="#ppt_x"/>
                                          </p:val>
                                        </p:tav>
                                        <p:tav tm="100000">
                                          <p:val>
                                            <p:strVal val="#ppt_x"/>
                                          </p:val>
                                        </p:tav>
                                      </p:tavLst>
                                    </p:anim>
                                    <p:anim calcmode="lin" valueType="num">
                                      <p:cBhvr additive="base">
                                        <p:cTn id="27" dur="3000" fill="hold"/>
                                        <p:tgtEl>
                                          <p:spTgt spid="5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58"/>
                                        </p:tgtEl>
                                        <p:attrNameLst>
                                          <p:attrName>style.visibility</p:attrName>
                                        </p:attrNameLst>
                                      </p:cBhvr>
                                      <p:to>
                                        <p:strVal val="visible"/>
                                      </p:to>
                                    </p:set>
                                    <p:anim calcmode="lin" valueType="num">
                                      <p:cBhvr additive="base">
                                        <p:cTn id="30" dur="3000" fill="hold"/>
                                        <p:tgtEl>
                                          <p:spTgt spid="58"/>
                                        </p:tgtEl>
                                        <p:attrNameLst>
                                          <p:attrName>ppt_x</p:attrName>
                                        </p:attrNameLst>
                                      </p:cBhvr>
                                      <p:tavLst>
                                        <p:tav tm="0">
                                          <p:val>
                                            <p:strVal val="#ppt_x"/>
                                          </p:val>
                                        </p:tav>
                                        <p:tav tm="100000">
                                          <p:val>
                                            <p:strVal val="#ppt_x"/>
                                          </p:val>
                                        </p:tav>
                                      </p:tavLst>
                                    </p:anim>
                                    <p:anim calcmode="lin" valueType="num">
                                      <p:cBhvr additive="base">
                                        <p:cTn id="31" dur="3000" fill="hold"/>
                                        <p:tgtEl>
                                          <p:spTgt spid="5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60"/>
                                        </p:tgtEl>
                                        <p:attrNameLst>
                                          <p:attrName>style.visibility</p:attrName>
                                        </p:attrNameLst>
                                      </p:cBhvr>
                                      <p:to>
                                        <p:strVal val="visible"/>
                                      </p:to>
                                    </p:set>
                                    <p:anim calcmode="lin" valueType="num">
                                      <p:cBhvr additive="base">
                                        <p:cTn id="34" dur="3000" fill="hold"/>
                                        <p:tgtEl>
                                          <p:spTgt spid="60"/>
                                        </p:tgtEl>
                                        <p:attrNameLst>
                                          <p:attrName>ppt_x</p:attrName>
                                        </p:attrNameLst>
                                      </p:cBhvr>
                                      <p:tavLst>
                                        <p:tav tm="0">
                                          <p:val>
                                            <p:strVal val="#ppt_x"/>
                                          </p:val>
                                        </p:tav>
                                        <p:tav tm="100000">
                                          <p:val>
                                            <p:strVal val="#ppt_x"/>
                                          </p:val>
                                        </p:tav>
                                      </p:tavLst>
                                    </p:anim>
                                    <p:anim calcmode="lin" valueType="num">
                                      <p:cBhvr additive="base">
                                        <p:cTn id="35" dur="3000" fill="hold"/>
                                        <p:tgtEl>
                                          <p:spTgt spid="6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62"/>
                                        </p:tgtEl>
                                        <p:attrNameLst>
                                          <p:attrName>style.visibility</p:attrName>
                                        </p:attrNameLst>
                                      </p:cBhvr>
                                      <p:to>
                                        <p:strVal val="visible"/>
                                      </p:to>
                                    </p:set>
                                    <p:anim calcmode="lin" valueType="num">
                                      <p:cBhvr additive="base">
                                        <p:cTn id="38" dur="3000" fill="hold"/>
                                        <p:tgtEl>
                                          <p:spTgt spid="62"/>
                                        </p:tgtEl>
                                        <p:attrNameLst>
                                          <p:attrName>ppt_x</p:attrName>
                                        </p:attrNameLst>
                                      </p:cBhvr>
                                      <p:tavLst>
                                        <p:tav tm="0">
                                          <p:val>
                                            <p:strVal val="#ppt_x"/>
                                          </p:val>
                                        </p:tav>
                                        <p:tav tm="100000">
                                          <p:val>
                                            <p:strVal val="#ppt_x"/>
                                          </p:val>
                                        </p:tav>
                                      </p:tavLst>
                                    </p:anim>
                                    <p:anim calcmode="lin" valueType="num">
                                      <p:cBhvr additive="base">
                                        <p:cTn id="39" dur="3000" fill="hold"/>
                                        <p:tgtEl>
                                          <p:spTgt spid="62"/>
                                        </p:tgtEl>
                                        <p:attrNameLst>
                                          <p:attrName>ppt_y</p:attrName>
                                        </p:attrNameLst>
                                      </p:cBhvr>
                                      <p:tavLst>
                                        <p:tav tm="0">
                                          <p:val>
                                            <p:strVal val="0-#ppt_h/2"/>
                                          </p:val>
                                        </p:tav>
                                        <p:tav tm="100000">
                                          <p:val>
                                            <p:strVal val="#ppt_y"/>
                                          </p:val>
                                        </p:tav>
                                      </p:tavLst>
                                    </p:anim>
                                  </p:childTnLst>
                                </p:cTn>
                              </p:par>
                              <p:par>
                                <p:cTn id="40" presetID="3" presetClass="entr" presetSubtype="5" fill="hold" grpId="1" nodeType="withEffect">
                                  <p:stCondLst>
                                    <p:cond delay="0"/>
                                  </p:stCondLst>
                                  <p:childTnLst>
                                    <p:set>
                                      <p:cBhvr>
                                        <p:cTn id="41" dur="1" fill="hold">
                                          <p:stCondLst>
                                            <p:cond delay="0"/>
                                          </p:stCondLst>
                                        </p:cTn>
                                        <p:tgtEl>
                                          <p:spTgt spid="55"/>
                                        </p:tgtEl>
                                        <p:attrNameLst>
                                          <p:attrName>style.visibility</p:attrName>
                                        </p:attrNameLst>
                                      </p:cBhvr>
                                      <p:to>
                                        <p:strVal val="visible"/>
                                      </p:to>
                                    </p:set>
                                    <p:animEffect transition="in" filter="blinds(vertical)">
                                      <p:cBhvr>
                                        <p:cTn id="42" dur="3000"/>
                                        <p:tgtEl>
                                          <p:spTgt spid="55"/>
                                        </p:tgtEl>
                                      </p:cBhvr>
                                    </p:animEffect>
                                  </p:childTnLst>
                                </p:cTn>
                              </p:par>
                              <p:par>
                                <p:cTn id="43" presetID="3" presetClass="entr" presetSubtype="5" fill="hold" grpId="1" nodeType="withEffect">
                                  <p:stCondLst>
                                    <p:cond delay="0"/>
                                  </p:stCondLst>
                                  <p:childTnLst>
                                    <p:set>
                                      <p:cBhvr>
                                        <p:cTn id="44" dur="1" fill="hold">
                                          <p:stCondLst>
                                            <p:cond delay="0"/>
                                          </p:stCondLst>
                                        </p:cTn>
                                        <p:tgtEl>
                                          <p:spTgt spid="57"/>
                                        </p:tgtEl>
                                        <p:attrNameLst>
                                          <p:attrName>style.visibility</p:attrName>
                                        </p:attrNameLst>
                                      </p:cBhvr>
                                      <p:to>
                                        <p:strVal val="visible"/>
                                      </p:to>
                                    </p:set>
                                    <p:animEffect transition="in" filter="blinds(vertical)">
                                      <p:cBhvr>
                                        <p:cTn id="45" dur="3000"/>
                                        <p:tgtEl>
                                          <p:spTgt spid="57"/>
                                        </p:tgtEl>
                                      </p:cBhvr>
                                    </p:animEffect>
                                  </p:childTnLst>
                                </p:cTn>
                              </p:par>
                              <p:par>
                                <p:cTn id="46" presetID="3" presetClass="entr" presetSubtype="5" fill="hold" grpId="1" nodeType="withEffect">
                                  <p:stCondLst>
                                    <p:cond delay="0"/>
                                  </p:stCondLst>
                                  <p:childTnLst>
                                    <p:set>
                                      <p:cBhvr>
                                        <p:cTn id="47" dur="1" fill="hold">
                                          <p:stCondLst>
                                            <p:cond delay="0"/>
                                          </p:stCondLst>
                                        </p:cTn>
                                        <p:tgtEl>
                                          <p:spTgt spid="59"/>
                                        </p:tgtEl>
                                        <p:attrNameLst>
                                          <p:attrName>style.visibility</p:attrName>
                                        </p:attrNameLst>
                                      </p:cBhvr>
                                      <p:to>
                                        <p:strVal val="visible"/>
                                      </p:to>
                                    </p:set>
                                    <p:animEffect transition="in" filter="blinds(vertical)">
                                      <p:cBhvr>
                                        <p:cTn id="48" dur="3000"/>
                                        <p:tgtEl>
                                          <p:spTgt spid="59"/>
                                        </p:tgtEl>
                                      </p:cBhvr>
                                    </p:animEffect>
                                  </p:childTnLst>
                                </p:cTn>
                              </p:par>
                              <p:par>
                                <p:cTn id="49" presetID="3" presetClass="entr" presetSubtype="5" fill="hold" grpId="1" nodeType="with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blinds(vertical)">
                                      <p:cBhvr>
                                        <p:cTn id="51" dur="3000"/>
                                        <p:tgtEl>
                                          <p:spTgt spid="61"/>
                                        </p:tgtEl>
                                      </p:cBhvr>
                                    </p:animEffect>
                                  </p:childTnLst>
                                </p:cTn>
                              </p:par>
                              <p:par>
                                <p:cTn id="52" presetID="3" presetClass="entr" presetSubtype="5" fill="hold" grpId="1" nodeType="withEffect">
                                  <p:stCondLst>
                                    <p:cond delay="0"/>
                                  </p:stCondLst>
                                  <p:childTnLst>
                                    <p:set>
                                      <p:cBhvr>
                                        <p:cTn id="53" dur="1" fill="hold">
                                          <p:stCondLst>
                                            <p:cond delay="0"/>
                                          </p:stCondLst>
                                        </p:cTn>
                                        <p:tgtEl>
                                          <p:spTgt spid="56"/>
                                        </p:tgtEl>
                                        <p:attrNameLst>
                                          <p:attrName>style.visibility</p:attrName>
                                        </p:attrNameLst>
                                      </p:cBhvr>
                                      <p:to>
                                        <p:strVal val="visible"/>
                                      </p:to>
                                    </p:set>
                                    <p:animEffect transition="in" filter="blinds(vertical)">
                                      <p:cBhvr>
                                        <p:cTn id="54" dur="3000"/>
                                        <p:tgtEl>
                                          <p:spTgt spid="56"/>
                                        </p:tgtEl>
                                      </p:cBhvr>
                                    </p:animEffect>
                                  </p:childTnLst>
                                </p:cTn>
                              </p:par>
                              <p:par>
                                <p:cTn id="55" presetID="3" presetClass="entr" presetSubtype="5" fill="hold" grpId="1" nodeType="withEffect">
                                  <p:stCondLst>
                                    <p:cond delay="0"/>
                                  </p:stCondLst>
                                  <p:childTnLst>
                                    <p:set>
                                      <p:cBhvr>
                                        <p:cTn id="56" dur="1" fill="hold">
                                          <p:stCondLst>
                                            <p:cond delay="0"/>
                                          </p:stCondLst>
                                        </p:cTn>
                                        <p:tgtEl>
                                          <p:spTgt spid="58"/>
                                        </p:tgtEl>
                                        <p:attrNameLst>
                                          <p:attrName>style.visibility</p:attrName>
                                        </p:attrNameLst>
                                      </p:cBhvr>
                                      <p:to>
                                        <p:strVal val="visible"/>
                                      </p:to>
                                    </p:set>
                                    <p:animEffect transition="in" filter="blinds(vertical)">
                                      <p:cBhvr>
                                        <p:cTn id="57" dur="3000"/>
                                        <p:tgtEl>
                                          <p:spTgt spid="58"/>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60"/>
                                        </p:tgtEl>
                                        <p:attrNameLst>
                                          <p:attrName>style.visibility</p:attrName>
                                        </p:attrNameLst>
                                      </p:cBhvr>
                                      <p:to>
                                        <p:strVal val="visible"/>
                                      </p:to>
                                    </p:set>
                                    <p:animEffect transition="in" filter="blinds(vertical)">
                                      <p:cBhvr>
                                        <p:cTn id="60" dur="3000"/>
                                        <p:tgtEl>
                                          <p:spTgt spid="60"/>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62"/>
                                        </p:tgtEl>
                                        <p:attrNameLst>
                                          <p:attrName>style.visibility</p:attrName>
                                        </p:attrNameLst>
                                      </p:cBhvr>
                                      <p:to>
                                        <p:strVal val="visible"/>
                                      </p:to>
                                    </p:set>
                                    <p:animEffect transition="in" filter="blinds(vertical)">
                                      <p:cBhvr>
                                        <p:cTn id="63" dur="3000"/>
                                        <p:tgtEl>
                                          <p:spTgt spid="62"/>
                                        </p:tgtEl>
                                      </p:cBhvr>
                                    </p:animEffect>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55"/>
                                        </p:tgtEl>
                                        <p:attrNameLst>
                                          <p:attrName>ppt_x</p:attrName>
                                        </p:attrNameLst>
                                      </p:cBhvr>
                                      <p:tavLst>
                                        <p:tav tm="0">
                                          <p:val>
                                            <p:strVal val="ppt_x"/>
                                          </p:val>
                                        </p:tav>
                                        <p:tav tm="100000">
                                          <p:val>
                                            <p:strVal val="ppt_x"/>
                                          </p:val>
                                        </p:tav>
                                      </p:tavLst>
                                    </p:anim>
                                    <p:anim calcmode="lin" valueType="num">
                                      <p:cBhvr additive="base">
                                        <p:cTn id="67" dur="3000"/>
                                        <p:tgtEl>
                                          <p:spTgt spid="55"/>
                                        </p:tgtEl>
                                        <p:attrNameLst>
                                          <p:attrName>ppt_y</p:attrName>
                                        </p:attrNameLst>
                                      </p:cBhvr>
                                      <p:tavLst>
                                        <p:tav tm="0">
                                          <p:val>
                                            <p:strVal val="ppt_y"/>
                                          </p:val>
                                        </p:tav>
                                        <p:tav tm="100000">
                                          <p:val>
                                            <p:strVal val="1+ppt_h/2"/>
                                          </p:val>
                                        </p:tav>
                                      </p:tavLst>
                                    </p:anim>
                                    <p:set>
                                      <p:cBhvr>
                                        <p:cTn id="68" dur="1" fill="hold">
                                          <p:stCondLst>
                                            <p:cond delay="2999"/>
                                          </p:stCondLst>
                                        </p:cTn>
                                        <p:tgtEl>
                                          <p:spTgt spid="55"/>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3000"/>
                                        <p:tgtEl>
                                          <p:spTgt spid="57"/>
                                        </p:tgtEl>
                                        <p:attrNameLst>
                                          <p:attrName>ppt_x</p:attrName>
                                        </p:attrNameLst>
                                      </p:cBhvr>
                                      <p:tavLst>
                                        <p:tav tm="0">
                                          <p:val>
                                            <p:strVal val="ppt_x"/>
                                          </p:val>
                                        </p:tav>
                                        <p:tav tm="100000">
                                          <p:val>
                                            <p:strVal val="ppt_x"/>
                                          </p:val>
                                        </p:tav>
                                      </p:tavLst>
                                    </p:anim>
                                    <p:anim calcmode="lin" valueType="num">
                                      <p:cBhvr additive="base">
                                        <p:cTn id="71" dur="3000"/>
                                        <p:tgtEl>
                                          <p:spTgt spid="57"/>
                                        </p:tgtEl>
                                        <p:attrNameLst>
                                          <p:attrName>ppt_y</p:attrName>
                                        </p:attrNameLst>
                                      </p:cBhvr>
                                      <p:tavLst>
                                        <p:tav tm="0">
                                          <p:val>
                                            <p:strVal val="ppt_y"/>
                                          </p:val>
                                        </p:tav>
                                        <p:tav tm="100000">
                                          <p:val>
                                            <p:strVal val="1+ppt_h/2"/>
                                          </p:val>
                                        </p:tav>
                                      </p:tavLst>
                                    </p:anim>
                                    <p:set>
                                      <p:cBhvr>
                                        <p:cTn id="72" dur="1" fill="hold">
                                          <p:stCondLst>
                                            <p:cond delay="2999"/>
                                          </p:stCondLst>
                                        </p:cTn>
                                        <p:tgtEl>
                                          <p:spTgt spid="57"/>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59"/>
                                        </p:tgtEl>
                                        <p:attrNameLst>
                                          <p:attrName>ppt_x</p:attrName>
                                        </p:attrNameLst>
                                      </p:cBhvr>
                                      <p:tavLst>
                                        <p:tav tm="0">
                                          <p:val>
                                            <p:strVal val="ppt_x"/>
                                          </p:val>
                                        </p:tav>
                                        <p:tav tm="100000">
                                          <p:val>
                                            <p:strVal val="ppt_x"/>
                                          </p:val>
                                        </p:tav>
                                      </p:tavLst>
                                    </p:anim>
                                    <p:anim calcmode="lin" valueType="num">
                                      <p:cBhvr additive="base">
                                        <p:cTn id="75" dur="3000"/>
                                        <p:tgtEl>
                                          <p:spTgt spid="59"/>
                                        </p:tgtEl>
                                        <p:attrNameLst>
                                          <p:attrName>ppt_y</p:attrName>
                                        </p:attrNameLst>
                                      </p:cBhvr>
                                      <p:tavLst>
                                        <p:tav tm="0">
                                          <p:val>
                                            <p:strVal val="ppt_y"/>
                                          </p:val>
                                        </p:tav>
                                        <p:tav tm="100000">
                                          <p:val>
                                            <p:strVal val="1+ppt_h/2"/>
                                          </p:val>
                                        </p:tav>
                                      </p:tavLst>
                                    </p:anim>
                                    <p:set>
                                      <p:cBhvr>
                                        <p:cTn id="76" dur="1" fill="hold">
                                          <p:stCondLst>
                                            <p:cond delay="2999"/>
                                          </p:stCondLst>
                                        </p:cTn>
                                        <p:tgtEl>
                                          <p:spTgt spid="59"/>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61"/>
                                        </p:tgtEl>
                                        <p:attrNameLst>
                                          <p:attrName>ppt_x</p:attrName>
                                        </p:attrNameLst>
                                      </p:cBhvr>
                                      <p:tavLst>
                                        <p:tav tm="0">
                                          <p:val>
                                            <p:strVal val="ppt_x"/>
                                          </p:val>
                                        </p:tav>
                                        <p:tav tm="100000">
                                          <p:val>
                                            <p:strVal val="ppt_x"/>
                                          </p:val>
                                        </p:tav>
                                      </p:tavLst>
                                    </p:anim>
                                    <p:anim calcmode="lin" valueType="num">
                                      <p:cBhvr additive="base">
                                        <p:cTn id="79" dur="3000"/>
                                        <p:tgtEl>
                                          <p:spTgt spid="61"/>
                                        </p:tgtEl>
                                        <p:attrNameLst>
                                          <p:attrName>ppt_y</p:attrName>
                                        </p:attrNameLst>
                                      </p:cBhvr>
                                      <p:tavLst>
                                        <p:tav tm="0">
                                          <p:val>
                                            <p:strVal val="ppt_y"/>
                                          </p:val>
                                        </p:tav>
                                        <p:tav tm="100000">
                                          <p:val>
                                            <p:strVal val="1+ppt_h/2"/>
                                          </p:val>
                                        </p:tav>
                                      </p:tavLst>
                                    </p:anim>
                                    <p:set>
                                      <p:cBhvr>
                                        <p:cTn id="80" dur="1" fill="hold">
                                          <p:stCondLst>
                                            <p:cond delay="2999"/>
                                          </p:stCondLst>
                                        </p:cTn>
                                        <p:tgtEl>
                                          <p:spTgt spid="61"/>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3000"/>
                                        <p:tgtEl>
                                          <p:spTgt spid="56"/>
                                        </p:tgtEl>
                                        <p:attrNameLst>
                                          <p:attrName>ppt_x</p:attrName>
                                        </p:attrNameLst>
                                      </p:cBhvr>
                                      <p:tavLst>
                                        <p:tav tm="0">
                                          <p:val>
                                            <p:strVal val="ppt_x"/>
                                          </p:val>
                                        </p:tav>
                                        <p:tav tm="100000">
                                          <p:val>
                                            <p:strVal val="ppt_x"/>
                                          </p:val>
                                        </p:tav>
                                      </p:tavLst>
                                    </p:anim>
                                    <p:anim calcmode="lin" valueType="num">
                                      <p:cBhvr additive="base">
                                        <p:cTn id="83" dur="3000"/>
                                        <p:tgtEl>
                                          <p:spTgt spid="56"/>
                                        </p:tgtEl>
                                        <p:attrNameLst>
                                          <p:attrName>ppt_y</p:attrName>
                                        </p:attrNameLst>
                                      </p:cBhvr>
                                      <p:tavLst>
                                        <p:tav tm="0">
                                          <p:val>
                                            <p:strVal val="ppt_y"/>
                                          </p:val>
                                        </p:tav>
                                        <p:tav tm="100000">
                                          <p:val>
                                            <p:strVal val="0-ppt_h/2"/>
                                          </p:val>
                                        </p:tav>
                                      </p:tavLst>
                                    </p:anim>
                                    <p:set>
                                      <p:cBhvr>
                                        <p:cTn id="84" dur="1" fill="hold">
                                          <p:stCondLst>
                                            <p:cond delay="2999"/>
                                          </p:stCondLst>
                                        </p:cTn>
                                        <p:tgtEl>
                                          <p:spTgt spid="56"/>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3000"/>
                                        <p:tgtEl>
                                          <p:spTgt spid="58"/>
                                        </p:tgtEl>
                                        <p:attrNameLst>
                                          <p:attrName>ppt_x</p:attrName>
                                        </p:attrNameLst>
                                      </p:cBhvr>
                                      <p:tavLst>
                                        <p:tav tm="0">
                                          <p:val>
                                            <p:strVal val="ppt_x"/>
                                          </p:val>
                                        </p:tav>
                                        <p:tav tm="100000">
                                          <p:val>
                                            <p:strVal val="ppt_x"/>
                                          </p:val>
                                        </p:tav>
                                      </p:tavLst>
                                    </p:anim>
                                    <p:anim calcmode="lin" valueType="num">
                                      <p:cBhvr additive="base">
                                        <p:cTn id="87" dur="3000"/>
                                        <p:tgtEl>
                                          <p:spTgt spid="58"/>
                                        </p:tgtEl>
                                        <p:attrNameLst>
                                          <p:attrName>ppt_y</p:attrName>
                                        </p:attrNameLst>
                                      </p:cBhvr>
                                      <p:tavLst>
                                        <p:tav tm="0">
                                          <p:val>
                                            <p:strVal val="ppt_y"/>
                                          </p:val>
                                        </p:tav>
                                        <p:tav tm="100000">
                                          <p:val>
                                            <p:strVal val="0-ppt_h/2"/>
                                          </p:val>
                                        </p:tav>
                                      </p:tavLst>
                                    </p:anim>
                                    <p:set>
                                      <p:cBhvr>
                                        <p:cTn id="88" dur="1" fill="hold">
                                          <p:stCondLst>
                                            <p:cond delay="2999"/>
                                          </p:stCondLst>
                                        </p:cTn>
                                        <p:tgtEl>
                                          <p:spTgt spid="58"/>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60"/>
                                        </p:tgtEl>
                                        <p:attrNameLst>
                                          <p:attrName>ppt_x</p:attrName>
                                        </p:attrNameLst>
                                      </p:cBhvr>
                                      <p:tavLst>
                                        <p:tav tm="0">
                                          <p:val>
                                            <p:strVal val="ppt_x"/>
                                          </p:val>
                                        </p:tav>
                                        <p:tav tm="100000">
                                          <p:val>
                                            <p:strVal val="ppt_x"/>
                                          </p:val>
                                        </p:tav>
                                      </p:tavLst>
                                    </p:anim>
                                    <p:anim calcmode="lin" valueType="num">
                                      <p:cBhvr additive="base">
                                        <p:cTn id="91" dur="3000"/>
                                        <p:tgtEl>
                                          <p:spTgt spid="60"/>
                                        </p:tgtEl>
                                        <p:attrNameLst>
                                          <p:attrName>ppt_y</p:attrName>
                                        </p:attrNameLst>
                                      </p:cBhvr>
                                      <p:tavLst>
                                        <p:tav tm="0">
                                          <p:val>
                                            <p:strVal val="ppt_y"/>
                                          </p:val>
                                        </p:tav>
                                        <p:tav tm="100000">
                                          <p:val>
                                            <p:strVal val="0-ppt_h/2"/>
                                          </p:val>
                                        </p:tav>
                                      </p:tavLst>
                                    </p:anim>
                                    <p:set>
                                      <p:cBhvr>
                                        <p:cTn id="92" dur="1" fill="hold">
                                          <p:stCondLst>
                                            <p:cond delay="2999"/>
                                          </p:stCondLst>
                                        </p:cTn>
                                        <p:tgtEl>
                                          <p:spTgt spid="60"/>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62"/>
                                        </p:tgtEl>
                                        <p:attrNameLst>
                                          <p:attrName>ppt_x</p:attrName>
                                        </p:attrNameLst>
                                      </p:cBhvr>
                                      <p:tavLst>
                                        <p:tav tm="0">
                                          <p:val>
                                            <p:strVal val="ppt_x"/>
                                          </p:val>
                                        </p:tav>
                                        <p:tav tm="100000">
                                          <p:val>
                                            <p:strVal val="ppt_x"/>
                                          </p:val>
                                        </p:tav>
                                      </p:tavLst>
                                    </p:anim>
                                    <p:anim calcmode="lin" valueType="num">
                                      <p:cBhvr additive="base">
                                        <p:cTn id="95" dur="3000"/>
                                        <p:tgtEl>
                                          <p:spTgt spid="62"/>
                                        </p:tgtEl>
                                        <p:attrNameLst>
                                          <p:attrName>ppt_y</p:attrName>
                                        </p:attrNameLst>
                                      </p:cBhvr>
                                      <p:tavLst>
                                        <p:tav tm="0">
                                          <p:val>
                                            <p:strVal val="ppt_y"/>
                                          </p:val>
                                        </p:tav>
                                        <p:tav tm="100000">
                                          <p:val>
                                            <p:strVal val="0-ppt_h/2"/>
                                          </p:val>
                                        </p:tav>
                                      </p:tavLst>
                                    </p:anim>
                                    <p:set>
                                      <p:cBhvr>
                                        <p:cTn id="96" dur="1" fill="hold">
                                          <p:stCondLst>
                                            <p:cond delay="2999"/>
                                          </p:stCondLst>
                                        </p:cTn>
                                        <p:tgtEl>
                                          <p:spTgt spid="62"/>
                                        </p:tgtEl>
                                        <p:attrNameLst>
                                          <p:attrName>style.visibility</p:attrName>
                                        </p:attrNameLst>
                                      </p:cBhvr>
                                      <p:to>
                                        <p:strVal val="hidden"/>
                                      </p:to>
                                    </p:set>
                                  </p:childTnLst>
                                </p:cTn>
                              </p:par>
                              <p:par>
                                <p:cTn id="97" presetID="16" presetClass="exit" presetSubtype="37" fill="hold" grpId="3" nodeType="withEffect">
                                  <p:stCondLst>
                                    <p:cond delay="0"/>
                                  </p:stCondLst>
                                  <p:childTnLst>
                                    <p:animEffect transition="out" filter="barn(outVertical)">
                                      <p:cBhvr>
                                        <p:cTn id="98" dur="3000"/>
                                        <p:tgtEl>
                                          <p:spTgt spid="55"/>
                                        </p:tgtEl>
                                      </p:cBhvr>
                                    </p:animEffect>
                                    <p:set>
                                      <p:cBhvr>
                                        <p:cTn id="99" dur="1" fill="hold">
                                          <p:stCondLst>
                                            <p:cond delay="2999"/>
                                          </p:stCondLst>
                                        </p:cTn>
                                        <p:tgtEl>
                                          <p:spTgt spid="55"/>
                                        </p:tgtEl>
                                        <p:attrNameLst>
                                          <p:attrName>style.visibility</p:attrName>
                                        </p:attrNameLst>
                                      </p:cBhvr>
                                      <p:to>
                                        <p:strVal val="hidden"/>
                                      </p:to>
                                    </p:set>
                                  </p:childTnLst>
                                </p:cTn>
                              </p:par>
                              <p:par>
                                <p:cTn id="100" presetID="16" presetClass="exit" presetSubtype="37" fill="hold" grpId="3" nodeType="withEffect">
                                  <p:stCondLst>
                                    <p:cond delay="0"/>
                                  </p:stCondLst>
                                  <p:childTnLst>
                                    <p:animEffect transition="out" filter="barn(outVertical)">
                                      <p:cBhvr>
                                        <p:cTn id="101" dur="3000"/>
                                        <p:tgtEl>
                                          <p:spTgt spid="57"/>
                                        </p:tgtEl>
                                      </p:cBhvr>
                                    </p:animEffect>
                                    <p:set>
                                      <p:cBhvr>
                                        <p:cTn id="102" dur="1" fill="hold">
                                          <p:stCondLst>
                                            <p:cond delay="2999"/>
                                          </p:stCondLst>
                                        </p:cTn>
                                        <p:tgtEl>
                                          <p:spTgt spid="57"/>
                                        </p:tgtEl>
                                        <p:attrNameLst>
                                          <p:attrName>style.visibility</p:attrName>
                                        </p:attrNameLst>
                                      </p:cBhvr>
                                      <p:to>
                                        <p:strVal val="hidden"/>
                                      </p:to>
                                    </p:set>
                                  </p:childTnLst>
                                </p:cTn>
                              </p:par>
                              <p:par>
                                <p:cTn id="103" presetID="16" presetClass="exit" presetSubtype="37" fill="hold" grpId="3" nodeType="withEffect">
                                  <p:stCondLst>
                                    <p:cond delay="0"/>
                                  </p:stCondLst>
                                  <p:childTnLst>
                                    <p:animEffect transition="out" filter="barn(outVertical)">
                                      <p:cBhvr>
                                        <p:cTn id="104" dur="3000"/>
                                        <p:tgtEl>
                                          <p:spTgt spid="59"/>
                                        </p:tgtEl>
                                      </p:cBhvr>
                                    </p:animEffect>
                                    <p:set>
                                      <p:cBhvr>
                                        <p:cTn id="105" dur="1" fill="hold">
                                          <p:stCondLst>
                                            <p:cond delay="2999"/>
                                          </p:stCondLst>
                                        </p:cTn>
                                        <p:tgtEl>
                                          <p:spTgt spid="59"/>
                                        </p:tgtEl>
                                        <p:attrNameLst>
                                          <p:attrName>style.visibility</p:attrName>
                                        </p:attrNameLst>
                                      </p:cBhvr>
                                      <p:to>
                                        <p:strVal val="hidden"/>
                                      </p:to>
                                    </p:set>
                                  </p:childTnLst>
                                </p:cTn>
                              </p:par>
                              <p:par>
                                <p:cTn id="106" presetID="16" presetClass="exit" presetSubtype="37" fill="hold" grpId="3" nodeType="withEffect">
                                  <p:stCondLst>
                                    <p:cond delay="0"/>
                                  </p:stCondLst>
                                  <p:childTnLst>
                                    <p:animEffect transition="out" filter="barn(outVertical)">
                                      <p:cBhvr>
                                        <p:cTn id="107" dur="3000"/>
                                        <p:tgtEl>
                                          <p:spTgt spid="61"/>
                                        </p:tgtEl>
                                      </p:cBhvr>
                                    </p:animEffect>
                                    <p:set>
                                      <p:cBhvr>
                                        <p:cTn id="108" dur="1" fill="hold">
                                          <p:stCondLst>
                                            <p:cond delay="2999"/>
                                          </p:stCondLst>
                                        </p:cTn>
                                        <p:tgtEl>
                                          <p:spTgt spid="61"/>
                                        </p:tgtEl>
                                        <p:attrNameLst>
                                          <p:attrName>style.visibility</p:attrName>
                                        </p:attrNameLst>
                                      </p:cBhvr>
                                      <p:to>
                                        <p:strVal val="hidden"/>
                                      </p:to>
                                    </p:set>
                                  </p:childTnLst>
                                </p:cTn>
                              </p:par>
                              <p:par>
                                <p:cTn id="109" presetID="16" presetClass="exit" presetSubtype="37" fill="hold" grpId="3" nodeType="withEffect">
                                  <p:stCondLst>
                                    <p:cond delay="0"/>
                                  </p:stCondLst>
                                  <p:childTnLst>
                                    <p:animEffect transition="out" filter="barn(outVertical)">
                                      <p:cBhvr>
                                        <p:cTn id="110" dur="3000"/>
                                        <p:tgtEl>
                                          <p:spTgt spid="56"/>
                                        </p:tgtEl>
                                      </p:cBhvr>
                                    </p:animEffect>
                                    <p:set>
                                      <p:cBhvr>
                                        <p:cTn id="111" dur="1" fill="hold">
                                          <p:stCondLst>
                                            <p:cond delay="2999"/>
                                          </p:stCondLst>
                                        </p:cTn>
                                        <p:tgtEl>
                                          <p:spTgt spid="56"/>
                                        </p:tgtEl>
                                        <p:attrNameLst>
                                          <p:attrName>style.visibility</p:attrName>
                                        </p:attrNameLst>
                                      </p:cBhvr>
                                      <p:to>
                                        <p:strVal val="hidden"/>
                                      </p:to>
                                    </p:set>
                                  </p:childTnLst>
                                </p:cTn>
                              </p:par>
                              <p:par>
                                <p:cTn id="112" presetID="16" presetClass="exit" presetSubtype="37" fill="hold" grpId="3" nodeType="withEffect">
                                  <p:stCondLst>
                                    <p:cond delay="0"/>
                                  </p:stCondLst>
                                  <p:childTnLst>
                                    <p:animEffect transition="out" filter="barn(outVertical)">
                                      <p:cBhvr>
                                        <p:cTn id="113" dur="3000"/>
                                        <p:tgtEl>
                                          <p:spTgt spid="58"/>
                                        </p:tgtEl>
                                      </p:cBhvr>
                                    </p:animEffect>
                                    <p:set>
                                      <p:cBhvr>
                                        <p:cTn id="114" dur="1" fill="hold">
                                          <p:stCondLst>
                                            <p:cond delay="2999"/>
                                          </p:stCondLst>
                                        </p:cTn>
                                        <p:tgtEl>
                                          <p:spTgt spid="58"/>
                                        </p:tgtEl>
                                        <p:attrNameLst>
                                          <p:attrName>style.visibility</p:attrName>
                                        </p:attrNameLst>
                                      </p:cBhvr>
                                      <p:to>
                                        <p:strVal val="hidden"/>
                                      </p:to>
                                    </p:set>
                                  </p:childTnLst>
                                </p:cTn>
                              </p:par>
                              <p:par>
                                <p:cTn id="115" presetID="16" presetClass="exit" presetSubtype="37" fill="hold" grpId="3" nodeType="withEffect">
                                  <p:stCondLst>
                                    <p:cond delay="0"/>
                                  </p:stCondLst>
                                  <p:childTnLst>
                                    <p:animEffect transition="out" filter="barn(outVertical)">
                                      <p:cBhvr>
                                        <p:cTn id="116" dur="3000"/>
                                        <p:tgtEl>
                                          <p:spTgt spid="60"/>
                                        </p:tgtEl>
                                      </p:cBhvr>
                                    </p:animEffect>
                                    <p:set>
                                      <p:cBhvr>
                                        <p:cTn id="117" dur="1" fill="hold">
                                          <p:stCondLst>
                                            <p:cond delay="2999"/>
                                          </p:stCondLst>
                                        </p:cTn>
                                        <p:tgtEl>
                                          <p:spTgt spid="60"/>
                                        </p:tgtEl>
                                        <p:attrNameLst>
                                          <p:attrName>style.visibility</p:attrName>
                                        </p:attrNameLst>
                                      </p:cBhvr>
                                      <p:to>
                                        <p:strVal val="hidden"/>
                                      </p:to>
                                    </p:set>
                                  </p:childTnLst>
                                </p:cTn>
                              </p:par>
                              <p:par>
                                <p:cTn id="118" presetID="16" presetClass="exit" presetSubtype="37" fill="hold" grpId="3" nodeType="withEffect">
                                  <p:stCondLst>
                                    <p:cond delay="0"/>
                                  </p:stCondLst>
                                  <p:childTnLst>
                                    <p:animEffect transition="out" filter="barn(outVertical)">
                                      <p:cBhvr>
                                        <p:cTn id="119" dur="3000"/>
                                        <p:tgtEl>
                                          <p:spTgt spid="62"/>
                                        </p:tgtEl>
                                      </p:cBhvr>
                                    </p:animEffect>
                                    <p:set>
                                      <p:cBhvr>
                                        <p:cTn id="120" dur="1" fill="hold">
                                          <p:stCondLst>
                                            <p:cond delay="2999"/>
                                          </p:stCondLst>
                                        </p:cTn>
                                        <p:tgtEl>
                                          <p:spTgt spid="6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Horizont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C000">
                  <a:shade val="67500"/>
                  <a:satMod val="115000"/>
                </a:srgbClr>
              </a:gs>
              <a:gs pos="100000">
                <a:srgbClr val="FFC000">
                  <a:shade val="100000"/>
                  <a:satMod val="115000"/>
                </a:srgbClr>
              </a:gs>
            </a:gsLst>
            <a:path path="circle">
              <a:fillToRect l="50000" t="50000" r="50000" b="50000"/>
            </a:path>
            <a:tileRect/>
          </a:gradFill>
        </p:spPr>
        <p:txBody>
          <a:bodyPr/>
          <a:lstStyle/>
          <a:p>
            <a:endParaRPr lang="es-ES" dirty="0"/>
          </a:p>
        </p:txBody>
      </p:sp>
      <p:pic>
        <p:nvPicPr>
          <p:cNvPr id="4" name="3 Imagen" descr="0(37).jpg"/>
          <p:cNvPicPr>
            <a:picLocks noChangeAspect="1"/>
          </p:cNvPicPr>
          <p:nvPr/>
        </p:nvPicPr>
        <p:blipFill>
          <a:blip r:embed="rId2"/>
          <a:stretch>
            <a:fillRect/>
          </a:stretch>
        </p:blipFill>
        <p:spPr>
          <a:xfrm>
            <a:off x="0" y="0"/>
            <a:ext cx="9144000" cy="6858000"/>
          </a:xfrm>
          <a:prstGeom prst="rect">
            <a:avLst/>
          </a:prstGeom>
        </p:spPr>
      </p:pic>
      <p:sp>
        <p:nvSpPr>
          <p:cNvPr id="7" name="6 Luna"/>
          <p:cNvSpPr/>
          <p:nvPr/>
        </p:nvSpPr>
        <p:spPr>
          <a:xfrm rot="304180">
            <a:off x="3711743" y="567829"/>
            <a:ext cx="1143008" cy="1503716"/>
          </a:xfrm>
          <a:prstGeom prst="moon">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0793799">
            <a:off x="3105517" y="764553"/>
            <a:ext cx="1143008" cy="1488719"/>
          </a:xfrm>
          <a:prstGeom prst="moon">
            <a:avLst>
              <a:gd name="adj" fmla="val 41809"/>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946741">
            <a:off x="2595991" y="1078636"/>
            <a:ext cx="1143008" cy="1522693"/>
          </a:xfrm>
          <a:prstGeom prst="moon">
            <a:avLst>
              <a:gd name="adj" fmla="val 44914"/>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8416661">
            <a:off x="2220433" y="1548011"/>
            <a:ext cx="1274109" cy="1543804"/>
          </a:xfrm>
          <a:prstGeom prst="moon">
            <a:avLst>
              <a:gd name="adj" fmla="val 39045"/>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7604933">
            <a:off x="2040870" y="2298503"/>
            <a:ext cx="1143008" cy="1461957"/>
          </a:xfrm>
          <a:prstGeom prst="moon">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369374">
            <a:off x="4362746" y="640073"/>
            <a:ext cx="1143008" cy="1488119"/>
          </a:xfrm>
          <a:prstGeom prst="moon">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343447">
            <a:off x="4975843" y="657560"/>
            <a:ext cx="1143008" cy="1596415"/>
          </a:xfrm>
          <a:prstGeom prst="moon">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805174">
            <a:off x="1982945" y="2959778"/>
            <a:ext cx="1143008" cy="1495161"/>
          </a:xfrm>
          <a:prstGeom prst="moon">
            <a:avLst>
              <a:gd name="adj" fmla="val 43414"/>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5672546">
            <a:off x="2123093" y="3580744"/>
            <a:ext cx="1143008" cy="1481072"/>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4955622">
            <a:off x="2379659" y="4110452"/>
            <a:ext cx="1143008" cy="1448056"/>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3878922">
            <a:off x="2756535" y="4437715"/>
            <a:ext cx="1143008" cy="1571636"/>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2363697">
            <a:off x="3358932" y="4671752"/>
            <a:ext cx="1143008" cy="1571636"/>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1536789">
            <a:off x="3980468" y="4770434"/>
            <a:ext cx="1143008" cy="1571636"/>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1334415">
            <a:off x="4616280" y="4853248"/>
            <a:ext cx="986927" cy="1571636"/>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0499939">
            <a:off x="5067252" y="4683472"/>
            <a:ext cx="986927" cy="1571636"/>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9474551">
            <a:off x="5545682" y="4414148"/>
            <a:ext cx="986927" cy="1571636"/>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8994304">
            <a:off x="5899648" y="4142012"/>
            <a:ext cx="986927" cy="1571636"/>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7754625">
            <a:off x="6213744" y="3736790"/>
            <a:ext cx="986927" cy="1571636"/>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7320114">
            <a:off x="6499496" y="3308162"/>
            <a:ext cx="986927" cy="1571636"/>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6426127">
            <a:off x="6546359" y="2774411"/>
            <a:ext cx="986927" cy="1571636"/>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5877781">
            <a:off x="6568213" y="2240618"/>
            <a:ext cx="986927" cy="1571636"/>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4682293">
            <a:off x="6364552" y="1779324"/>
            <a:ext cx="986927" cy="1571636"/>
          </a:xfrm>
          <a:prstGeom prst="moon">
            <a:avLst>
              <a:gd name="adj" fmla="val 42197"/>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4467567">
            <a:off x="6110843" y="1257439"/>
            <a:ext cx="986927" cy="1571636"/>
          </a:xfrm>
          <a:prstGeom prst="moon">
            <a:avLst>
              <a:gd name="adj" fmla="val 44838"/>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3287376">
            <a:off x="5648045" y="784804"/>
            <a:ext cx="986927" cy="1571636"/>
          </a:xfrm>
          <a:prstGeom prst="moon">
            <a:avLst>
              <a:gd name="adj" fmla="val 49309"/>
            </a:avLst>
          </a:prstGeom>
          <a:gradFill flip="none" rotWithShape="1">
            <a:gsLst>
              <a:gs pos="0">
                <a:srgbClr val="FF3300"/>
              </a:gs>
              <a:gs pos="50000">
                <a:srgbClr val="FFD757">
                  <a:shade val="67500"/>
                  <a:satMod val="115000"/>
                </a:srgbClr>
              </a:gs>
              <a:gs pos="100000">
                <a:srgbClr val="FFD757">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anim calcmode="lin" valueType="num">
                                      <p:cBhvr>
                                        <p:cTn id="12" dur="3000" fill="hold"/>
                                        <p:tgtEl>
                                          <p:spTgt spid="7"/>
                                        </p:tgtEl>
                                        <p:attrNameLst>
                                          <p:attrName>ppt_x</p:attrName>
                                        </p:attrNameLst>
                                      </p:cBhvr>
                                      <p:tavLst>
                                        <p:tav tm="0">
                                          <p:val>
                                            <p:fltVal val="0.5"/>
                                          </p:val>
                                        </p:tav>
                                        <p:tav tm="100000">
                                          <p:val>
                                            <p:strVal val="#ppt_x"/>
                                          </p:val>
                                        </p:tav>
                                      </p:tavLst>
                                    </p:anim>
                                    <p:anim calcmode="lin" valueType="num">
                                      <p:cBhvr>
                                        <p:cTn id="13" dur="3000" fill="hold"/>
                                        <p:tgtEl>
                                          <p:spTgt spid="7"/>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3000" fill="hold"/>
                                        <p:tgtEl>
                                          <p:spTgt spid="8"/>
                                        </p:tgtEl>
                                        <p:attrNameLst>
                                          <p:attrName>ppt_w</p:attrName>
                                        </p:attrNameLst>
                                      </p:cBhvr>
                                      <p:tavLst>
                                        <p:tav tm="0">
                                          <p:val>
                                            <p:fltVal val="0"/>
                                          </p:val>
                                        </p:tav>
                                        <p:tav tm="100000">
                                          <p:val>
                                            <p:strVal val="#ppt_w"/>
                                          </p:val>
                                        </p:tav>
                                      </p:tavLst>
                                    </p:anim>
                                    <p:anim calcmode="lin" valueType="num">
                                      <p:cBhvr>
                                        <p:cTn id="17" dur="3000" fill="hold"/>
                                        <p:tgtEl>
                                          <p:spTgt spid="8"/>
                                        </p:tgtEl>
                                        <p:attrNameLst>
                                          <p:attrName>ppt_h</p:attrName>
                                        </p:attrNameLst>
                                      </p:cBhvr>
                                      <p:tavLst>
                                        <p:tav tm="0">
                                          <p:val>
                                            <p:fltVal val="0"/>
                                          </p:val>
                                        </p:tav>
                                        <p:tav tm="100000">
                                          <p:val>
                                            <p:strVal val="#ppt_h"/>
                                          </p:val>
                                        </p:tav>
                                      </p:tavLst>
                                    </p:anim>
                                    <p:anim calcmode="lin" valueType="num">
                                      <p:cBhvr>
                                        <p:cTn id="18" dur="3000" fill="hold"/>
                                        <p:tgtEl>
                                          <p:spTgt spid="8"/>
                                        </p:tgtEl>
                                        <p:attrNameLst>
                                          <p:attrName>ppt_x</p:attrName>
                                        </p:attrNameLst>
                                      </p:cBhvr>
                                      <p:tavLst>
                                        <p:tav tm="0">
                                          <p:val>
                                            <p:fltVal val="0.5"/>
                                          </p:val>
                                        </p:tav>
                                        <p:tav tm="100000">
                                          <p:val>
                                            <p:strVal val="#ppt_x"/>
                                          </p:val>
                                        </p:tav>
                                      </p:tavLst>
                                    </p:anim>
                                    <p:anim calcmode="lin" valueType="num">
                                      <p:cBhvr>
                                        <p:cTn id="19" dur="3000" fill="hold"/>
                                        <p:tgtEl>
                                          <p:spTgt spid="8"/>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ppt_w</p:attrName>
                                        </p:attrNameLst>
                                      </p:cBhvr>
                                      <p:tavLst>
                                        <p:tav tm="0">
                                          <p:val>
                                            <p:fltVal val="0"/>
                                          </p:val>
                                        </p:tav>
                                        <p:tav tm="100000">
                                          <p:val>
                                            <p:strVal val="#ppt_w"/>
                                          </p:val>
                                        </p:tav>
                                      </p:tavLst>
                                    </p:anim>
                                    <p:anim calcmode="lin" valueType="num">
                                      <p:cBhvr>
                                        <p:cTn id="23" dur="3000" fill="hold"/>
                                        <p:tgtEl>
                                          <p:spTgt spid="9"/>
                                        </p:tgtEl>
                                        <p:attrNameLst>
                                          <p:attrName>ppt_h</p:attrName>
                                        </p:attrNameLst>
                                      </p:cBhvr>
                                      <p:tavLst>
                                        <p:tav tm="0">
                                          <p:val>
                                            <p:fltVal val="0"/>
                                          </p:val>
                                        </p:tav>
                                        <p:tav tm="100000">
                                          <p:val>
                                            <p:strVal val="#ppt_h"/>
                                          </p:val>
                                        </p:tav>
                                      </p:tavLst>
                                    </p:anim>
                                    <p:anim calcmode="lin" valueType="num">
                                      <p:cBhvr>
                                        <p:cTn id="24" dur="3000" fill="hold"/>
                                        <p:tgtEl>
                                          <p:spTgt spid="9"/>
                                        </p:tgtEl>
                                        <p:attrNameLst>
                                          <p:attrName>ppt_x</p:attrName>
                                        </p:attrNameLst>
                                      </p:cBhvr>
                                      <p:tavLst>
                                        <p:tav tm="0">
                                          <p:val>
                                            <p:fltVal val="0.5"/>
                                          </p:val>
                                        </p:tav>
                                        <p:tav tm="100000">
                                          <p:val>
                                            <p:strVal val="#ppt_x"/>
                                          </p:val>
                                        </p:tav>
                                      </p:tavLst>
                                    </p:anim>
                                    <p:anim calcmode="lin" valueType="num">
                                      <p:cBhvr>
                                        <p:cTn id="25" dur="3000" fill="hold"/>
                                        <p:tgtEl>
                                          <p:spTgt spid="9"/>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fltVal val="0"/>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anim calcmode="lin" valueType="num">
                                      <p:cBhvr>
                                        <p:cTn id="30" dur="3000" fill="hold"/>
                                        <p:tgtEl>
                                          <p:spTgt spid="10"/>
                                        </p:tgtEl>
                                        <p:attrNameLst>
                                          <p:attrName>ppt_x</p:attrName>
                                        </p:attrNameLst>
                                      </p:cBhvr>
                                      <p:tavLst>
                                        <p:tav tm="0">
                                          <p:val>
                                            <p:fltVal val="0.5"/>
                                          </p:val>
                                        </p:tav>
                                        <p:tav tm="100000">
                                          <p:val>
                                            <p:strVal val="#ppt_x"/>
                                          </p:val>
                                        </p:tav>
                                      </p:tavLst>
                                    </p:anim>
                                    <p:anim calcmode="lin" valueType="num">
                                      <p:cBhvr>
                                        <p:cTn id="31" dur="30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anim calcmode="lin" valueType="num">
                                      <p:cBhvr>
                                        <p:cTn id="36" dur="3000" fill="hold"/>
                                        <p:tgtEl>
                                          <p:spTgt spid="11"/>
                                        </p:tgtEl>
                                        <p:attrNameLst>
                                          <p:attrName>ppt_x</p:attrName>
                                        </p:attrNameLst>
                                      </p:cBhvr>
                                      <p:tavLst>
                                        <p:tav tm="0">
                                          <p:val>
                                            <p:fltVal val="0.5"/>
                                          </p:val>
                                        </p:tav>
                                        <p:tav tm="100000">
                                          <p:val>
                                            <p:strVal val="#ppt_x"/>
                                          </p:val>
                                        </p:tav>
                                      </p:tavLst>
                                    </p:anim>
                                    <p:anim calcmode="lin" valueType="num">
                                      <p:cBhvr>
                                        <p:cTn id="37" dur="3000" fill="hold"/>
                                        <p:tgtEl>
                                          <p:spTgt spid="11"/>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3000" fill="hold"/>
                                        <p:tgtEl>
                                          <p:spTgt spid="12"/>
                                        </p:tgtEl>
                                        <p:attrNameLst>
                                          <p:attrName>ppt_w</p:attrName>
                                        </p:attrNameLst>
                                      </p:cBhvr>
                                      <p:tavLst>
                                        <p:tav tm="0">
                                          <p:val>
                                            <p:fltVal val="0"/>
                                          </p:val>
                                        </p:tav>
                                        <p:tav tm="100000">
                                          <p:val>
                                            <p:strVal val="#ppt_w"/>
                                          </p:val>
                                        </p:tav>
                                      </p:tavLst>
                                    </p:anim>
                                    <p:anim calcmode="lin" valueType="num">
                                      <p:cBhvr>
                                        <p:cTn id="41" dur="3000" fill="hold"/>
                                        <p:tgtEl>
                                          <p:spTgt spid="12"/>
                                        </p:tgtEl>
                                        <p:attrNameLst>
                                          <p:attrName>ppt_h</p:attrName>
                                        </p:attrNameLst>
                                      </p:cBhvr>
                                      <p:tavLst>
                                        <p:tav tm="0">
                                          <p:val>
                                            <p:fltVal val="0"/>
                                          </p:val>
                                        </p:tav>
                                        <p:tav tm="100000">
                                          <p:val>
                                            <p:strVal val="#ppt_h"/>
                                          </p:val>
                                        </p:tav>
                                      </p:tavLst>
                                    </p:anim>
                                    <p:anim calcmode="lin" valueType="num">
                                      <p:cBhvr>
                                        <p:cTn id="42" dur="3000" fill="hold"/>
                                        <p:tgtEl>
                                          <p:spTgt spid="12"/>
                                        </p:tgtEl>
                                        <p:attrNameLst>
                                          <p:attrName>ppt_x</p:attrName>
                                        </p:attrNameLst>
                                      </p:cBhvr>
                                      <p:tavLst>
                                        <p:tav tm="0">
                                          <p:val>
                                            <p:fltVal val="0.5"/>
                                          </p:val>
                                        </p:tav>
                                        <p:tav tm="100000">
                                          <p:val>
                                            <p:strVal val="#ppt_x"/>
                                          </p:val>
                                        </p:tav>
                                      </p:tavLst>
                                    </p:anim>
                                    <p:anim calcmode="lin" valueType="num">
                                      <p:cBhvr>
                                        <p:cTn id="43" dur="3000" fill="hold"/>
                                        <p:tgtEl>
                                          <p:spTgt spid="12"/>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3000" fill="hold"/>
                                        <p:tgtEl>
                                          <p:spTgt spid="13"/>
                                        </p:tgtEl>
                                        <p:attrNameLst>
                                          <p:attrName>ppt_w</p:attrName>
                                        </p:attrNameLst>
                                      </p:cBhvr>
                                      <p:tavLst>
                                        <p:tav tm="0">
                                          <p:val>
                                            <p:fltVal val="0"/>
                                          </p:val>
                                        </p:tav>
                                        <p:tav tm="100000">
                                          <p:val>
                                            <p:strVal val="#ppt_w"/>
                                          </p:val>
                                        </p:tav>
                                      </p:tavLst>
                                    </p:anim>
                                    <p:anim calcmode="lin" valueType="num">
                                      <p:cBhvr>
                                        <p:cTn id="47" dur="3000" fill="hold"/>
                                        <p:tgtEl>
                                          <p:spTgt spid="13"/>
                                        </p:tgtEl>
                                        <p:attrNameLst>
                                          <p:attrName>ppt_h</p:attrName>
                                        </p:attrNameLst>
                                      </p:cBhvr>
                                      <p:tavLst>
                                        <p:tav tm="0">
                                          <p:val>
                                            <p:fltVal val="0"/>
                                          </p:val>
                                        </p:tav>
                                        <p:tav tm="100000">
                                          <p:val>
                                            <p:strVal val="#ppt_h"/>
                                          </p:val>
                                        </p:tav>
                                      </p:tavLst>
                                    </p:anim>
                                    <p:anim calcmode="lin" valueType="num">
                                      <p:cBhvr>
                                        <p:cTn id="48" dur="3000" fill="hold"/>
                                        <p:tgtEl>
                                          <p:spTgt spid="13"/>
                                        </p:tgtEl>
                                        <p:attrNameLst>
                                          <p:attrName>ppt_x</p:attrName>
                                        </p:attrNameLst>
                                      </p:cBhvr>
                                      <p:tavLst>
                                        <p:tav tm="0">
                                          <p:val>
                                            <p:fltVal val="0.5"/>
                                          </p:val>
                                        </p:tav>
                                        <p:tav tm="100000">
                                          <p:val>
                                            <p:strVal val="#ppt_x"/>
                                          </p:val>
                                        </p:tav>
                                      </p:tavLst>
                                    </p:anim>
                                    <p:anim calcmode="lin" valueType="num">
                                      <p:cBhvr>
                                        <p:cTn id="49" dur="3000" fill="hold"/>
                                        <p:tgtEl>
                                          <p:spTgt spid="13"/>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3000" fill="hold"/>
                                        <p:tgtEl>
                                          <p:spTgt spid="14"/>
                                        </p:tgtEl>
                                        <p:attrNameLst>
                                          <p:attrName>ppt_w</p:attrName>
                                        </p:attrNameLst>
                                      </p:cBhvr>
                                      <p:tavLst>
                                        <p:tav tm="0">
                                          <p:val>
                                            <p:fltVal val="0"/>
                                          </p:val>
                                        </p:tav>
                                        <p:tav tm="100000">
                                          <p:val>
                                            <p:strVal val="#ppt_w"/>
                                          </p:val>
                                        </p:tav>
                                      </p:tavLst>
                                    </p:anim>
                                    <p:anim calcmode="lin" valueType="num">
                                      <p:cBhvr>
                                        <p:cTn id="53" dur="3000" fill="hold"/>
                                        <p:tgtEl>
                                          <p:spTgt spid="14"/>
                                        </p:tgtEl>
                                        <p:attrNameLst>
                                          <p:attrName>ppt_h</p:attrName>
                                        </p:attrNameLst>
                                      </p:cBhvr>
                                      <p:tavLst>
                                        <p:tav tm="0">
                                          <p:val>
                                            <p:fltVal val="0"/>
                                          </p:val>
                                        </p:tav>
                                        <p:tav tm="100000">
                                          <p:val>
                                            <p:strVal val="#ppt_h"/>
                                          </p:val>
                                        </p:tav>
                                      </p:tavLst>
                                    </p:anim>
                                    <p:anim calcmode="lin" valueType="num">
                                      <p:cBhvr>
                                        <p:cTn id="54" dur="3000" fill="hold"/>
                                        <p:tgtEl>
                                          <p:spTgt spid="14"/>
                                        </p:tgtEl>
                                        <p:attrNameLst>
                                          <p:attrName>ppt_x</p:attrName>
                                        </p:attrNameLst>
                                      </p:cBhvr>
                                      <p:tavLst>
                                        <p:tav tm="0">
                                          <p:val>
                                            <p:fltVal val="0.5"/>
                                          </p:val>
                                        </p:tav>
                                        <p:tav tm="100000">
                                          <p:val>
                                            <p:strVal val="#ppt_x"/>
                                          </p:val>
                                        </p:tav>
                                      </p:tavLst>
                                    </p:anim>
                                    <p:anim calcmode="lin" valueType="num">
                                      <p:cBhvr>
                                        <p:cTn id="55" dur="3000" fill="hold"/>
                                        <p:tgtEl>
                                          <p:spTgt spid="14"/>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3000" fill="hold"/>
                                        <p:tgtEl>
                                          <p:spTgt spid="15"/>
                                        </p:tgtEl>
                                        <p:attrNameLst>
                                          <p:attrName>ppt_w</p:attrName>
                                        </p:attrNameLst>
                                      </p:cBhvr>
                                      <p:tavLst>
                                        <p:tav tm="0">
                                          <p:val>
                                            <p:fltVal val="0"/>
                                          </p:val>
                                        </p:tav>
                                        <p:tav tm="100000">
                                          <p:val>
                                            <p:strVal val="#ppt_w"/>
                                          </p:val>
                                        </p:tav>
                                      </p:tavLst>
                                    </p:anim>
                                    <p:anim calcmode="lin" valueType="num">
                                      <p:cBhvr>
                                        <p:cTn id="59" dur="3000" fill="hold"/>
                                        <p:tgtEl>
                                          <p:spTgt spid="15"/>
                                        </p:tgtEl>
                                        <p:attrNameLst>
                                          <p:attrName>ppt_h</p:attrName>
                                        </p:attrNameLst>
                                      </p:cBhvr>
                                      <p:tavLst>
                                        <p:tav tm="0">
                                          <p:val>
                                            <p:fltVal val="0"/>
                                          </p:val>
                                        </p:tav>
                                        <p:tav tm="100000">
                                          <p:val>
                                            <p:strVal val="#ppt_h"/>
                                          </p:val>
                                        </p:tav>
                                      </p:tavLst>
                                    </p:anim>
                                    <p:anim calcmode="lin" valueType="num">
                                      <p:cBhvr>
                                        <p:cTn id="60" dur="3000" fill="hold"/>
                                        <p:tgtEl>
                                          <p:spTgt spid="15"/>
                                        </p:tgtEl>
                                        <p:attrNameLst>
                                          <p:attrName>ppt_x</p:attrName>
                                        </p:attrNameLst>
                                      </p:cBhvr>
                                      <p:tavLst>
                                        <p:tav tm="0">
                                          <p:val>
                                            <p:fltVal val="0.5"/>
                                          </p:val>
                                        </p:tav>
                                        <p:tav tm="100000">
                                          <p:val>
                                            <p:strVal val="#ppt_x"/>
                                          </p:val>
                                        </p:tav>
                                      </p:tavLst>
                                    </p:anim>
                                    <p:anim calcmode="lin" valueType="num">
                                      <p:cBhvr>
                                        <p:cTn id="61" dur="3000" fill="hold"/>
                                        <p:tgtEl>
                                          <p:spTgt spid="15"/>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3000" fill="hold"/>
                                        <p:tgtEl>
                                          <p:spTgt spid="16"/>
                                        </p:tgtEl>
                                        <p:attrNameLst>
                                          <p:attrName>ppt_w</p:attrName>
                                        </p:attrNameLst>
                                      </p:cBhvr>
                                      <p:tavLst>
                                        <p:tav tm="0">
                                          <p:val>
                                            <p:fltVal val="0"/>
                                          </p:val>
                                        </p:tav>
                                        <p:tav tm="100000">
                                          <p:val>
                                            <p:strVal val="#ppt_w"/>
                                          </p:val>
                                        </p:tav>
                                      </p:tavLst>
                                    </p:anim>
                                    <p:anim calcmode="lin" valueType="num">
                                      <p:cBhvr>
                                        <p:cTn id="65" dur="3000" fill="hold"/>
                                        <p:tgtEl>
                                          <p:spTgt spid="16"/>
                                        </p:tgtEl>
                                        <p:attrNameLst>
                                          <p:attrName>ppt_h</p:attrName>
                                        </p:attrNameLst>
                                      </p:cBhvr>
                                      <p:tavLst>
                                        <p:tav tm="0">
                                          <p:val>
                                            <p:fltVal val="0"/>
                                          </p:val>
                                        </p:tav>
                                        <p:tav tm="100000">
                                          <p:val>
                                            <p:strVal val="#ppt_h"/>
                                          </p:val>
                                        </p:tav>
                                      </p:tavLst>
                                    </p:anim>
                                    <p:anim calcmode="lin" valueType="num">
                                      <p:cBhvr>
                                        <p:cTn id="66" dur="3000" fill="hold"/>
                                        <p:tgtEl>
                                          <p:spTgt spid="16"/>
                                        </p:tgtEl>
                                        <p:attrNameLst>
                                          <p:attrName>ppt_x</p:attrName>
                                        </p:attrNameLst>
                                      </p:cBhvr>
                                      <p:tavLst>
                                        <p:tav tm="0">
                                          <p:val>
                                            <p:fltVal val="0.5"/>
                                          </p:val>
                                        </p:tav>
                                        <p:tav tm="100000">
                                          <p:val>
                                            <p:strVal val="#ppt_x"/>
                                          </p:val>
                                        </p:tav>
                                      </p:tavLst>
                                    </p:anim>
                                    <p:anim calcmode="lin" valueType="num">
                                      <p:cBhvr>
                                        <p:cTn id="67" dur="3000" fill="hold"/>
                                        <p:tgtEl>
                                          <p:spTgt spid="16"/>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p:cTn id="70" dur="3000" fill="hold"/>
                                        <p:tgtEl>
                                          <p:spTgt spid="17"/>
                                        </p:tgtEl>
                                        <p:attrNameLst>
                                          <p:attrName>ppt_w</p:attrName>
                                        </p:attrNameLst>
                                      </p:cBhvr>
                                      <p:tavLst>
                                        <p:tav tm="0">
                                          <p:val>
                                            <p:fltVal val="0"/>
                                          </p:val>
                                        </p:tav>
                                        <p:tav tm="100000">
                                          <p:val>
                                            <p:strVal val="#ppt_w"/>
                                          </p:val>
                                        </p:tav>
                                      </p:tavLst>
                                    </p:anim>
                                    <p:anim calcmode="lin" valueType="num">
                                      <p:cBhvr>
                                        <p:cTn id="71" dur="3000" fill="hold"/>
                                        <p:tgtEl>
                                          <p:spTgt spid="17"/>
                                        </p:tgtEl>
                                        <p:attrNameLst>
                                          <p:attrName>ppt_h</p:attrName>
                                        </p:attrNameLst>
                                      </p:cBhvr>
                                      <p:tavLst>
                                        <p:tav tm="0">
                                          <p:val>
                                            <p:fltVal val="0"/>
                                          </p:val>
                                        </p:tav>
                                        <p:tav tm="100000">
                                          <p:val>
                                            <p:strVal val="#ppt_h"/>
                                          </p:val>
                                        </p:tav>
                                      </p:tavLst>
                                    </p:anim>
                                    <p:anim calcmode="lin" valueType="num">
                                      <p:cBhvr>
                                        <p:cTn id="72" dur="3000" fill="hold"/>
                                        <p:tgtEl>
                                          <p:spTgt spid="17"/>
                                        </p:tgtEl>
                                        <p:attrNameLst>
                                          <p:attrName>ppt_x</p:attrName>
                                        </p:attrNameLst>
                                      </p:cBhvr>
                                      <p:tavLst>
                                        <p:tav tm="0">
                                          <p:val>
                                            <p:fltVal val="0.5"/>
                                          </p:val>
                                        </p:tav>
                                        <p:tav tm="100000">
                                          <p:val>
                                            <p:strVal val="#ppt_x"/>
                                          </p:val>
                                        </p:tav>
                                      </p:tavLst>
                                    </p:anim>
                                    <p:anim calcmode="lin" valueType="num">
                                      <p:cBhvr>
                                        <p:cTn id="73" dur="3000" fill="hold"/>
                                        <p:tgtEl>
                                          <p:spTgt spid="17"/>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p:cTn id="76" dur="3000" fill="hold"/>
                                        <p:tgtEl>
                                          <p:spTgt spid="18"/>
                                        </p:tgtEl>
                                        <p:attrNameLst>
                                          <p:attrName>ppt_w</p:attrName>
                                        </p:attrNameLst>
                                      </p:cBhvr>
                                      <p:tavLst>
                                        <p:tav tm="0">
                                          <p:val>
                                            <p:fltVal val="0"/>
                                          </p:val>
                                        </p:tav>
                                        <p:tav tm="100000">
                                          <p:val>
                                            <p:strVal val="#ppt_w"/>
                                          </p:val>
                                        </p:tav>
                                      </p:tavLst>
                                    </p:anim>
                                    <p:anim calcmode="lin" valueType="num">
                                      <p:cBhvr>
                                        <p:cTn id="77" dur="3000" fill="hold"/>
                                        <p:tgtEl>
                                          <p:spTgt spid="18"/>
                                        </p:tgtEl>
                                        <p:attrNameLst>
                                          <p:attrName>ppt_h</p:attrName>
                                        </p:attrNameLst>
                                      </p:cBhvr>
                                      <p:tavLst>
                                        <p:tav tm="0">
                                          <p:val>
                                            <p:fltVal val="0"/>
                                          </p:val>
                                        </p:tav>
                                        <p:tav tm="100000">
                                          <p:val>
                                            <p:strVal val="#ppt_h"/>
                                          </p:val>
                                        </p:tav>
                                      </p:tavLst>
                                    </p:anim>
                                    <p:anim calcmode="lin" valueType="num">
                                      <p:cBhvr>
                                        <p:cTn id="78" dur="3000" fill="hold"/>
                                        <p:tgtEl>
                                          <p:spTgt spid="18"/>
                                        </p:tgtEl>
                                        <p:attrNameLst>
                                          <p:attrName>ppt_x</p:attrName>
                                        </p:attrNameLst>
                                      </p:cBhvr>
                                      <p:tavLst>
                                        <p:tav tm="0">
                                          <p:val>
                                            <p:fltVal val="0.5"/>
                                          </p:val>
                                        </p:tav>
                                        <p:tav tm="100000">
                                          <p:val>
                                            <p:strVal val="#ppt_x"/>
                                          </p:val>
                                        </p:tav>
                                      </p:tavLst>
                                    </p:anim>
                                    <p:anim calcmode="lin" valueType="num">
                                      <p:cBhvr>
                                        <p:cTn id="79" dur="3000" fill="hold"/>
                                        <p:tgtEl>
                                          <p:spTgt spid="18"/>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3000" fill="hold"/>
                                        <p:tgtEl>
                                          <p:spTgt spid="19"/>
                                        </p:tgtEl>
                                        <p:attrNameLst>
                                          <p:attrName>ppt_w</p:attrName>
                                        </p:attrNameLst>
                                      </p:cBhvr>
                                      <p:tavLst>
                                        <p:tav tm="0">
                                          <p:val>
                                            <p:fltVal val="0"/>
                                          </p:val>
                                        </p:tav>
                                        <p:tav tm="100000">
                                          <p:val>
                                            <p:strVal val="#ppt_w"/>
                                          </p:val>
                                        </p:tav>
                                      </p:tavLst>
                                    </p:anim>
                                    <p:anim calcmode="lin" valueType="num">
                                      <p:cBhvr>
                                        <p:cTn id="83" dur="3000" fill="hold"/>
                                        <p:tgtEl>
                                          <p:spTgt spid="19"/>
                                        </p:tgtEl>
                                        <p:attrNameLst>
                                          <p:attrName>ppt_h</p:attrName>
                                        </p:attrNameLst>
                                      </p:cBhvr>
                                      <p:tavLst>
                                        <p:tav tm="0">
                                          <p:val>
                                            <p:fltVal val="0"/>
                                          </p:val>
                                        </p:tav>
                                        <p:tav tm="100000">
                                          <p:val>
                                            <p:strVal val="#ppt_h"/>
                                          </p:val>
                                        </p:tav>
                                      </p:tavLst>
                                    </p:anim>
                                    <p:anim calcmode="lin" valueType="num">
                                      <p:cBhvr>
                                        <p:cTn id="84" dur="3000" fill="hold"/>
                                        <p:tgtEl>
                                          <p:spTgt spid="19"/>
                                        </p:tgtEl>
                                        <p:attrNameLst>
                                          <p:attrName>ppt_x</p:attrName>
                                        </p:attrNameLst>
                                      </p:cBhvr>
                                      <p:tavLst>
                                        <p:tav tm="0">
                                          <p:val>
                                            <p:fltVal val="0.5"/>
                                          </p:val>
                                        </p:tav>
                                        <p:tav tm="100000">
                                          <p:val>
                                            <p:strVal val="#ppt_x"/>
                                          </p:val>
                                        </p:tav>
                                      </p:tavLst>
                                    </p:anim>
                                    <p:anim calcmode="lin" valueType="num">
                                      <p:cBhvr>
                                        <p:cTn id="85" dur="3000" fill="hold"/>
                                        <p:tgtEl>
                                          <p:spTgt spid="19"/>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20"/>
                                        </p:tgtEl>
                                        <p:attrNameLst>
                                          <p:attrName>style.visibility</p:attrName>
                                        </p:attrNameLst>
                                      </p:cBhvr>
                                      <p:to>
                                        <p:strVal val="visible"/>
                                      </p:to>
                                    </p:set>
                                    <p:anim calcmode="lin" valueType="num">
                                      <p:cBhvr>
                                        <p:cTn id="88" dur="3000" fill="hold"/>
                                        <p:tgtEl>
                                          <p:spTgt spid="20"/>
                                        </p:tgtEl>
                                        <p:attrNameLst>
                                          <p:attrName>ppt_w</p:attrName>
                                        </p:attrNameLst>
                                      </p:cBhvr>
                                      <p:tavLst>
                                        <p:tav tm="0">
                                          <p:val>
                                            <p:fltVal val="0"/>
                                          </p:val>
                                        </p:tav>
                                        <p:tav tm="100000">
                                          <p:val>
                                            <p:strVal val="#ppt_w"/>
                                          </p:val>
                                        </p:tav>
                                      </p:tavLst>
                                    </p:anim>
                                    <p:anim calcmode="lin" valueType="num">
                                      <p:cBhvr>
                                        <p:cTn id="89" dur="3000" fill="hold"/>
                                        <p:tgtEl>
                                          <p:spTgt spid="20"/>
                                        </p:tgtEl>
                                        <p:attrNameLst>
                                          <p:attrName>ppt_h</p:attrName>
                                        </p:attrNameLst>
                                      </p:cBhvr>
                                      <p:tavLst>
                                        <p:tav tm="0">
                                          <p:val>
                                            <p:fltVal val="0"/>
                                          </p:val>
                                        </p:tav>
                                        <p:tav tm="100000">
                                          <p:val>
                                            <p:strVal val="#ppt_h"/>
                                          </p:val>
                                        </p:tav>
                                      </p:tavLst>
                                    </p:anim>
                                    <p:anim calcmode="lin" valueType="num">
                                      <p:cBhvr>
                                        <p:cTn id="90" dur="3000" fill="hold"/>
                                        <p:tgtEl>
                                          <p:spTgt spid="20"/>
                                        </p:tgtEl>
                                        <p:attrNameLst>
                                          <p:attrName>ppt_x</p:attrName>
                                        </p:attrNameLst>
                                      </p:cBhvr>
                                      <p:tavLst>
                                        <p:tav tm="0">
                                          <p:val>
                                            <p:fltVal val="0.5"/>
                                          </p:val>
                                        </p:tav>
                                        <p:tav tm="100000">
                                          <p:val>
                                            <p:strVal val="#ppt_x"/>
                                          </p:val>
                                        </p:tav>
                                      </p:tavLst>
                                    </p:anim>
                                    <p:anim calcmode="lin" valueType="num">
                                      <p:cBhvr>
                                        <p:cTn id="91" dur="3000" fill="hold"/>
                                        <p:tgtEl>
                                          <p:spTgt spid="20"/>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p:cTn id="94" dur="3000" fill="hold"/>
                                        <p:tgtEl>
                                          <p:spTgt spid="21"/>
                                        </p:tgtEl>
                                        <p:attrNameLst>
                                          <p:attrName>ppt_w</p:attrName>
                                        </p:attrNameLst>
                                      </p:cBhvr>
                                      <p:tavLst>
                                        <p:tav tm="0">
                                          <p:val>
                                            <p:fltVal val="0"/>
                                          </p:val>
                                        </p:tav>
                                        <p:tav tm="100000">
                                          <p:val>
                                            <p:strVal val="#ppt_w"/>
                                          </p:val>
                                        </p:tav>
                                      </p:tavLst>
                                    </p:anim>
                                    <p:anim calcmode="lin" valueType="num">
                                      <p:cBhvr>
                                        <p:cTn id="95" dur="3000" fill="hold"/>
                                        <p:tgtEl>
                                          <p:spTgt spid="21"/>
                                        </p:tgtEl>
                                        <p:attrNameLst>
                                          <p:attrName>ppt_h</p:attrName>
                                        </p:attrNameLst>
                                      </p:cBhvr>
                                      <p:tavLst>
                                        <p:tav tm="0">
                                          <p:val>
                                            <p:fltVal val="0"/>
                                          </p:val>
                                        </p:tav>
                                        <p:tav tm="100000">
                                          <p:val>
                                            <p:strVal val="#ppt_h"/>
                                          </p:val>
                                        </p:tav>
                                      </p:tavLst>
                                    </p:anim>
                                    <p:anim calcmode="lin" valueType="num">
                                      <p:cBhvr>
                                        <p:cTn id="96" dur="3000" fill="hold"/>
                                        <p:tgtEl>
                                          <p:spTgt spid="21"/>
                                        </p:tgtEl>
                                        <p:attrNameLst>
                                          <p:attrName>ppt_x</p:attrName>
                                        </p:attrNameLst>
                                      </p:cBhvr>
                                      <p:tavLst>
                                        <p:tav tm="0">
                                          <p:val>
                                            <p:fltVal val="0.5"/>
                                          </p:val>
                                        </p:tav>
                                        <p:tav tm="100000">
                                          <p:val>
                                            <p:strVal val="#ppt_x"/>
                                          </p:val>
                                        </p:tav>
                                      </p:tavLst>
                                    </p:anim>
                                    <p:anim calcmode="lin" valueType="num">
                                      <p:cBhvr>
                                        <p:cTn id="97" dur="3000" fill="hold"/>
                                        <p:tgtEl>
                                          <p:spTgt spid="21"/>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2"/>
                                        </p:tgtEl>
                                        <p:attrNameLst>
                                          <p:attrName>style.visibility</p:attrName>
                                        </p:attrNameLst>
                                      </p:cBhvr>
                                      <p:to>
                                        <p:strVal val="visible"/>
                                      </p:to>
                                    </p:set>
                                    <p:anim calcmode="lin" valueType="num">
                                      <p:cBhvr>
                                        <p:cTn id="100" dur="3000" fill="hold"/>
                                        <p:tgtEl>
                                          <p:spTgt spid="22"/>
                                        </p:tgtEl>
                                        <p:attrNameLst>
                                          <p:attrName>ppt_w</p:attrName>
                                        </p:attrNameLst>
                                      </p:cBhvr>
                                      <p:tavLst>
                                        <p:tav tm="0">
                                          <p:val>
                                            <p:fltVal val="0"/>
                                          </p:val>
                                        </p:tav>
                                        <p:tav tm="100000">
                                          <p:val>
                                            <p:strVal val="#ppt_w"/>
                                          </p:val>
                                        </p:tav>
                                      </p:tavLst>
                                    </p:anim>
                                    <p:anim calcmode="lin" valueType="num">
                                      <p:cBhvr>
                                        <p:cTn id="101" dur="3000" fill="hold"/>
                                        <p:tgtEl>
                                          <p:spTgt spid="22"/>
                                        </p:tgtEl>
                                        <p:attrNameLst>
                                          <p:attrName>ppt_h</p:attrName>
                                        </p:attrNameLst>
                                      </p:cBhvr>
                                      <p:tavLst>
                                        <p:tav tm="0">
                                          <p:val>
                                            <p:fltVal val="0"/>
                                          </p:val>
                                        </p:tav>
                                        <p:tav tm="100000">
                                          <p:val>
                                            <p:strVal val="#ppt_h"/>
                                          </p:val>
                                        </p:tav>
                                      </p:tavLst>
                                    </p:anim>
                                    <p:anim calcmode="lin" valueType="num">
                                      <p:cBhvr>
                                        <p:cTn id="102" dur="3000" fill="hold"/>
                                        <p:tgtEl>
                                          <p:spTgt spid="22"/>
                                        </p:tgtEl>
                                        <p:attrNameLst>
                                          <p:attrName>ppt_x</p:attrName>
                                        </p:attrNameLst>
                                      </p:cBhvr>
                                      <p:tavLst>
                                        <p:tav tm="0">
                                          <p:val>
                                            <p:fltVal val="0.5"/>
                                          </p:val>
                                        </p:tav>
                                        <p:tav tm="100000">
                                          <p:val>
                                            <p:strVal val="#ppt_x"/>
                                          </p:val>
                                        </p:tav>
                                      </p:tavLst>
                                    </p:anim>
                                    <p:anim calcmode="lin" valueType="num">
                                      <p:cBhvr>
                                        <p:cTn id="103" dur="3000" fill="hold"/>
                                        <p:tgtEl>
                                          <p:spTgt spid="22"/>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3"/>
                                        </p:tgtEl>
                                        <p:attrNameLst>
                                          <p:attrName>style.visibility</p:attrName>
                                        </p:attrNameLst>
                                      </p:cBhvr>
                                      <p:to>
                                        <p:strVal val="visible"/>
                                      </p:to>
                                    </p:set>
                                    <p:anim calcmode="lin" valueType="num">
                                      <p:cBhvr>
                                        <p:cTn id="106" dur="3000" fill="hold"/>
                                        <p:tgtEl>
                                          <p:spTgt spid="23"/>
                                        </p:tgtEl>
                                        <p:attrNameLst>
                                          <p:attrName>ppt_w</p:attrName>
                                        </p:attrNameLst>
                                      </p:cBhvr>
                                      <p:tavLst>
                                        <p:tav tm="0">
                                          <p:val>
                                            <p:fltVal val="0"/>
                                          </p:val>
                                        </p:tav>
                                        <p:tav tm="100000">
                                          <p:val>
                                            <p:strVal val="#ppt_w"/>
                                          </p:val>
                                        </p:tav>
                                      </p:tavLst>
                                    </p:anim>
                                    <p:anim calcmode="lin" valueType="num">
                                      <p:cBhvr>
                                        <p:cTn id="107" dur="3000" fill="hold"/>
                                        <p:tgtEl>
                                          <p:spTgt spid="23"/>
                                        </p:tgtEl>
                                        <p:attrNameLst>
                                          <p:attrName>ppt_h</p:attrName>
                                        </p:attrNameLst>
                                      </p:cBhvr>
                                      <p:tavLst>
                                        <p:tav tm="0">
                                          <p:val>
                                            <p:fltVal val="0"/>
                                          </p:val>
                                        </p:tav>
                                        <p:tav tm="100000">
                                          <p:val>
                                            <p:strVal val="#ppt_h"/>
                                          </p:val>
                                        </p:tav>
                                      </p:tavLst>
                                    </p:anim>
                                    <p:anim calcmode="lin" valueType="num">
                                      <p:cBhvr>
                                        <p:cTn id="108" dur="3000" fill="hold"/>
                                        <p:tgtEl>
                                          <p:spTgt spid="23"/>
                                        </p:tgtEl>
                                        <p:attrNameLst>
                                          <p:attrName>ppt_x</p:attrName>
                                        </p:attrNameLst>
                                      </p:cBhvr>
                                      <p:tavLst>
                                        <p:tav tm="0">
                                          <p:val>
                                            <p:fltVal val="0.5"/>
                                          </p:val>
                                        </p:tav>
                                        <p:tav tm="100000">
                                          <p:val>
                                            <p:strVal val="#ppt_x"/>
                                          </p:val>
                                        </p:tav>
                                      </p:tavLst>
                                    </p:anim>
                                    <p:anim calcmode="lin" valueType="num">
                                      <p:cBhvr>
                                        <p:cTn id="109" dur="3000" fill="hold"/>
                                        <p:tgtEl>
                                          <p:spTgt spid="23"/>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4"/>
                                        </p:tgtEl>
                                        <p:attrNameLst>
                                          <p:attrName>style.visibility</p:attrName>
                                        </p:attrNameLst>
                                      </p:cBhvr>
                                      <p:to>
                                        <p:strVal val="visible"/>
                                      </p:to>
                                    </p:set>
                                    <p:anim calcmode="lin" valueType="num">
                                      <p:cBhvr>
                                        <p:cTn id="112" dur="3000" fill="hold"/>
                                        <p:tgtEl>
                                          <p:spTgt spid="24"/>
                                        </p:tgtEl>
                                        <p:attrNameLst>
                                          <p:attrName>ppt_w</p:attrName>
                                        </p:attrNameLst>
                                      </p:cBhvr>
                                      <p:tavLst>
                                        <p:tav tm="0">
                                          <p:val>
                                            <p:fltVal val="0"/>
                                          </p:val>
                                        </p:tav>
                                        <p:tav tm="100000">
                                          <p:val>
                                            <p:strVal val="#ppt_w"/>
                                          </p:val>
                                        </p:tav>
                                      </p:tavLst>
                                    </p:anim>
                                    <p:anim calcmode="lin" valueType="num">
                                      <p:cBhvr>
                                        <p:cTn id="113" dur="3000" fill="hold"/>
                                        <p:tgtEl>
                                          <p:spTgt spid="24"/>
                                        </p:tgtEl>
                                        <p:attrNameLst>
                                          <p:attrName>ppt_h</p:attrName>
                                        </p:attrNameLst>
                                      </p:cBhvr>
                                      <p:tavLst>
                                        <p:tav tm="0">
                                          <p:val>
                                            <p:fltVal val="0"/>
                                          </p:val>
                                        </p:tav>
                                        <p:tav tm="100000">
                                          <p:val>
                                            <p:strVal val="#ppt_h"/>
                                          </p:val>
                                        </p:tav>
                                      </p:tavLst>
                                    </p:anim>
                                    <p:anim calcmode="lin" valueType="num">
                                      <p:cBhvr>
                                        <p:cTn id="114" dur="3000" fill="hold"/>
                                        <p:tgtEl>
                                          <p:spTgt spid="24"/>
                                        </p:tgtEl>
                                        <p:attrNameLst>
                                          <p:attrName>ppt_x</p:attrName>
                                        </p:attrNameLst>
                                      </p:cBhvr>
                                      <p:tavLst>
                                        <p:tav tm="0">
                                          <p:val>
                                            <p:fltVal val="0.5"/>
                                          </p:val>
                                        </p:tav>
                                        <p:tav tm="100000">
                                          <p:val>
                                            <p:strVal val="#ppt_x"/>
                                          </p:val>
                                        </p:tav>
                                      </p:tavLst>
                                    </p:anim>
                                    <p:anim calcmode="lin" valueType="num">
                                      <p:cBhvr>
                                        <p:cTn id="115" dur="3000" fill="hold"/>
                                        <p:tgtEl>
                                          <p:spTgt spid="24"/>
                                        </p:tgtEl>
                                        <p:attrNameLst>
                                          <p:attrName>ppt_y</p:attrName>
                                        </p:attrNameLst>
                                      </p:cBhvr>
                                      <p:tavLst>
                                        <p:tav tm="0">
                                          <p:val>
                                            <p:fltVal val="0.5"/>
                                          </p:val>
                                        </p:tav>
                                        <p:tav tm="100000">
                                          <p:val>
                                            <p:strVal val="#ppt_y"/>
                                          </p:val>
                                        </p:tav>
                                      </p:tavLst>
                                    </p:anim>
                                  </p:childTnLst>
                                </p:cTn>
                              </p:par>
                              <p:par>
                                <p:cTn id="116" presetID="23" presetClass="entr" presetSubtype="528" fill="hold" grpId="0"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p:cTn id="118" dur="3000" fill="hold"/>
                                        <p:tgtEl>
                                          <p:spTgt spid="25"/>
                                        </p:tgtEl>
                                        <p:attrNameLst>
                                          <p:attrName>ppt_w</p:attrName>
                                        </p:attrNameLst>
                                      </p:cBhvr>
                                      <p:tavLst>
                                        <p:tav tm="0">
                                          <p:val>
                                            <p:fltVal val="0"/>
                                          </p:val>
                                        </p:tav>
                                        <p:tav tm="100000">
                                          <p:val>
                                            <p:strVal val="#ppt_w"/>
                                          </p:val>
                                        </p:tav>
                                      </p:tavLst>
                                    </p:anim>
                                    <p:anim calcmode="lin" valueType="num">
                                      <p:cBhvr>
                                        <p:cTn id="119" dur="3000" fill="hold"/>
                                        <p:tgtEl>
                                          <p:spTgt spid="25"/>
                                        </p:tgtEl>
                                        <p:attrNameLst>
                                          <p:attrName>ppt_h</p:attrName>
                                        </p:attrNameLst>
                                      </p:cBhvr>
                                      <p:tavLst>
                                        <p:tav tm="0">
                                          <p:val>
                                            <p:fltVal val="0"/>
                                          </p:val>
                                        </p:tav>
                                        <p:tav tm="100000">
                                          <p:val>
                                            <p:strVal val="#ppt_h"/>
                                          </p:val>
                                        </p:tav>
                                      </p:tavLst>
                                    </p:anim>
                                    <p:anim calcmode="lin" valueType="num">
                                      <p:cBhvr>
                                        <p:cTn id="120" dur="3000" fill="hold"/>
                                        <p:tgtEl>
                                          <p:spTgt spid="25"/>
                                        </p:tgtEl>
                                        <p:attrNameLst>
                                          <p:attrName>ppt_x</p:attrName>
                                        </p:attrNameLst>
                                      </p:cBhvr>
                                      <p:tavLst>
                                        <p:tav tm="0">
                                          <p:val>
                                            <p:fltVal val="0.5"/>
                                          </p:val>
                                        </p:tav>
                                        <p:tav tm="100000">
                                          <p:val>
                                            <p:strVal val="#ppt_x"/>
                                          </p:val>
                                        </p:tav>
                                      </p:tavLst>
                                    </p:anim>
                                    <p:anim calcmode="lin" valueType="num">
                                      <p:cBhvr>
                                        <p:cTn id="121" dur="3000" fill="hold"/>
                                        <p:tgtEl>
                                          <p:spTgt spid="25"/>
                                        </p:tgtEl>
                                        <p:attrNameLst>
                                          <p:attrName>ppt_y</p:attrName>
                                        </p:attrNameLst>
                                      </p:cBhvr>
                                      <p:tavLst>
                                        <p:tav tm="0">
                                          <p:val>
                                            <p:fltVal val="0.5"/>
                                          </p:val>
                                        </p:tav>
                                        <p:tav tm="100000">
                                          <p:val>
                                            <p:strVal val="#ppt_y"/>
                                          </p:val>
                                        </p:tav>
                                      </p:tavLst>
                                    </p:anim>
                                  </p:childTnLst>
                                </p:cTn>
                              </p:par>
                              <p:par>
                                <p:cTn id="122" presetID="23" presetClass="entr" presetSubtype="528" fill="hold" grpId="0" nodeType="withEffect">
                                  <p:stCondLst>
                                    <p:cond delay="0"/>
                                  </p:stCondLst>
                                  <p:childTnLst>
                                    <p:set>
                                      <p:cBhvr>
                                        <p:cTn id="123" dur="1" fill="hold">
                                          <p:stCondLst>
                                            <p:cond delay="0"/>
                                          </p:stCondLst>
                                        </p:cTn>
                                        <p:tgtEl>
                                          <p:spTgt spid="26"/>
                                        </p:tgtEl>
                                        <p:attrNameLst>
                                          <p:attrName>style.visibility</p:attrName>
                                        </p:attrNameLst>
                                      </p:cBhvr>
                                      <p:to>
                                        <p:strVal val="visible"/>
                                      </p:to>
                                    </p:set>
                                    <p:anim calcmode="lin" valueType="num">
                                      <p:cBhvr>
                                        <p:cTn id="124" dur="3000" fill="hold"/>
                                        <p:tgtEl>
                                          <p:spTgt spid="26"/>
                                        </p:tgtEl>
                                        <p:attrNameLst>
                                          <p:attrName>ppt_w</p:attrName>
                                        </p:attrNameLst>
                                      </p:cBhvr>
                                      <p:tavLst>
                                        <p:tav tm="0">
                                          <p:val>
                                            <p:fltVal val="0"/>
                                          </p:val>
                                        </p:tav>
                                        <p:tav tm="100000">
                                          <p:val>
                                            <p:strVal val="#ppt_w"/>
                                          </p:val>
                                        </p:tav>
                                      </p:tavLst>
                                    </p:anim>
                                    <p:anim calcmode="lin" valueType="num">
                                      <p:cBhvr>
                                        <p:cTn id="125" dur="3000" fill="hold"/>
                                        <p:tgtEl>
                                          <p:spTgt spid="26"/>
                                        </p:tgtEl>
                                        <p:attrNameLst>
                                          <p:attrName>ppt_h</p:attrName>
                                        </p:attrNameLst>
                                      </p:cBhvr>
                                      <p:tavLst>
                                        <p:tav tm="0">
                                          <p:val>
                                            <p:fltVal val="0"/>
                                          </p:val>
                                        </p:tav>
                                        <p:tav tm="100000">
                                          <p:val>
                                            <p:strVal val="#ppt_h"/>
                                          </p:val>
                                        </p:tav>
                                      </p:tavLst>
                                    </p:anim>
                                    <p:anim calcmode="lin" valueType="num">
                                      <p:cBhvr>
                                        <p:cTn id="126" dur="3000" fill="hold"/>
                                        <p:tgtEl>
                                          <p:spTgt spid="26"/>
                                        </p:tgtEl>
                                        <p:attrNameLst>
                                          <p:attrName>ppt_x</p:attrName>
                                        </p:attrNameLst>
                                      </p:cBhvr>
                                      <p:tavLst>
                                        <p:tav tm="0">
                                          <p:val>
                                            <p:fltVal val="0.5"/>
                                          </p:val>
                                        </p:tav>
                                        <p:tav tm="100000">
                                          <p:val>
                                            <p:strVal val="#ppt_x"/>
                                          </p:val>
                                        </p:tav>
                                      </p:tavLst>
                                    </p:anim>
                                    <p:anim calcmode="lin" valueType="num">
                                      <p:cBhvr>
                                        <p:cTn id="127" dur="3000" fill="hold"/>
                                        <p:tgtEl>
                                          <p:spTgt spid="26"/>
                                        </p:tgtEl>
                                        <p:attrNameLst>
                                          <p:attrName>ppt_y</p:attrName>
                                        </p:attrNameLst>
                                      </p:cBhvr>
                                      <p:tavLst>
                                        <p:tav tm="0">
                                          <p:val>
                                            <p:fltVal val="0.5"/>
                                          </p:val>
                                        </p:tav>
                                        <p:tav tm="100000">
                                          <p:val>
                                            <p:strVal val="#ppt_y"/>
                                          </p:val>
                                        </p:tav>
                                      </p:tavLst>
                                    </p:anim>
                                  </p:childTnLst>
                                </p:cTn>
                              </p:par>
                              <p:par>
                                <p:cTn id="128" presetID="23" presetClass="entr" presetSubtype="528" fill="hold" grpId="0" nodeType="withEffect">
                                  <p:stCondLst>
                                    <p:cond delay="0"/>
                                  </p:stCondLst>
                                  <p:childTnLst>
                                    <p:set>
                                      <p:cBhvr>
                                        <p:cTn id="129" dur="1" fill="hold">
                                          <p:stCondLst>
                                            <p:cond delay="0"/>
                                          </p:stCondLst>
                                        </p:cTn>
                                        <p:tgtEl>
                                          <p:spTgt spid="27"/>
                                        </p:tgtEl>
                                        <p:attrNameLst>
                                          <p:attrName>style.visibility</p:attrName>
                                        </p:attrNameLst>
                                      </p:cBhvr>
                                      <p:to>
                                        <p:strVal val="visible"/>
                                      </p:to>
                                    </p:set>
                                    <p:anim calcmode="lin" valueType="num">
                                      <p:cBhvr>
                                        <p:cTn id="130" dur="3000" fill="hold"/>
                                        <p:tgtEl>
                                          <p:spTgt spid="27"/>
                                        </p:tgtEl>
                                        <p:attrNameLst>
                                          <p:attrName>ppt_w</p:attrName>
                                        </p:attrNameLst>
                                      </p:cBhvr>
                                      <p:tavLst>
                                        <p:tav tm="0">
                                          <p:val>
                                            <p:fltVal val="0"/>
                                          </p:val>
                                        </p:tav>
                                        <p:tav tm="100000">
                                          <p:val>
                                            <p:strVal val="#ppt_w"/>
                                          </p:val>
                                        </p:tav>
                                      </p:tavLst>
                                    </p:anim>
                                    <p:anim calcmode="lin" valueType="num">
                                      <p:cBhvr>
                                        <p:cTn id="131" dur="3000" fill="hold"/>
                                        <p:tgtEl>
                                          <p:spTgt spid="27"/>
                                        </p:tgtEl>
                                        <p:attrNameLst>
                                          <p:attrName>ppt_h</p:attrName>
                                        </p:attrNameLst>
                                      </p:cBhvr>
                                      <p:tavLst>
                                        <p:tav tm="0">
                                          <p:val>
                                            <p:fltVal val="0"/>
                                          </p:val>
                                        </p:tav>
                                        <p:tav tm="100000">
                                          <p:val>
                                            <p:strVal val="#ppt_h"/>
                                          </p:val>
                                        </p:tav>
                                      </p:tavLst>
                                    </p:anim>
                                    <p:anim calcmode="lin" valueType="num">
                                      <p:cBhvr>
                                        <p:cTn id="132" dur="3000" fill="hold"/>
                                        <p:tgtEl>
                                          <p:spTgt spid="27"/>
                                        </p:tgtEl>
                                        <p:attrNameLst>
                                          <p:attrName>ppt_x</p:attrName>
                                        </p:attrNameLst>
                                      </p:cBhvr>
                                      <p:tavLst>
                                        <p:tav tm="0">
                                          <p:val>
                                            <p:fltVal val="0.5"/>
                                          </p:val>
                                        </p:tav>
                                        <p:tav tm="100000">
                                          <p:val>
                                            <p:strVal val="#ppt_x"/>
                                          </p:val>
                                        </p:tav>
                                      </p:tavLst>
                                    </p:anim>
                                    <p:anim calcmode="lin" valueType="num">
                                      <p:cBhvr>
                                        <p:cTn id="133" dur="3000" fill="hold"/>
                                        <p:tgtEl>
                                          <p:spTgt spid="27"/>
                                        </p:tgtEl>
                                        <p:attrNameLst>
                                          <p:attrName>ppt_y</p:attrName>
                                        </p:attrNameLst>
                                      </p:cBhvr>
                                      <p:tavLst>
                                        <p:tav tm="0">
                                          <p:val>
                                            <p:fltVal val="0.5"/>
                                          </p:val>
                                        </p:tav>
                                        <p:tav tm="100000">
                                          <p:val>
                                            <p:strVal val="#ppt_y"/>
                                          </p:val>
                                        </p:tav>
                                      </p:tavLst>
                                    </p:anim>
                                  </p:childTnLst>
                                </p:cTn>
                              </p:par>
                              <p:par>
                                <p:cTn id="134" presetID="23" presetClass="entr" presetSubtype="528" fill="hold" grpId="0" nodeType="withEffect">
                                  <p:stCondLst>
                                    <p:cond delay="0"/>
                                  </p:stCondLst>
                                  <p:childTnLst>
                                    <p:set>
                                      <p:cBhvr>
                                        <p:cTn id="135" dur="1" fill="hold">
                                          <p:stCondLst>
                                            <p:cond delay="0"/>
                                          </p:stCondLst>
                                        </p:cTn>
                                        <p:tgtEl>
                                          <p:spTgt spid="28"/>
                                        </p:tgtEl>
                                        <p:attrNameLst>
                                          <p:attrName>style.visibility</p:attrName>
                                        </p:attrNameLst>
                                      </p:cBhvr>
                                      <p:to>
                                        <p:strVal val="visible"/>
                                      </p:to>
                                    </p:set>
                                    <p:anim calcmode="lin" valueType="num">
                                      <p:cBhvr>
                                        <p:cTn id="136" dur="3000" fill="hold"/>
                                        <p:tgtEl>
                                          <p:spTgt spid="28"/>
                                        </p:tgtEl>
                                        <p:attrNameLst>
                                          <p:attrName>ppt_w</p:attrName>
                                        </p:attrNameLst>
                                      </p:cBhvr>
                                      <p:tavLst>
                                        <p:tav tm="0">
                                          <p:val>
                                            <p:fltVal val="0"/>
                                          </p:val>
                                        </p:tav>
                                        <p:tav tm="100000">
                                          <p:val>
                                            <p:strVal val="#ppt_w"/>
                                          </p:val>
                                        </p:tav>
                                      </p:tavLst>
                                    </p:anim>
                                    <p:anim calcmode="lin" valueType="num">
                                      <p:cBhvr>
                                        <p:cTn id="137" dur="3000" fill="hold"/>
                                        <p:tgtEl>
                                          <p:spTgt spid="28"/>
                                        </p:tgtEl>
                                        <p:attrNameLst>
                                          <p:attrName>ppt_h</p:attrName>
                                        </p:attrNameLst>
                                      </p:cBhvr>
                                      <p:tavLst>
                                        <p:tav tm="0">
                                          <p:val>
                                            <p:fltVal val="0"/>
                                          </p:val>
                                        </p:tav>
                                        <p:tav tm="100000">
                                          <p:val>
                                            <p:strVal val="#ppt_h"/>
                                          </p:val>
                                        </p:tav>
                                      </p:tavLst>
                                    </p:anim>
                                    <p:anim calcmode="lin" valueType="num">
                                      <p:cBhvr>
                                        <p:cTn id="138" dur="3000" fill="hold"/>
                                        <p:tgtEl>
                                          <p:spTgt spid="28"/>
                                        </p:tgtEl>
                                        <p:attrNameLst>
                                          <p:attrName>ppt_x</p:attrName>
                                        </p:attrNameLst>
                                      </p:cBhvr>
                                      <p:tavLst>
                                        <p:tav tm="0">
                                          <p:val>
                                            <p:fltVal val="0.5"/>
                                          </p:val>
                                        </p:tav>
                                        <p:tav tm="100000">
                                          <p:val>
                                            <p:strVal val="#ppt_x"/>
                                          </p:val>
                                        </p:tav>
                                      </p:tavLst>
                                    </p:anim>
                                    <p:anim calcmode="lin" valueType="num">
                                      <p:cBhvr>
                                        <p:cTn id="139" dur="3000" fill="hold"/>
                                        <p:tgtEl>
                                          <p:spTgt spid="28"/>
                                        </p:tgtEl>
                                        <p:attrNameLst>
                                          <p:attrName>ppt_y</p:attrName>
                                        </p:attrNameLst>
                                      </p:cBhvr>
                                      <p:tavLst>
                                        <p:tav tm="0">
                                          <p:val>
                                            <p:fltVal val="0.5"/>
                                          </p:val>
                                        </p:tav>
                                        <p:tav tm="100000">
                                          <p:val>
                                            <p:strVal val="#ppt_y"/>
                                          </p:val>
                                        </p:tav>
                                      </p:tavLst>
                                    </p:anim>
                                  </p:childTnLst>
                                </p:cTn>
                              </p:par>
                              <p:par>
                                <p:cTn id="140" presetID="23" presetClass="entr" presetSubtype="528" fill="hold" grpId="0" nodeType="withEffect">
                                  <p:stCondLst>
                                    <p:cond delay="0"/>
                                  </p:stCondLst>
                                  <p:childTnLst>
                                    <p:set>
                                      <p:cBhvr>
                                        <p:cTn id="141" dur="1" fill="hold">
                                          <p:stCondLst>
                                            <p:cond delay="0"/>
                                          </p:stCondLst>
                                        </p:cTn>
                                        <p:tgtEl>
                                          <p:spTgt spid="29"/>
                                        </p:tgtEl>
                                        <p:attrNameLst>
                                          <p:attrName>style.visibility</p:attrName>
                                        </p:attrNameLst>
                                      </p:cBhvr>
                                      <p:to>
                                        <p:strVal val="visible"/>
                                      </p:to>
                                    </p:set>
                                    <p:anim calcmode="lin" valueType="num">
                                      <p:cBhvr>
                                        <p:cTn id="142" dur="3000" fill="hold"/>
                                        <p:tgtEl>
                                          <p:spTgt spid="29"/>
                                        </p:tgtEl>
                                        <p:attrNameLst>
                                          <p:attrName>ppt_w</p:attrName>
                                        </p:attrNameLst>
                                      </p:cBhvr>
                                      <p:tavLst>
                                        <p:tav tm="0">
                                          <p:val>
                                            <p:fltVal val="0"/>
                                          </p:val>
                                        </p:tav>
                                        <p:tav tm="100000">
                                          <p:val>
                                            <p:strVal val="#ppt_w"/>
                                          </p:val>
                                        </p:tav>
                                      </p:tavLst>
                                    </p:anim>
                                    <p:anim calcmode="lin" valueType="num">
                                      <p:cBhvr>
                                        <p:cTn id="143" dur="3000" fill="hold"/>
                                        <p:tgtEl>
                                          <p:spTgt spid="29"/>
                                        </p:tgtEl>
                                        <p:attrNameLst>
                                          <p:attrName>ppt_h</p:attrName>
                                        </p:attrNameLst>
                                      </p:cBhvr>
                                      <p:tavLst>
                                        <p:tav tm="0">
                                          <p:val>
                                            <p:fltVal val="0"/>
                                          </p:val>
                                        </p:tav>
                                        <p:tav tm="100000">
                                          <p:val>
                                            <p:strVal val="#ppt_h"/>
                                          </p:val>
                                        </p:tav>
                                      </p:tavLst>
                                    </p:anim>
                                    <p:anim calcmode="lin" valueType="num">
                                      <p:cBhvr>
                                        <p:cTn id="144" dur="3000" fill="hold"/>
                                        <p:tgtEl>
                                          <p:spTgt spid="29"/>
                                        </p:tgtEl>
                                        <p:attrNameLst>
                                          <p:attrName>ppt_x</p:attrName>
                                        </p:attrNameLst>
                                      </p:cBhvr>
                                      <p:tavLst>
                                        <p:tav tm="0">
                                          <p:val>
                                            <p:fltVal val="0.5"/>
                                          </p:val>
                                        </p:tav>
                                        <p:tav tm="100000">
                                          <p:val>
                                            <p:strVal val="#ppt_x"/>
                                          </p:val>
                                        </p:tav>
                                      </p:tavLst>
                                    </p:anim>
                                    <p:anim calcmode="lin" valueType="num">
                                      <p:cBhvr>
                                        <p:cTn id="145" dur="3000" fill="hold"/>
                                        <p:tgtEl>
                                          <p:spTgt spid="29"/>
                                        </p:tgtEl>
                                        <p:attrNameLst>
                                          <p:attrName>ppt_y</p:attrName>
                                        </p:attrNameLst>
                                      </p:cBhvr>
                                      <p:tavLst>
                                        <p:tav tm="0">
                                          <p:val>
                                            <p:fltVal val="0.5"/>
                                          </p:val>
                                        </p:tav>
                                        <p:tav tm="100000">
                                          <p:val>
                                            <p:strVal val="#ppt_y"/>
                                          </p:val>
                                        </p:tav>
                                      </p:tavLst>
                                    </p:anim>
                                  </p:childTnLst>
                                </p:cTn>
                              </p:par>
                              <p:par>
                                <p:cTn id="146" presetID="23" presetClass="entr" presetSubtype="528" fill="hold" grpId="0" nodeType="withEffect">
                                  <p:stCondLst>
                                    <p:cond delay="0"/>
                                  </p:stCondLst>
                                  <p:childTnLst>
                                    <p:set>
                                      <p:cBhvr>
                                        <p:cTn id="147" dur="1" fill="hold">
                                          <p:stCondLst>
                                            <p:cond delay="0"/>
                                          </p:stCondLst>
                                        </p:cTn>
                                        <p:tgtEl>
                                          <p:spTgt spid="30"/>
                                        </p:tgtEl>
                                        <p:attrNameLst>
                                          <p:attrName>style.visibility</p:attrName>
                                        </p:attrNameLst>
                                      </p:cBhvr>
                                      <p:to>
                                        <p:strVal val="visible"/>
                                      </p:to>
                                    </p:set>
                                    <p:anim calcmode="lin" valueType="num">
                                      <p:cBhvr>
                                        <p:cTn id="148" dur="3000" fill="hold"/>
                                        <p:tgtEl>
                                          <p:spTgt spid="30"/>
                                        </p:tgtEl>
                                        <p:attrNameLst>
                                          <p:attrName>ppt_w</p:attrName>
                                        </p:attrNameLst>
                                      </p:cBhvr>
                                      <p:tavLst>
                                        <p:tav tm="0">
                                          <p:val>
                                            <p:fltVal val="0"/>
                                          </p:val>
                                        </p:tav>
                                        <p:tav tm="100000">
                                          <p:val>
                                            <p:strVal val="#ppt_w"/>
                                          </p:val>
                                        </p:tav>
                                      </p:tavLst>
                                    </p:anim>
                                    <p:anim calcmode="lin" valueType="num">
                                      <p:cBhvr>
                                        <p:cTn id="149" dur="3000" fill="hold"/>
                                        <p:tgtEl>
                                          <p:spTgt spid="30"/>
                                        </p:tgtEl>
                                        <p:attrNameLst>
                                          <p:attrName>ppt_h</p:attrName>
                                        </p:attrNameLst>
                                      </p:cBhvr>
                                      <p:tavLst>
                                        <p:tav tm="0">
                                          <p:val>
                                            <p:fltVal val="0"/>
                                          </p:val>
                                        </p:tav>
                                        <p:tav tm="100000">
                                          <p:val>
                                            <p:strVal val="#ppt_h"/>
                                          </p:val>
                                        </p:tav>
                                      </p:tavLst>
                                    </p:anim>
                                    <p:anim calcmode="lin" valueType="num">
                                      <p:cBhvr>
                                        <p:cTn id="150" dur="3000" fill="hold"/>
                                        <p:tgtEl>
                                          <p:spTgt spid="30"/>
                                        </p:tgtEl>
                                        <p:attrNameLst>
                                          <p:attrName>ppt_x</p:attrName>
                                        </p:attrNameLst>
                                      </p:cBhvr>
                                      <p:tavLst>
                                        <p:tav tm="0">
                                          <p:val>
                                            <p:fltVal val="0.5"/>
                                          </p:val>
                                        </p:tav>
                                        <p:tav tm="100000">
                                          <p:val>
                                            <p:strVal val="#ppt_x"/>
                                          </p:val>
                                        </p:tav>
                                      </p:tavLst>
                                    </p:anim>
                                    <p:anim calcmode="lin" valueType="num">
                                      <p:cBhvr>
                                        <p:cTn id="151" dur="3000" fill="hold"/>
                                        <p:tgtEl>
                                          <p:spTgt spid="30"/>
                                        </p:tgtEl>
                                        <p:attrNameLst>
                                          <p:attrName>ppt_y</p:attrName>
                                        </p:attrNameLst>
                                      </p:cBhvr>
                                      <p:tavLst>
                                        <p:tav tm="0">
                                          <p:val>
                                            <p:fltVal val="0.5"/>
                                          </p:val>
                                        </p:tav>
                                        <p:tav tm="100000">
                                          <p:val>
                                            <p:strVal val="#ppt_y"/>
                                          </p:val>
                                        </p:tav>
                                      </p:tavLst>
                                    </p:anim>
                                  </p:childTnLst>
                                </p:cTn>
                              </p:par>
                              <p:par>
                                <p:cTn id="152" presetID="35" presetClass="entr" presetSubtype="0" fill="hold" grpId="1" nodeType="with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fade">
                                      <p:cBhvr>
                                        <p:cTn id="154" dur="3000"/>
                                        <p:tgtEl>
                                          <p:spTgt spid="7"/>
                                        </p:tgtEl>
                                      </p:cBhvr>
                                    </p:animEffect>
                                    <p:anim calcmode="lin" valueType="num">
                                      <p:cBhvr>
                                        <p:cTn id="155" dur="3000" fill="hold"/>
                                        <p:tgtEl>
                                          <p:spTgt spid="7"/>
                                        </p:tgtEl>
                                        <p:attrNameLst>
                                          <p:attrName>style.rotation</p:attrName>
                                        </p:attrNameLst>
                                      </p:cBhvr>
                                      <p:tavLst>
                                        <p:tav tm="0">
                                          <p:val>
                                            <p:fltVal val="720"/>
                                          </p:val>
                                        </p:tav>
                                        <p:tav tm="100000">
                                          <p:val>
                                            <p:fltVal val="0"/>
                                          </p:val>
                                        </p:tav>
                                      </p:tavLst>
                                    </p:anim>
                                    <p:anim calcmode="lin" valueType="num">
                                      <p:cBhvr>
                                        <p:cTn id="156" dur="3000" fill="hold"/>
                                        <p:tgtEl>
                                          <p:spTgt spid="7"/>
                                        </p:tgtEl>
                                        <p:attrNameLst>
                                          <p:attrName>ppt_h</p:attrName>
                                        </p:attrNameLst>
                                      </p:cBhvr>
                                      <p:tavLst>
                                        <p:tav tm="0">
                                          <p:val>
                                            <p:fltVal val="0"/>
                                          </p:val>
                                        </p:tav>
                                        <p:tav tm="100000">
                                          <p:val>
                                            <p:strVal val="#ppt_h"/>
                                          </p:val>
                                        </p:tav>
                                      </p:tavLst>
                                    </p:anim>
                                    <p:anim calcmode="lin" valueType="num">
                                      <p:cBhvr>
                                        <p:cTn id="157" dur="3000" fill="hold"/>
                                        <p:tgtEl>
                                          <p:spTgt spid="7"/>
                                        </p:tgtEl>
                                        <p:attrNameLst>
                                          <p:attrName>ppt_w</p:attrName>
                                        </p:attrNameLst>
                                      </p:cBhvr>
                                      <p:tavLst>
                                        <p:tav tm="0">
                                          <p:val>
                                            <p:fltVal val="0"/>
                                          </p:val>
                                        </p:tav>
                                        <p:tav tm="100000">
                                          <p:val>
                                            <p:strVal val="#ppt_w"/>
                                          </p:val>
                                        </p:tav>
                                      </p:tavLst>
                                    </p:anim>
                                  </p:childTnLst>
                                </p:cTn>
                              </p:par>
                              <p:par>
                                <p:cTn id="158" presetID="35" presetClass="entr" presetSubtype="0" fill="hold" grpId="1" nodeType="withEffect">
                                  <p:stCondLst>
                                    <p:cond delay="0"/>
                                  </p:stCondLst>
                                  <p:childTnLst>
                                    <p:set>
                                      <p:cBhvr>
                                        <p:cTn id="159" dur="1" fill="hold">
                                          <p:stCondLst>
                                            <p:cond delay="0"/>
                                          </p:stCondLst>
                                        </p:cTn>
                                        <p:tgtEl>
                                          <p:spTgt spid="8"/>
                                        </p:tgtEl>
                                        <p:attrNameLst>
                                          <p:attrName>style.visibility</p:attrName>
                                        </p:attrNameLst>
                                      </p:cBhvr>
                                      <p:to>
                                        <p:strVal val="visible"/>
                                      </p:to>
                                    </p:set>
                                    <p:animEffect transition="in" filter="fade">
                                      <p:cBhvr>
                                        <p:cTn id="160" dur="3000"/>
                                        <p:tgtEl>
                                          <p:spTgt spid="8"/>
                                        </p:tgtEl>
                                      </p:cBhvr>
                                    </p:animEffect>
                                    <p:anim calcmode="lin" valueType="num">
                                      <p:cBhvr>
                                        <p:cTn id="161" dur="3000" fill="hold"/>
                                        <p:tgtEl>
                                          <p:spTgt spid="8"/>
                                        </p:tgtEl>
                                        <p:attrNameLst>
                                          <p:attrName>style.rotation</p:attrName>
                                        </p:attrNameLst>
                                      </p:cBhvr>
                                      <p:tavLst>
                                        <p:tav tm="0">
                                          <p:val>
                                            <p:fltVal val="720"/>
                                          </p:val>
                                        </p:tav>
                                        <p:tav tm="100000">
                                          <p:val>
                                            <p:fltVal val="0"/>
                                          </p:val>
                                        </p:tav>
                                      </p:tavLst>
                                    </p:anim>
                                    <p:anim calcmode="lin" valueType="num">
                                      <p:cBhvr>
                                        <p:cTn id="162" dur="3000" fill="hold"/>
                                        <p:tgtEl>
                                          <p:spTgt spid="8"/>
                                        </p:tgtEl>
                                        <p:attrNameLst>
                                          <p:attrName>ppt_h</p:attrName>
                                        </p:attrNameLst>
                                      </p:cBhvr>
                                      <p:tavLst>
                                        <p:tav tm="0">
                                          <p:val>
                                            <p:fltVal val="0"/>
                                          </p:val>
                                        </p:tav>
                                        <p:tav tm="100000">
                                          <p:val>
                                            <p:strVal val="#ppt_h"/>
                                          </p:val>
                                        </p:tav>
                                      </p:tavLst>
                                    </p:anim>
                                    <p:anim calcmode="lin" valueType="num">
                                      <p:cBhvr>
                                        <p:cTn id="163" dur="3000" fill="hold"/>
                                        <p:tgtEl>
                                          <p:spTgt spid="8"/>
                                        </p:tgtEl>
                                        <p:attrNameLst>
                                          <p:attrName>ppt_w</p:attrName>
                                        </p:attrNameLst>
                                      </p:cBhvr>
                                      <p:tavLst>
                                        <p:tav tm="0">
                                          <p:val>
                                            <p:fltVal val="0"/>
                                          </p:val>
                                        </p:tav>
                                        <p:tav tm="100000">
                                          <p:val>
                                            <p:strVal val="#ppt_w"/>
                                          </p:val>
                                        </p:tav>
                                      </p:tavLst>
                                    </p:anim>
                                  </p:childTnLst>
                                </p:cTn>
                              </p:par>
                              <p:par>
                                <p:cTn id="164" presetID="35" presetClass="entr" presetSubtype="0" fill="hold" grpId="1"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fade">
                                      <p:cBhvr>
                                        <p:cTn id="166" dur="3000"/>
                                        <p:tgtEl>
                                          <p:spTgt spid="9"/>
                                        </p:tgtEl>
                                      </p:cBhvr>
                                    </p:animEffect>
                                    <p:anim calcmode="lin" valueType="num">
                                      <p:cBhvr>
                                        <p:cTn id="167" dur="3000" fill="hold"/>
                                        <p:tgtEl>
                                          <p:spTgt spid="9"/>
                                        </p:tgtEl>
                                        <p:attrNameLst>
                                          <p:attrName>style.rotation</p:attrName>
                                        </p:attrNameLst>
                                      </p:cBhvr>
                                      <p:tavLst>
                                        <p:tav tm="0">
                                          <p:val>
                                            <p:fltVal val="720"/>
                                          </p:val>
                                        </p:tav>
                                        <p:tav tm="100000">
                                          <p:val>
                                            <p:fltVal val="0"/>
                                          </p:val>
                                        </p:tav>
                                      </p:tavLst>
                                    </p:anim>
                                    <p:anim calcmode="lin" valueType="num">
                                      <p:cBhvr>
                                        <p:cTn id="168" dur="3000" fill="hold"/>
                                        <p:tgtEl>
                                          <p:spTgt spid="9"/>
                                        </p:tgtEl>
                                        <p:attrNameLst>
                                          <p:attrName>ppt_h</p:attrName>
                                        </p:attrNameLst>
                                      </p:cBhvr>
                                      <p:tavLst>
                                        <p:tav tm="0">
                                          <p:val>
                                            <p:fltVal val="0"/>
                                          </p:val>
                                        </p:tav>
                                        <p:tav tm="100000">
                                          <p:val>
                                            <p:strVal val="#ppt_h"/>
                                          </p:val>
                                        </p:tav>
                                      </p:tavLst>
                                    </p:anim>
                                    <p:anim calcmode="lin" valueType="num">
                                      <p:cBhvr>
                                        <p:cTn id="169" dur="3000" fill="hold"/>
                                        <p:tgtEl>
                                          <p:spTgt spid="9"/>
                                        </p:tgtEl>
                                        <p:attrNameLst>
                                          <p:attrName>ppt_w</p:attrName>
                                        </p:attrNameLst>
                                      </p:cBhvr>
                                      <p:tavLst>
                                        <p:tav tm="0">
                                          <p:val>
                                            <p:fltVal val="0"/>
                                          </p:val>
                                        </p:tav>
                                        <p:tav tm="100000">
                                          <p:val>
                                            <p:strVal val="#ppt_w"/>
                                          </p:val>
                                        </p:tav>
                                      </p:tavLst>
                                    </p:anim>
                                  </p:childTnLst>
                                </p:cTn>
                              </p:par>
                              <p:par>
                                <p:cTn id="170" presetID="35" presetClass="entr" presetSubtype="0" fill="hold" grpId="1" nodeType="withEffect">
                                  <p:stCondLst>
                                    <p:cond delay="0"/>
                                  </p:stCondLst>
                                  <p:childTnLst>
                                    <p:set>
                                      <p:cBhvr>
                                        <p:cTn id="171" dur="1" fill="hold">
                                          <p:stCondLst>
                                            <p:cond delay="0"/>
                                          </p:stCondLst>
                                        </p:cTn>
                                        <p:tgtEl>
                                          <p:spTgt spid="10"/>
                                        </p:tgtEl>
                                        <p:attrNameLst>
                                          <p:attrName>style.visibility</p:attrName>
                                        </p:attrNameLst>
                                      </p:cBhvr>
                                      <p:to>
                                        <p:strVal val="visible"/>
                                      </p:to>
                                    </p:set>
                                    <p:animEffect transition="in" filter="fade">
                                      <p:cBhvr>
                                        <p:cTn id="172" dur="3000"/>
                                        <p:tgtEl>
                                          <p:spTgt spid="10"/>
                                        </p:tgtEl>
                                      </p:cBhvr>
                                    </p:animEffect>
                                    <p:anim calcmode="lin" valueType="num">
                                      <p:cBhvr>
                                        <p:cTn id="173" dur="3000" fill="hold"/>
                                        <p:tgtEl>
                                          <p:spTgt spid="10"/>
                                        </p:tgtEl>
                                        <p:attrNameLst>
                                          <p:attrName>style.rotation</p:attrName>
                                        </p:attrNameLst>
                                      </p:cBhvr>
                                      <p:tavLst>
                                        <p:tav tm="0">
                                          <p:val>
                                            <p:fltVal val="720"/>
                                          </p:val>
                                        </p:tav>
                                        <p:tav tm="100000">
                                          <p:val>
                                            <p:fltVal val="0"/>
                                          </p:val>
                                        </p:tav>
                                      </p:tavLst>
                                    </p:anim>
                                    <p:anim calcmode="lin" valueType="num">
                                      <p:cBhvr>
                                        <p:cTn id="174" dur="3000" fill="hold"/>
                                        <p:tgtEl>
                                          <p:spTgt spid="10"/>
                                        </p:tgtEl>
                                        <p:attrNameLst>
                                          <p:attrName>ppt_h</p:attrName>
                                        </p:attrNameLst>
                                      </p:cBhvr>
                                      <p:tavLst>
                                        <p:tav tm="0">
                                          <p:val>
                                            <p:fltVal val="0"/>
                                          </p:val>
                                        </p:tav>
                                        <p:tav tm="100000">
                                          <p:val>
                                            <p:strVal val="#ppt_h"/>
                                          </p:val>
                                        </p:tav>
                                      </p:tavLst>
                                    </p:anim>
                                    <p:anim calcmode="lin" valueType="num">
                                      <p:cBhvr>
                                        <p:cTn id="175" dur="3000" fill="hold"/>
                                        <p:tgtEl>
                                          <p:spTgt spid="10"/>
                                        </p:tgtEl>
                                        <p:attrNameLst>
                                          <p:attrName>ppt_w</p:attrName>
                                        </p:attrNameLst>
                                      </p:cBhvr>
                                      <p:tavLst>
                                        <p:tav tm="0">
                                          <p:val>
                                            <p:fltVal val="0"/>
                                          </p:val>
                                        </p:tav>
                                        <p:tav tm="100000">
                                          <p:val>
                                            <p:strVal val="#ppt_w"/>
                                          </p:val>
                                        </p:tav>
                                      </p:tavLst>
                                    </p:anim>
                                  </p:childTnLst>
                                </p:cTn>
                              </p:par>
                              <p:par>
                                <p:cTn id="176" presetID="35" presetClass="entr" presetSubtype="0" fill="hold" grpId="1" nodeType="withEffect">
                                  <p:stCondLst>
                                    <p:cond delay="0"/>
                                  </p:stCondLst>
                                  <p:childTnLst>
                                    <p:set>
                                      <p:cBhvr>
                                        <p:cTn id="177" dur="1" fill="hold">
                                          <p:stCondLst>
                                            <p:cond delay="0"/>
                                          </p:stCondLst>
                                        </p:cTn>
                                        <p:tgtEl>
                                          <p:spTgt spid="11"/>
                                        </p:tgtEl>
                                        <p:attrNameLst>
                                          <p:attrName>style.visibility</p:attrName>
                                        </p:attrNameLst>
                                      </p:cBhvr>
                                      <p:to>
                                        <p:strVal val="visible"/>
                                      </p:to>
                                    </p:set>
                                    <p:animEffect transition="in" filter="fade">
                                      <p:cBhvr>
                                        <p:cTn id="178" dur="3000"/>
                                        <p:tgtEl>
                                          <p:spTgt spid="11"/>
                                        </p:tgtEl>
                                      </p:cBhvr>
                                    </p:animEffect>
                                    <p:anim calcmode="lin" valueType="num">
                                      <p:cBhvr>
                                        <p:cTn id="179" dur="3000" fill="hold"/>
                                        <p:tgtEl>
                                          <p:spTgt spid="11"/>
                                        </p:tgtEl>
                                        <p:attrNameLst>
                                          <p:attrName>style.rotation</p:attrName>
                                        </p:attrNameLst>
                                      </p:cBhvr>
                                      <p:tavLst>
                                        <p:tav tm="0">
                                          <p:val>
                                            <p:fltVal val="720"/>
                                          </p:val>
                                        </p:tav>
                                        <p:tav tm="100000">
                                          <p:val>
                                            <p:fltVal val="0"/>
                                          </p:val>
                                        </p:tav>
                                      </p:tavLst>
                                    </p:anim>
                                    <p:anim calcmode="lin" valueType="num">
                                      <p:cBhvr>
                                        <p:cTn id="180" dur="3000" fill="hold"/>
                                        <p:tgtEl>
                                          <p:spTgt spid="11"/>
                                        </p:tgtEl>
                                        <p:attrNameLst>
                                          <p:attrName>ppt_h</p:attrName>
                                        </p:attrNameLst>
                                      </p:cBhvr>
                                      <p:tavLst>
                                        <p:tav tm="0">
                                          <p:val>
                                            <p:fltVal val="0"/>
                                          </p:val>
                                        </p:tav>
                                        <p:tav tm="100000">
                                          <p:val>
                                            <p:strVal val="#ppt_h"/>
                                          </p:val>
                                        </p:tav>
                                      </p:tavLst>
                                    </p:anim>
                                    <p:anim calcmode="lin" valueType="num">
                                      <p:cBhvr>
                                        <p:cTn id="181" dur="3000" fill="hold"/>
                                        <p:tgtEl>
                                          <p:spTgt spid="11"/>
                                        </p:tgtEl>
                                        <p:attrNameLst>
                                          <p:attrName>ppt_w</p:attrName>
                                        </p:attrNameLst>
                                      </p:cBhvr>
                                      <p:tavLst>
                                        <p:tav tm="0">
                                          <p:val>
                                            <p:fltVal val="0"/>
                                          </p:val>
                                        </p:tav>
                                        <p:tav tm="100000">
                                          <p:val>
                                            <p:strVal val="#ppt_w"/>
                                          </p:val>
                                        </p:tav>
                                      </p:tavLst>
                                    </p:anim>
                                  </p:childTnLst>
                                </p:cTn>
                              </p:par>
                              <p:par>
                                <p:cTn id="182" presetID="35" presetClass="entr" presetSubtype="0" fill="hold" grpId="1" nodeType="withEffect">
                                  <p:stCondLst>
                                    <p:cond delay="0"/>
                                  </p:stCondLst>
                                  <p:childTnLst>
                                    <p:set>
                                      <p:cBhvr>
                                        <p:cTn id="183" dur="1" fill="hold">
                                          <p:stCondLst>
                                            <p:cond delay="0"/>
                                          </p:stCondLst>
                                        </p:cTn>
                                        <p:tgtEl>
                                          <p:spTgt spid="12"/>
                                        </p:tgtEl>
                                        <p:attrNameLst>
                                          <p:attrName>style.visibility</p:attrName>
                                        </p:attrNameLst>
                                      </p:cBhvr>
                                      <p:to>
                                        <p:strVal val="visible"/>
                                      </p:to>
                                    </p:set>
                                    <p:animEffect transition="in" filter="fade">
                                      <p:cBhvr>
                                        <p:cTn id="184" dur="3000"/>
                                        <p:tgtEl>
                                          <p:spTgt spid="12"/>
                                        </p:tgtEl>
                                      </p:cBhvr>
                                    </p:animEffect>
                                    <p:anim calcmode="lin" valueType="num">
                                      <p:cBhvr>
                                        <p:cTn id="185" dur="3000" fill="hold"/>
                                        <p:tgtEl>
                                          <p:spTgt spid="12"/>
                                        </p:tgtEl>
                                        <p:attrNameLst>
                                          <p:attrName>style.rotation</p:attrName>
                                        </p:attrNameLst>
                                      </p:cBhvr>
                                      <p:tavLst>
                                        <p:tav tm="0">
                                          <p:val>
                                            <p:fltVal val="720"/>
                                          </p:val>
                                        </p:tav>
                                        <p:tav tm="100000">
                                          <p:val>
                                            <p:fltVal val="0"/>
                                          </p:val>
                                        </p:tav>
                                      </p:tavLst>
                                    </p:anim>
                                    <p:anim calcmode="lin" valueType="num">
                                      <p:cBhvr>
                                        <p:cTn id="186" dur="3000" fill="hold"/>
                                        <p:tgtEl>
                                          <p:spTgt spid="12"/>
                                        </p:tgtEl>
                                        <p:attrNameLst>
                                          <p:attrName>ppt_h</p:attrName>
                                        </p:attrNameLst>
                                      </p:cBhvr>
                                      <p:tavLst>
                                        <p:tav tm="0">
                                          <p:val>
                                            <p:fltVal val="0"/>
                                          </p:val>
                                        </p:tav>
                                        <p:tav tm="100000">
                                          <p:val>
                                            <p:strVal val="#ppt_h"/>
                                          </p:val>
                                        </p:tav>
                                      </p:tavLst>
                                    </p:anim>
                                    <p:anim calcmode="lin" valueType="num">
                                      <p:cBhvr>
                                        <p:cTn id="187" dur="3000" fill="hold"/>
                                        <p:tgtEl>
                                          <p:spTgt spid="12"/>
                                        </p:tgtEl>
                                        <p:attrNameLst>
                                          <p:attrName>ppt_w</p:attrName>
                                        </p:attrNameLst>
                                      </p:cBhvr>
                                      <p:tavLst>
                                        <p:tav tm="0">
                                          <p:val>
                                            <p:fltVal val="0"/>
                                          </p:val>
                                        </p:tav>
                                        <p:tav tm="100000">
                                          <p:val>
                                            <p:strVal val="#ppt_w"/>
                                          </p:val>
                                        </p:tav>
                                      </p:tavLst>
                                    </p:anim>
                                  </p:childTnLst>
                                </p:cTn>
                              </p:par>
                              <p:par>
                                <p:cTn id="188" presetID="35" presetClass="entr" presetSubtype="0" fill="hold" grpId="1" nodeType="withEffect">
                                  <p:stCondLst>
                                    <p:cond delay="0"/>
                                  </p:stCondLst>
                                  <p:childTnLst>
                                    <p:set>
                                      <p:cBhvr>
                                        <p:cTn id="189" dur="1" fill="hold">
                                          <p:stCondLst>
                                            <p:cond delay="0"/>
                                          </p:stCondLst>
                                        </p:cTn>
                                        <p:tgtEl>
                                          <p:spTgt spid="13"/>
                                        </p:tgtEl>
                                        <p:attrNameLst>
                                          <p:attrName>style.visibility</p:attrName>
                                        </p:attrNameLst>
                                      </p:cBhvr>
                                      <p:to>
                                        <p:strVal val="visible"/>
                                      </p:to>
                                    </p:set>
                                    <p:animEffect transition="in" filter="fade">
                                      <p:cBhvr>
                                        <p:cTn id="190" dur="3000"/>
                                        <p:tgtEl>
                                          <p:spTgt spid="13"/>
                                        </p:tgtEl>
                                      </p:cBhvr>
                                    </p:animEffect>
                                    <p:anim calcmode="lin" valueType="num">
                                      <p:cBhvr>
                                        <p:cTn id="191" dur="3000" fill="hold"/>
                                        <p:tgtEl>
                                          <p:spTgt spid="13"/>
                                        </p:tgtEl>
                                        <p:attrNameLst>
                                          <p:attrName>style.rotation</p:attrName>
                                        </p:attrNameLst>
                                      </p:cBhvr>
                                      <p:tavLst>
                                        <p:tav tm="0">
                                          <p:val>
                                            <p:fltVal val="720"/>
                                          </p:val>
                                        </p:tav>
                                        <p:tav tm="100000">
                                          <p:val>
                                            <p:fltVal val="0"/>
                                          </p:val>
                                        </p:tav>
                                      </p:tavLst>
                                    </p:anim>
                                    <p:anim calcmode="lin" valueType="num">
                                      <p:cBhvr>
                                        <p:cTn id="192" dur="3000" fill="hold"/>
                                        <p:tgtEl>
                                          <p:spTgt spid="13"/>
                                        </p:tgtEl>
                                        <p:attrNameLst>
                                          <p:attrName>ppt_h</p:attrName>
                                        </p:attrNameLst>
                                      </p:cBhvr>
                                      <p:tavLst>
                                        <p:tav tm="0">
                                          <p:val>
                                            <p:fltVal val="0"/>
                                          </p:val>
                                        </p:tav>
                                        <p:tav tm="100000">
                                          <p:val>
                                            <p:strVal val="#ppt_h"/>
                                          </p:val>
                                        </p:tav>
                                      </p:tavLst>
                                    </p:anim>
                                    <p:anim calcmode="lin" valueType="num">
                                      <p:cBhvr>
                                        <p:cTn id="193" dur="3000" fill="hold"/>
                                        <p:tgtEl>
                                          <p:spTgt spid="13"/>
                                        </p:tgtEl>
                                        <p:attrNameLst>
                                          <p:attrName>ppt_w</p:attrName>
                                        </p:attrNameLst>
                                      </p:cBhvr>
                                      <p:tavLst>
                                        <p:tav tm="0">
                                          <p:val>
                                            <p:fltVal val="0"/>
                                          </p:val>
                                        </p:tav>
                                        <p:tav tm="100000">
                                          <p:val>
                                            <p:strVal val="#ppt_w"/>
                                          </p:val>
                                        </p:tav>
                                      </p:tavLst>
                                    </p:anim>
                                  </p:childTnLst>
                                </p:cTn>
                              </p:par>
                              <p:par>
                                <p:cTn id="194" presetID="35" presetClass="entr" presetSubtype="0" fill="hold" grpId="1" nodeType="withEffect">
                                  <p:stCondLst>
                                    <p:cond delay="0"/>
                                  </p:stCondLst>
                                  <p:childTnLst>
                                    <p:set>
                                      <p:cBhvr>
                                        <p:cTn id="195" dur="1" fill="hold">
                                          <p:stCondLst>
                                            <p:cond delay="0"/>
                                          </p:stCondLst>
                                        </p:cTn>
                                        <p:tgtEl>
                                          <p:spTgt spid="14"/>
                                        </p:tgtEl>
                                        <p:attrNameLst>
                                          <p:attrName>style.visibility</p:attrName>
                                        </p:attrNameLst>
                                      </p:cBhvr>
                                      <p:to>
                                        <p:strVal val="visible"/>
                                      </p:to>
                                    </p:set>
                                    <p:animEffect transition="in" filter="fade">
                                      <p:cBhvr>
                                        <p:cTn id="196" dur="3000"/>
                                        <p:tgtEl>
                                          <p:spTgt spid="14"/>
                                        </p:tgtEl>
                                      </p:cBhvr>
                                    </p:animEffect>
                                    <p:anim calcmode="lin" valueType="num">
                                      <p:cBhvr>
                                        <p:cTn id="197" dur="3000" fill="hold"/>
                                        <p:tgtEl>
                                          <p:spTgt spid="14"/>
                                        </p:tgtEl>
                                        <p:attrNameLst>
                                          <p:attrName>style.rotation</p:attrName>
                                        </p:attrNameLst>
                                      </p:cBhvr>
                                      <p:tavLst>
                                        <p:tav tm="0">
                                          <p:val>
                                            <p:fltVal val="720"/>
                                          </p:val>
                                        </p:tav>
                                        <p:tav tm="100000">
                                          <p:val>
                                            <p:fltVal val="0"/>
                                          </p:val>
                                        </p:tav>
                                      </p:tavLst>
                                    </p:anim>
                                    <p:anim calcmode="lin" valueType="num">
                                      <p:cBhvr>
                                        <p:cTn id="198" dur="3000" fill="hold"/>
                                        <p:tgtEl>
                                          <p:spTgt spid="14"/>
                                        </p:tgtEl>
                                        <p:attrNameLst>
                                          <p:attrName>ppt_h</p:attrName>
                                        </p:attrNameLst>
                                      </p:cBhvr>
                                      <p:tavLst>
                                        <p:tav tm="0">
                                          <p:val>
                                            <p:fltVal val="0"/>
                                          </p:val>
                                        </p:tav>
                                        <p:tav tm="100000">
                                          <p:val>
                                            <p:strVal val="#ppt_h"/>
                                          </p:val>
                                        </p:tav>
                                      </p:tavLst>
                                    </p:anim>
                                    <p:anim calcmode="lin" valueType="num">
                                      <p:cBhvr>
                                        <p:cTn id="199" dur="3000" fill="hold"/>
                                        <p:tgtEl>
                                          <p:spTgt spid="14"/>
                                        </p:tgtEl>
                                        <p:attrNameLst>
                                          <p:attrName>ppt_w</p:attrName>
                                        </p:attrNameLst>
                                      </p:cBhvr>
                                      <p:tavLst>
                                        <p:tav tm="0">
                                          <p:val>
                                            <p:fltVal val="0"/>
                                          </p:val>
                                        </p:tav>
                                        <p:tav tm="100000">
                                          <p:val>
                                            <p:strVal val="#ppt_w"/>
                                          </p:val>
                                        </p:tav>
                                      </p:tavLst>
                                    </p:anim>
                                  </p:childTnLst>
                                </p:cTn>
                              </p:par>
                              <p:par>
                                <p:cTn id="200" presetID="35" presetClass="entr" presetSubtype="0" fill="hold" grpId="1" nodeType="withEffect">
                                  <p:stCondLst>
                                    <p:cond delay="0"/>
                                  </p:stCondLst>
                                  <p:childTnLst>
                                    <p:set>
                                      <p:cBhvr>
                                        <p:cTn id="201" dur="1" fill="hold">
                                          <p:stCondLst>
                                            <p:cond delay="0"/>
                                          </p:stCondLst>
                                        </p:cTn>
                                        <p:tgtEl>
                                          <p:spTgt spid="15"/>
                                        </p:tgtEl>
                                        <p:attrNameLst>
                                          <p:attrName>style.visibility</p:attrName>
                                        </p:attrNameLst>
                                      </p:cBhvr>
                                      <p:to>
                                        <p:strVal val="visible"/>
                                      </p:to>
                                    </p:set>
                                    <p:animEffect transition="in" filter="fade">
                                      <p:cBhvr>
                                        <p:cTn id="202" dur="3000"/>
                                        <p:tgtEl>
                                          <p:spTgt spid="15"/>
                                        </p:tgtEl>
                                      </p:cBhvr>
                                    </p:animEffect>
                                    <p:anim calcmode="lin" valueType="num">
                                      <p:cBhvr>
                                        <p:cTn id="203" dur="3000" fill="hold"/>
                                        <p:tgtEl>
                                          <p:spTgt spid="15"/>
                                        </p:tgtEl>
                                        <p:attrNameLst>
                                          <p:attrName>style.rotation</p:attrName>
                                        </p:attrNameLst>
                                      </p:cBhvr>
                                      <p:tavLst>
                                        <p:tav tm="0">
                                          <p:val>
                                            <p:fltVal val="720"/>
                                          </p:val>
                                        </p:tav>
                                        <p:tav tm="100000">
                                          <p:val>
                                            <p:fltVal val="0"/>
                                          </p:val>
                                        </p:tav>
                                      </p:tavLst>
                                    </p:anim>
                                    <p:anim calcmode="lin" valueType="num">
                                      <p:cBhvr>
                                        <p:cTn id="204" dur="3000" fill="hold"/>
                                        <p:tgtEl>
                                          <p:spTgt spid="15"/>
                                        </p:tgtEl>
                                        <p:attrNameLst>
                                          <p:attrName>ppt_h</p:attrName>
                                        </p:attrNameLst>
                                      </p:cBhvr>
                                      <p:tavLst>
                                        <p:tav tm="0">
                                          <p:val>
                                            <p:fltVal val="0"/>
                                          </p:val>
                                        </p:tav>
                                        <p:tav tm="100000">
                                          <p:val>
                                            <p:strVal val="#ppt_h"/>
                                          </p:val>
                                        </p:tav>
                                      </p:tavLst>
                                    </p:anim>
                                    <p:anim calcmode="lin" valueType="num">
                                      <p:cBhvr>
                                        <p:cTn id="205" dur="3000" fill="hold"/>
                                        <p:tgtEl>
                                          <p:spTgt spid="15"/>
                                        </p:tgtEl>
                                        <p:attrNameLst>
                                          <p:attrName>ppt_w</p:attrName>
                                        </p:attrNameLst>
                                      </p:cBhvr>
                                      <p:tavLst>
                                        <p:tav tm="0">
                                          <p:val>
                                            <p:fltVal val="0"/>
                                          </p:val>
                                        </p:tav>
                                        <p:tav tm="100000">
                                          <p:val>
                                            <p:strVal val="#ppt_w"/>
                                          </p:val>
                                        </p:tav>
                                      </p:tavLst>
                                    </p:anim>
                                  </p:childTnLst>
                                </p:cTn>
                              </p:par>
                              <p:par>
                                <p:cTn id="206" presetID="35" presetClass="entr" presetSubtype="0" fill="hold" grpId="1" nodeType="withEffect">
                                  <p:stCondLst>
                                    <p:cond delay="0"/>
                                  </p:stCondLst>
                                  <p:childTnLst>
                                    <p:set>
                                      <p:cBhvr>
                                        <p:cTn id="207" dur="1" fill="hold">
                                          <p:stCondLst>
                                            <p:cond delay="0"/>
                                          </p:stCondLst>
                                        </p:cTn>
                                        <p:tgtEl>
                                          <p:spTgt spid="16"/>
                                        </p:tgtEl>
                                        <p:attrNameLst>
                                          <p:attrName>style.visibility</p:attrName>
                                        </p:attrNameLst>
                                      </p:cBhvr>
                                      <p:to>
                                        <p:strVal val="visible"/>
                                      </p:to>
                                    </p:set>
                                    <p:animEffect transition="in" filter="fade">
                                      <p:cBhvr>
                                        <p:cTn id="208" dur="3000"/>
                                        <p:tgtEl>
                                          <p:spTgt spid="16"/>
                                        </p:tgtEl>
                                      </p:cBhvr>
                                    </p:animEffect>
                                    <p:anim calcmode="lin" valueType="num">
                                      <p:cBhvr>
                                        <p:cTn id="209" dur="3000" fill="hold"/>
                                        <p:tgtEl>
                                          <p:spTgt spid="16"/>
                                        </p:tgtEl>
                                        <p:attrNameLst>
                                          <p:attrName>style.rotation</p:attrName>
                                        </p:attrNameLst>
                                      </p:cBhvr>
                                      <p:tavLst>
                                        <p:tav tm="0">
                                          <p:val>
                                            <p:fltVal val="720"/>
                                          </p:val>
                                        </p:tav>
                                        <p:tav tm="100000">
                                          <p:val>
                                            <p:fltVal val="0"/>
                                          </p:val>
                                        </p:tav>
                                      </p:tavLst>
                                    </p:anim>
                                    <p:anim calcmode="lin" valueType="num">
                                      <p:cBhvr>
                                        <p:cTn id="210" dur="3000" fill="hold"/>
                                        <p:tgtEl>
                                          <p:spTgt spid="16"/>
                                        </p:tgtEl>
                                        <p:attrNameLst>
                                          <p:attrName>ppt_h</p:attrName>
                                        </p:attrNameLst>
                                      </p:cBhvr>
                                      <p:tavLst>
                                        <p:tav tm="0">
                                          <p:val>
                                            <p:fltVal val="0"/>
                                          </p:val>
                                        </p:tav>
                                        <p:tav tm="100000">
                                          <p:val>
                                            <p:strVal val="#ppt_h"/>
                                          </p:val>
                                        </p:tav>
                                      </p:tavLst>
                                    </p:anim>
                                    <p:anim calcmode="lin" valueType="num">
                                      <p:cBhvr>
                                        <p:cTn id="211" dur="3000" fill="hold"/>
                                        <p:tgtEl>
                                          <p:spTgt spid="16"/>
                                        </p:tgtEl>
                                        <p:attrNameLst>
                                          <p:attrName>ppt_w</p:attrName>
                                        </p:attrNameLst>
                                      </p:cBhvr>
                                      <p:tavLst>
                                        <p:tav tm="0">
                                          <p:val>
                                            <p:fltVal val="0"/>
                                          </p:val>
                                        </p:tav>
                                        <p:tav tm="100000">
                                          <p:val>
                                            <p:strVal val="#ppt_w"/>
                                          </p:val>
                                        </p:tav>
                                      </p:tavLst>
                                    </p:anim>
                                  </p:childTnLst>
                                </p:cTn>
                              </p:par>
                              <p:par>
                                <p:cTn id="212" presetID="35" presetClass="entr" presetSubtype="0" fill="hold" grpId="1" nodeType="withEffect">
                                  <p:stCondLst>
                                    <p:cond delay="0"/>
                                  </p:stCondLst>
                                  <p:childTnLst>
                                    <p:set>
                                      <p:cBhvr>
                                        <p:cTn id="213" dur="1" fill="hold">
                                          <p:stCondLst>
                                            <p:cond delay="0"/>
                                          </p:stCondLst>
                                        </p:cTn>
                                        <p:tgtEl>
                                          <p:spTgt spid="17"/>
                                        </p:tgtEl>
                                        <p:attrNameLst>
                                          <p:attrName>style.visibility</p:attrName>
                                        </p:attrNameLst>
                                      </p:cBhvr>
                                      <p:to>
                                        <p:strVal val="visible"/>
                                      </p:to>
                                    </p:set>
                                    <p:animEffect transition="in" filter="fade">
                                      <p:cBhvr>
                                        <p:cTn id="214" dur="3000"/>
                                        <p:tgtEl>
                                          <p:spTgt spid="17"/>
                                        </p:tgtEl>
                                      </p:cBhvr>
                                    </p:animEffect>
                                    <p:anim calcmode="lin" valueType="num">
                                      <p:cBhvr>
                                        <p:cTn id="215" dur="3000" fill="hold"/>
                                        <p:tgtEl>
                                          <p:spTgt spid="17"/>
                                        </p:tgtEl>
                                        <p:attrNameLst>
                                          <p:attrName>style.rotation</p:attrName>
                                        </p:attrNameLst>
                                      </p:cBhvr>
                                      <p:tavLst>
                                        <p:tav tm="0">
                                          <p:val>
                                            <p:fltVal val="720"/>
                                          </p:val>
                                        </p:tav>
                                        <p:tav tm="100000">
                                          <p:val>
                                            <p:fltVal val="0"/>
                                          </p:val>
                                        </p:tav>
                                      </p:tavLst>
                                    </p:anim>
                                    <p:anim calcmode="lin" valueType="num">
                                      <p:cBhvr>
                                        <p:cTn id="216" dur="3000" fill="hold"/>
                                        <p:tgtEl>
                                          <p:spTgt spid="17"/>
                                        </p:tgtEl>
                                        <p:attrNameLst>
                                          <p:attrName>ppt_h</p:attrName>
                                        </p:attrNameLst>
                                      </p:cBhvr>
                                      <p:tavLst>
                                        <p:tav tm="0">
                                          <p:val>
                                            <p:fltVal val="0"/>
                                          </p:val>
                                        </p:tav>
                                        <p:tav tm="100000">
                                          <p:val>
                                            <p:strVal val="#ppt_h"/>
                                          </p:val>
                                        </p:tav>
                                      </p:tavLst>
                                    </p:anim>
                                    <p:anim calcmode="lin" valueType="num">
                                      <p:cBhvr>
                                        <p:cTn id="217" dur="3000" fill="hold"/>
                                        <p:tgtEl>
                                          <p:spTgt spid="17"/>
                                        </p:tgtEl>
                                        <p:attrNameLst>
                                          <p:attrName>ppt_w</p:attrName>
                                        </p:attrNameLst>
                                      </p:cBhvr>
                                      <p:tavLst>
                                        <p:tav tm="0">
                                          <p:val>
                                            <p:fltVal val="0"/>
                                          </p:val>
                                        </p:tav>
                                        <p:tav tm="100000">
                                          <p:val>
                                            <p:strVal val="#ppt_w"/>
                                          </p:val>
                                        </p:tav>
                                      </p:tavLst>
                                    </p:anim>
                                  </p:childTnLst>
                                </p:cTn>
                              </p:par>
                              <p:par>
                                <p:cTn id="218" presetID="35" presetClass="entr" presetSubtype="0" fill="hold" grpId="1" nodeType="withEffect">
                                  <p:stCondLst>
                                    <p:cond delay="0"/>
                                  </p:stCondLst>
                                  <p:childTnLst>
                                    <p:set>
                                      <p:cBhvr>
                                        <p:cTn id="219" dur="1" fill="hold">
                                          <p:stCondLst>
                                            <p:cond delay="0"/>
                                          </p:stCondLst>
                                        </p:cTn>
                                        <p:tgtEl>
                                          <p:spTgt spid="18"/>
                                        </p:tgtEl>
                                        <p:attrNameLst>
                                          <p:attrName>style.visibility</p:attrName>
                                        </p:attrNameLst>
                                      </p:cBhvr>
                                      <p:to>
                                        <p:strVal val="visible"/>
                                      </p:to>
                                    </p:set>
                                    <p:animEffect transition="in" filter="fade">
                                      <p:cBhvr>
                                        <p:cTn id="220" dur="3000"/>
                                        <p:tgtEl>
                                          <p:spTgt spid="18"/>
                                        </p:tgtEl>
                                      </p:cBhvr>
                                    </p:animEffect>
                                    <p:anim calcmode="lin" valueType="num">
                                      <p:cBhvr>
                                        <p:cTn id="221" dur="3000" fill="hold"/>
                                        <p:tgtEl>
                                          <p:spTgt spid="18"/>
                                        </p:tgtEl>
                                        <p:attrNameLst>
                                          <p:attrName>style.rotation</p:attrName>
                                        </p:attrNameLst>
                                      </p:cBhvr>
                                      <p:tavLst>
                                        <p:tav tm="0">
                                          <p:val>
                                            <p:fltVal val="720"/>
                                          </p:val>
                                        </p:tav>
                                        <p:tav tm="100000">
                                          <p:val>
                                            <p:fltVal val="0"/>
                                          </p:val>
                                        </p:tav>
                                      </p:tavLst>
                                    </p:anim>
                                    <p:anim calcmode="lin" valueType="num">
                                      <p:cBhvr>
                                        <p:cTn id="222" dur="3000" fill="hold"/>
                                        <p:tgtEl>
                                          <p:spTgt spid="18"/>
                                        </p:tgtEl>
                                        <p:attrNameLst>
                                          <p:attrName>ppt_h</p:attrName>
                                        </p:attrNameLst>
                                      </p:cBhvr>
                                      <p:tavLst>
                                        <p:tav tm="0">
                                          <p:val>
                                            <p:fltVal val="0"/>
                                          </p:val>
                                        </p:tav>
                                        <p:tav tm="100000">
                                          <p:val>
                                            <p:strVal val="#ppt_h"/>
                                          </p:val>
                                        </p:tav>
                                      </p:tavLst>
                                    </p:anim>
                                    <p:anim calcmode="lin" valueType="num">
                                      <p:cBhvr>
                                        <p:cTn id="223" dur="3000" fill="hold"/>
                                        <p:tgtEl>
                                          <p:spTgt spid="18"/>
                                        </p:tgtEl>
                                        <p:attrNameLst>
                                          <p:attrName>ppt_w</p:attrName>
                                        </p:attrNameLst>
                                      </p:cBhvr>
                                      <p:tavLst>
                                        <p:tav tm="0">
                                          <p:val>
                                            <p:fltVal val="0"/>
                                          </p:val>
                                        </p:tav>
                                        <p:tav tm="100000">
                                          <p:val>
                                            <p:strVal val="#ppt_w"/>
                                          </p:val>
                                        </p:tav>
                                      </p:tavLst>
                                    </p:anim>
                                  </p:childTnLst>
                                </p:cTn>
                              </p:par>
                              <p:par>
                                <p:cTn id="224" presetID="35" presetClass="entr" presetSubtype="0" fill="hold" grpId="1" nodeType="withEffect">
                                  <p:stCondLst>
                                    <p:cond delay="0"/>
                                  </p:stCondLst>
                                  <p:childTnLst>
                                    <p:set>
                                      <p:cBhvr>
                                        <p:cTn id="225" dur="1" fill="hold">
                                          <p:stCondLst>
                                            <p:cond delay="0"/>
                                          </p:stCondLst>
                                        </p:cTn>
                                        <p:tgtEl>
                                          <p:spTgt spid="19"/>
                                        </p:tgtEl>
                                        <p:attrNameLst>
                                          <p:attrName>style.visibility</p:attrName>
                                        </p:attrNameLst>
                                      </p:cBhvr>
                                      <p:to>
                                        <p:strVal val="visible"/>
                                      </p:to>
                                    </p:set>
                                    <p:animEffect transition="in" filter="fade">
                                      <p:cBhvr>
                                        <p:cTn id="226" dur="3000"/>
                                        <p:tgtEl>
                                          <p:spTgt spid="19"/>
                                        </p:tgtEl>
                                      </p:cBhvr>
                                    </p:animEffect>
                                    <p:anim calcmode="lin" valueType="num">
                                      <p:cBhvr>
                                        <p:cTn id="227" dur="3000" fill="hold"/>
                                        <p:tgtEl>
                                          <p:spTgt spid="19"/>
                                        </p:tgtEl>
                                        <p:attrNameLst>
                                          <p:attrName>style.rotation</p:attrName>
                                        </p:attrNameLst>
                                      </p:cBhvr>
                                      <p:tavLst>
                                        <p:tav tm="0">
                                          <p:val>
                                            <p:fltVal val="720"/>
                                          </p:val>
                                        </p:tav>
                                        <p:tav tm="100000">
                                          <p:val>
                                            <p:fltVal val="0"/>
                                          </p:val>
                                        </p:tav>
                                      </p:tavLst>
                                    </p:anim>
                                    <p:anim calcmode="lin" valueType="num">
                                      <p:cBhvr>
                                        <p:cTn id="228" dur="3000" fill="hold"/>
                                        <p:tgtEl>
                                          <p:spTgt spid="19"/>
                                        </p:tgtEl>
                                        <p:attrNameLst>
                                          <p:attrName>ppt_h</p:attrName>
                                        </p:attrNameLst>
                                      </p:cBhvr>
                                      <p:tavLst>
                                        <p:tav tm="0">
                                          <p:val>
                                            <p:fltVal val="0"/>
                                          </p:val>
                                        </p:tav>
                                        <p:tav tm="100000">
                                          <p:val>
                                            <p:strVal val="#ppt_h"/>
                                          </p:val>
                                        </p:tav>
                                      </p:tavLst>
                                    </p:anim>
                                    <p:anim calcmode="lin" valueType="num">
                                      <p:cBhvr>
                                        <p:cTn id="229" dur="3000" fill="hold"/>
                                        <p:tgtEl>
                                          <p:spTgt spid="19"/>
                                        </p:tgtEl>
                                        <p:attrNameLst>
                                          <p:attrName>ppt_w</p:attrName>
                                        </p:attrNameLst>
                                      </p:cBhvr>
                                      <p:tavLst>
                                        <p:tav tm="0">
                                          <p:val>
                                            <p:fltVal val="0"/>
                                          </p:val>
                                        </p:tav>
                                        <p:tav tm="100000">
                                          <p:val>
                                            <p:strVal val="#ppt_w"/>
                                          </p:val>
                                        </p:tav>
                                      </p:tavLst>
                                    </p:anim>
                                  </p:childTnLst>
                                </p:cTn>
                              </p:par>
                              <p:par>
                                <p:cTn id="230" presetID="35" presetClass="entr" presetSubtype="0" fill="hold" grpId="1" nodeType="withEffect">
                                  <p:stCondLst>
                                    <p:cond delay="0"/>
                                  </p:stCondLst>
                                  <p:childTnLst>
                                    <p:set>
                                      <p:cBhvr>
                                        <p:cTn id="231" dur="1" fill="hold">
                                          <p:stCondLst>
                                            <p:cond delay="0"/>
                                          </p:stCondLst>
                                        </p:cTn>
                                        <p:tgtEl>
                                          <p:spTgt spid="20"/>
                                        </p:tgtEl>
                                        <p:attrNameLst>
                                          <p:attrName>style.visibility</p:attrName>
                                        </p:attrNameLst>
                                      </p:cBhvr>
                                      <p:to>
                                        <p:strVal val="visible"/>
                                      </p:to>
                                    </p:set>
                                    <p:animEffect transition="in" filter="fade">
                                      <p:cBhvr>
                                        <p:cTn id="232" dur="3000"/>
                                        <p:tgtEl>
                                          <p:spTgt spid="20"/>
                                        </p:tgtEl>
                                      </p:cBhvr>
                                    </p:animEffect>
                                    <p:anim calcmode="lin" valueType="num">
                                      <p:cBhvr>
                                        <p:cTn id="233" dur="3000" fill="hold"/>
                                        <p:tgtEl>
                                          <p:spTgt spid="20"/>
                                        </p:tgtEl>
                                        <p:attrNameLst>
                                          <p:attrName>style.rotation</p:attrName>
                                        </p:attrNameLst>
                                      </p:cBhvr>
                                      <p:tavLst>
                                        <p:tav tm="0">
                                          <p:val>
                                            <p:fltVal val="720"/>
                                          </p:val>
                                        </p:tav>
                                        <p:tav tm="100000">
                                          <p:val>
                                            <p:fltVal val="0"/>
                                          </p:val>
                                        </p:tav>
                                      </p:tavLst>
                                    </p:anim>
                                    <p:anim calcmode="lin" valueType="num">
                                      <p:cBhvr>
                                        <p:cTn id="234" dur="3000" fill="hold"/>
                                        <p:tgtEl>
                                          <p:spTgt spid="20"/>
                                        </p:tgtEl>
                                        <p:attrNameLst>
                                          <p:attrName>ppt_h</p:attrName>
                                        </p:attrNameLst>
                                      </p:cBhvr>
                                      <p:tavLst>
                                        <p:tav tm="0">
                                          <p:val>
                                            <p:fltVal val="0"/>
                                          </p:val>
                                        </p:tav>
                                        <p:tav tm="100000">
                                          <p:val>
                                            <p:strVal val="#ppt_h"/>
                                          </p:val>
                                        </p:tav>
                                      </p:tavLst>
                                    </p:anim>
                                    <p:anim calcmode="lin" valueType="num">
                                      <p:cBhvr>
                                        <p:cTn id="235" dur="3000" fill="hold"/>
                                        <p:tgtEl>
                                          <p:spTgt spid="20"/>
                                        </p:tgtEl>
                                        <p:attrNameLst>
                                          <p:attrName>ppt_w</p:attrName>
                                        </p:attrNameLst>
                                      </p:cBhvr>
                                      <p:tavLst>
                                        <p:tav tm="0">
                                          <p:val>
                                            <p:fltVal val="0"/>
                                          </p:val>
                                        </p:tav>
                                        <p:tav tm="100000">
                                          <p:val>
                                            <p:strVal val="#ppt_w"/>
                                          </p:val>
                                        </p:tav>
                                      </p:tavLst>
                                    </p:anim>
                                  </p:childTnLst>
                                </p:cTn>
                              </p:par>
                              <p:par>
                                <p:cTn id="236" presetID="35" presetClass="entr" presetSubtype="0" fill="hold" grpId="1" nodeType="withEffect">
                                  <p:stCondLst>
                                    <p:cond delay="0"/>
                                  </p:stCondLst>
                                  <p:childTnLst>
                                    <p:set>
                                      <p:cBhvr>
                                        <p:cTn id="237" dur="1" fill="hold">
                                          <p:stCondLst>
                                            <p:cond delay="0"/>
                                          </p:stCondLst>
                                        </p:cTn>
                                        <p:tgtEl>
                                          <p:spTgt spid="21"/>
                                        </p:tgtEl>
                                        <p:attrNameLst>
                                          <p:attrName>style.visibility</p:attrName>
                                        </p:attrNameLst>
                                      </p:cBhvr>
                                      <p:to>
                                        <p:strVal val="visible"/>
                                      </p:to>
                                    </p:set>
                                    <p:animEffect transition="in" filter="fade">
                                      <p:cBhvr>
                                        <p:cTn id="238" dur="3000"/>
                                        <p:tgtEl>
                                          <p:spTgt spid="21"/>
                                        </p:tgtEl>
                                      </p:cBhvr>
                                    </p:animEffect>
                                    <p:anim calcmode="lin" valueType="num">
                                      <p:cBhvr>
                                        <p:cTn id="239" dur="3000" fill="hold"/>
                                        <p:tgtEl>
                                          <p:spTgt spid="21"/>
                                        </p:tgtEl>
                                        <p:attrNameLst>
                                          <p:attrName>style.rotation</p:attrName>
                                        </p:attrNameLst>
                                      </p:cBhvr>
                                      <p:tavLst>
                                        <p:tav tm="0">
                                          <p:val>
                                            <p:fltVal val="720"/>
                                          </p:val>
                                        </p:tav>
                                        <p:tav tm="100000">
                                          <p:val>
                                            <p:fltVal val="0"/>
                                          </p:val>
                                        </p:tav>
                                      </p:tavLst>
                                    </p:anim>
                                    <p:anim calcmode="lin" valueType="num">
                                      <p:cBhvr>
                                        <p:cTn id="240" dur="3000" fill="hold"/>
                                        <p:tgtEl>
                                          <p:spTgt spid="21"/>
                                        </p:tgtEl>
                                        <p:attrNameLst>
                                          <p:attrName>ppt_h</p:attrName>
                                        </p:attrNameLst>
                                      </p:cBhvr>
                                      <p:tavLst>
                                        <p:tav tm="0">
                                          <p:val>
                                            <p:fltVal val="0"/>
                                          </p:val>
                                        </p:tav>
                                        <p:tav tm="100000">
                                          <p:val>
                                            <p:strVal val="#ppt_h"/>
                                          </p:val>
                                        </p:tav>
                                      </p:tavLst>
                                    </p:anim>
                                    <p:anim calcmode="lin" valueType="num">
                                      <p:cBhvr>
                                        <p:cTn id="241" dur="3000" fill="hold"/>
                                        <p:tgtEl>
                                          <p:spTgt spid="21"/>
                                        </p:tgtEl>
                                        <p:attrNameLst>
                                          <p:attrName>ppt_w</p:attrName>
                                        </p:attrNameLst>
                                      </p:cBhvr>
                                      <p:tavLst>
                                        <p:tav tm="0">
                                          <p:val>
                                            <p:fltVal val="0"/>
                                          </p:val>
                                        </p:tav>
                                        <p:tav tm="100000">
                                          <p:val>
                                            <p:strVal val="#ppt_w"/>
                                          </p:val>
                                        </p:tav>
                                      </p:tavLst>
                                    </p:anim>
                                  </p:childTnLst>
                                </p:cTn>
                              </p:par>
                              <p:par>
                                <p:cTn id="242" presetID="35" presetClass="entr" presetSubtype="0" fill="hold" grpId="1" nodeType="withEffect">
                                  <p:stCondLst>
                                    <p:cond delay="0"/>
                                  </p:stCondLst>
                                  <p:childTnLst>
                                    <p:set>
                                      <p:cBhvr>
                                        <p:cTn id="243" dur="1" fill="hold">
                                          <p:stCondLst>
                                            <p:cond delay="0"/>
                                          </p:stCondLst>
                                        </p:cTn>
                                        <p:tgtEl>
                                          <p:spTgt spid="22"/>
                                        </p:tgtEl>
                                        <p:attrNameLst>
                                          <p:attrName>style.visibility</p:attrName>
                                        </p:attrNameLst>
                                      </p:cBhvr>
                                      <p:to>
                                        <p:strVal val="visible"/>
                                      </p:to>
                                    </p:set>
                                    <p:animEffect transition="in" filter="fade">
                                      <p:cBhvr>
                                        <p:cTn id="244" dur="3000"/>
                                        <p:tgtEl>
                                          <p:spTgt spid="22"/>
                                        </p:tgtEl>
                                      </p:cBhvr>
                                    </p:animEffect>
                                    <p:anim calcmode="lin" valueType="num">
                                      <p:cBhvr>
                                        <p:cTn id="245" dur="3000" fill="hold"/>
                                        <p:tgtEl>
                                          <p:spTgt spid="22"/>
                                        </p:tgtEl>
                                        <p:attrNameLst>
                                          <p:attrName>style.rotation</p:attrName>
                                        </p:attrNameLst>
                                      </p:cBhvr>
                                      <p:tavLst>
                                        <p:tav tm="0">
                                          <p:val>
                                            <p:fltVal val="720"/>
                                          </p:val>
                                        </p:tav>
                                        <p:tav tm="100000">
                                          <p:val>
                                            <p:fltVal val="0"/>
                                          </p:val>
                                        </p:tav>
                                      </p:tavLst>
                                    </p:anim>
                                    <p:anim calcmode="lin" valueType="num">
                                      <p:cBhvr>
                                        <p:cTn id="246" dur="3000" fill="hold"/>
                                        <p:tgtEl>
                                          <p:spTgt spid="22"/>
                                        </p:tgtEl>
                                        <p:attrNameLst>
                                          <p:attrName>ppt_h</p:attrName>
                                        </p:attrNameLst>
                                      </p:cBhvr>
                                      <p:tavLst>
                                        <p:tav tm="0">
                                          <p:val>
                                            <p:fltVal val="0"/>
                                          </p:val>
                                        </p:tav>
                                        <p:tav tm="100000">
                                          <p:val>
                                            <p:strVal val="#ppt_h"/>
                                          </p:val>
                                        </p:tav>
                                      </p:tavLst>
                                    </p:anim>
                                    <p:anim calcmode="lin" valueType="num">
                                      <p:cBhvr>
                                        <p:cTn id="247" dur="3000" fill="hold"/>
                                        <p:tgtEl>
                                          <p:spTgt spid="22"/>
                                        </p:tgtEl>
                                        <p:attrNameLst>
                                          <p:attrName>ppt_w</p:attrName>
                                        </p:attrNameLst>
                                      </p:cBhvr>
                                      <p:tavLst>
                                        <p:tav tm="0">
                                          <p:val>
                                            <p:fltVal val="0"/>
                                          </p:val>
                                        </p:tav>
                                        <p:tav tm="100000">
                                          <p:val>
                                            <p:strVal val="#ppt_w"/>
                                          </p:val>
                                        </p:tav>
                                      </p:tavLst>
                                    </p:anim>
                                  </p:childTnLst>
                                </p:cTn>
                              </p:par>
                              <p:par>
                                <p:cTn id="248" presetID="35" presetClass="entr" presetSubtype="0" fill="hold" grpId="1" nodeType="withEffect">
                                  <p:stCondLst>
                                    <p:cond delay="0"/>
                                  </p:stCondLst>
                                  <p:childTnLst>
                                    <p:set>
                                      <p:cBhvr>
                                        <p:cTn id="249" dur="1" fill="hold">
                                          <p:stCondLst>
                                            <p:cond delay="0"/>
                                          </p:stCondLst>
                                        </p:cTn>
                                        <p:tgtEl>
                                          <p:spTgt spid="23"/>
                                        </p:tgtEl>
                                        <p:attrNameLst>
                                          <p:attrName>style.visibility</p:attrName>
                                        </p:attrNameLst>
                                      </p:cBhvr>
                                      <p:to>
                                        <p:strVal val="visible"/>
                                      </p:to>
                                    </p:set>
                                    <p:animEffect transition="in" filter="fade">
                                      <p:cBhvr>
                                        <p:cTn id="250" dur="3000"/>
                                        <p:tgtEl>
                                          <p:spTgt spid="23"/>
                                        </p:tgtEl>
                                      </p:cBhvr>
                                    </p:animEffect>
                                    <p:anim calcmode="lin" valueType="num">
                                      <p:cBhvr>
                                        <p:cTn id="251" dur="3000" fill="hold"/>
                                        <p:tgtEl>
                                          <p:spTgt spid="23"/>
                                        </p:tgtEl>
                                        <p:attrNameLst>
                                          <p:attrName>style.rotation</p:attrName>
                                        </p:attrNameLst>
                                      </p:cBhvr>
                                      <p:tavLst>
                                        <p:tav tm="0">
                                          <p:val>
                                            <p:fltVal val="720"/>
                                          </p:val>
                                        </p:tav>
                                        <p:tav tm="100000">
                                          <p:val>
                                            <p:fltVal val="0"/>
                                          </p:val>
                                        </p:tav>
                                      </p:tavLst>
                                    </p:anim>
                                    <p:anim calcmode="lin" valueType="num">
                                      <p:cBhvr>
                                        <p:cTn id="252" dur="3000" fill="hold"/>
                                        <p:tgtEl>
                                          <p:spTgt spid="23"/>
                                        </p:tgtEl>
                                        <p:attrNameLst>
                                          <p:attrName>ppt_h</p:attrName>
                                        </p:attrNameLst>
                                      </p:cBhvr>
                                      <p:tavLst>
                                        <p:tav tm="0">
                                          <p:val>
                                            <p:fltVal val="0"/>
                                          </p:val>
                                        </p:tav>
                                        <p:tav tm="100000">
                                          <p:val>
                                            <p:strVal val="#ppt_h"/>
                                          </p:val>
                                        </p:tav>
                                      </p:tavLst>
                                    </p:anim>
                                    <p:anim calcmode="lin" valueType="num">
                                      <p:cBhvr>
                                        <p:cTn id="253" dur="3000" fill="hold"/>
                                        <p:tgtEl>
                                          <p:spTgt spid="23"/>
                                        </p:tgtEl>
                                        <p:attrNameLst>
                                          <p:attrName>ppt_w</p:attrName>
                                        </p:attrNameLst>
                                      </p:cBhvr>
                                      <p:tavLst>
                                        <p:tav tm="0">
                                          <p:val>
                                            <p:fltVal val="0"/>
                                          </p:val>
                                        </p:tav>
                                        <p:tav tm="100000">
                                          <p:val>
                                            <p:strVal val="#ppt_w"/>
                                          </p:val>
                                        </p:tav>
                                      </p:tavLst>
                                    </p:anim>
                                  </p:childTnLst>
                                </p:cTn>
                              </p:par>
                              <p:par>
                                <p:cTn id="254" presetID="35" presetClass="entr" presetSubtype="0" fill="hold" grpId="1" nodeType="withEffect">
                                  <p:stCondLst>
                                    <p:cond delay="0"/>
                                  </p:stCondLst>
                                  <p:childTnLst>
                                    <p:set>
                                      <p:cBhvr>
                                        <p:cTn id="255" dur="1" fill="hold">
                                          <p:stCondLst>
                                            <p:cond delay="0"/>
                                          </p:stCondLst>
                                        </p:cTn>
                                        <p:tgtEl>
                                          <p:spTgt spid="24"/>
                                        </p:tgtEl>
                                        <p:attrNameLst>
                                          <p:attrName>style.visibility</p:attrName>
                                        </p:attrNameLst>
                                      </p:cBhvr>
                                      <p:to>
                                        <p:strVal val="visible"/>
                                      </p:to>
                                    </p:set>
                                    <p:animEffect transition="in" filter="fade">
                                      <p:cBhvr>
                                        <p:cTn id="256" dur="3000"/>
                                        <p:tgtEl>
                                          <p:spTgt spid="24"/>
                                        </p:tgtEl>
                                      </p:cBhvr>
                                    </p:animEffect>
                                    <p:anim calcmode="lin" valueType="num">
                                      <p:cBhvr>
                                        <p:cTn id="257" dur="3000" fill="hold"/>
                                        <p:tgtEl>
                                          <p:spTgt spid="24"/>
                                        </p:tgtEl>
                                        <p:attrNameLst>
                                          <p:attrName>style.rotation</p:attrName>
                                        </p:attrNameLst>
                                      </p:cBhvr>
                                      <p:tavLst>
                                        <p:tav tm="0">
                                          <p:val>
                                            <p:fltVal val="720"/>
                                          </p:val>
                                        </p:tav>
                                        <p:tav tm="100000">
                                          <p:val>
                                            <p:fltVal val="0"/>
                                          </p:val>
                                        </p:tav>
                                      </p:tavLst>
                                    </p:anim>
                                    <p:anim calcmode="lin" valueType="num">
                                      <p:cBhvr>
                                        <p:cTn id="258" dur="3000" fill="hold"/>
                                        <p:tgtEl>
                                          <p:spTgt spid="24"/>
                                        </p:tgtEl>
                                        <p:attrNameLst>
                                          <p:attrName>ppt_h</p:attrName>
                                        </p:attrNameLst>
                                      </p:cBhvr>
                                      <p:tavLst>
                                        <p:tav tm="0">
                                          <p:val>
                                            <p:fltVal val="0"/>
                                          </p:val>
                                        </p:tav>
                                        <p:tav tm="100000">
                                          <p:val>
                                            <p:strVal val="#ppt_h"/>
                                          </p:val>
                                        </p:tav>
                                      </p:tavLst>
                                    </p:anim>
                                    <p:anim calcmode="lin" valueType="num">
                                      <p:cBhvr>
                                        <p:cTn id="259" dur="3000" fill="hold"/>
                                        <p:tgtEl>
                                          <p:spTgt spid="24"/>
                                        </p:tgtEl>
                                        <p:attrNameLst>
                                          <p:attrName>ppt_w</p:attrName>
                                        </p:attrNameLst>
                                      </p:cBhvr>
                                      <p:tavLst>
                                        <p:tav tm="0">
                                          <p:val>
                                            <p:fltVal val="0"/>
                                          </p:val>
                                        </p:tav>
                                        <p:tav tm="100000">
                                          <p:val>
                                            <p:strVal val="#ppt_w"/>
                                          </p:val>
                                        </p:tav>
                                      </p:tavLst>
                                    </p:anim>
                                  </p:childTnLst>
                                </p:cTn>
                              </p:par>
                              <p:par>
                                <p:cTn id="260" presetID="35" presetClass="entr" presetSubtype="0" fill="hold" grpId="1" nodeType="withEffect">
                                  <p:stCondLst>
                                    <p:cond delay="0"/>
                                  </p:stCondLst>
                                  <p:childTnLst>
                                    <p:set>
                                      <p:cBhvr>
                                        <p:cTn id="261" dur="1" fill="hold">
                                          <p:stCondLst>
                                            <p:cond delay="0"/>
                                          </p:stCondLst>
                                        </p:cTn>
                                        <p:tgtEl>
                                          <p:spTgt spid="25"/>
                                        </p:tgtEl>
                                        <p:attrNameLst>
                                          <p:attrName>style.visibility</p:attrName>
                                        </p:attrNameLst>
                                      </p:cBhvr>
                                      <p:to>
                                        <p:strVal val="visible"/>
                                      </p:to>
                                    </p:set>
                                    <p:animEffect transition="in" filter="fade">
                                      <p:cBhvr>
                                        <p:cTn id="262" dur="3000"/>
                                        <p:tgtEl>
                                          <p:spTgt spid="25"/>
                                        </p:tgtEl>
                                      </p:cBhvr>
                                    </p:animEffect>
                                    <p:anim calcmode="lin" valueType="num">
                                      <p:cBhvr>
                                        <p:cTn id="263" dur="3000" fill="hold"/>
                                        <p:tgtEl>
                                          <p:spTgt spid="25"/>
                                        </p:tgtEl>
                                        <p:attrNameLst>
                                          <p:attrName>style.rotation</p:attrName>
                                        </p:attrNameLst>
                                      </p:cBhvr>
                                      <p:tavLst>
                                        <p:tav tm="0">
                                          <p:val>
                                            <p:fltVal val="720"/>
                                          </p:val>
                                        </p:tav>
                                        <p:tav tm="100000">
                                          <p:val>
                                            <p:fltVal val="0"/>
                                          </p:val>
                                        </p:tav>
                                      </p:tavLst>
                                    </p:anim>
                                    <p:anim calcmode="lin" valueType="num">
                                      <p:cBhvr>
                                        <p:cTn id="264" dur="3000" fill="hold"/>
                                        <p:tgtEl>
                                          <p:spTgt spid="25"/>
                                        </p:tgtEl>
                                        <p:attrNameLst>
                                          <p:attrName>ppt_h</p:attrName>
                                        </p:attrNameLst>
                                      </p:cBhvr>
                                      <p:tavLst>
                                        <p:tav tm="0">
                                          <p:val>
                                            <p:fltVal val="0"/>
                                          </p:val>
                                        </p:tav>
                                        <p:tav tm="100000">
                                          <p:val>
                                            <p:strVal val="#ppt_h"/>
                                          </p:val>
                                        </p:tav>
                                      </p:tavLst>
                                    </p:anim>
                                    <p:anim calcmode="lin" valueType="num">
                                      <p:cBhvr>
                                        <p:cTn id="265" dur="3000" fill="hold"/>
                                        <p:tgtEl>
                                          <p:spTgt spid="25"/>
                                        </p:tgtEl>
                                        <p:attrNameLst>
                                          <p:attrName>ppt_w</p:attrName>
                                        </p:attrNameLst>
                                      </p:cBhvr>
                                      <p:tavLst>
                                        <p:tav tm="0">
                                          <p:val>
                                            <p:fltVal val="0"/>
                                          </p:val>
                                        </p:tav>
                                        <p:tav tm="100000">
                                          <p:val>
                                            <p:strVal val="#ppt_w"/>
                                          </p:val>
                                        </p:tav>
                                      </p:tavLst>
                                    </p:anim>
                                  </p:childTnLst>
                                </p:cTn>
                              </p:par>
                              <p:par>
                                <p:cTn id="266" presetID="35" presetClass="entr" presetSubtype="0" fill="hold" grpId="1" nodeType="withEffect">
                                  <p:stCondLst>
                                    <p:cond delay="0"/>
                                  </p:stCondLst>
                                  <p:childTnLst>
                                    <p:set>
                                      <p:cBhvr>
                                        <p:cTn id="267" dur="1" fill="hold">
                                          <p:stCondLst>
                                            <p:cond delay="0"/>
                                          </p:stCondLst>
                                        </p:cTn>
                                        <p:tgtEl>
                                          <p:spTgt spid="26"/>
                                        </p:tgtEl>
                                        <p:attrNameLst>
                                          <p:attrName>style.visibility</p:attrName>
                                        </p:attrNameLst>
                                      </p:cBhvr>
                                      <p:to>
                                        <p:strVal val="visible"/>
                                      </p:to>
                                    </p:set>
                                    <p:animEffect transition="in" filter="fade">
                                      <p:cBhvr>
                                        <p:cTn id="268" dur="3000"/>
                                        <p:tgtEl>
                                          <p:spTgt spid="26"/>
                                        </p:tgtEl>
                                      </p:cBhvr>
                                    </p:animEffect>
                                    <p:anim calcmode="lin" valueType="num">
                                      <p:cBhvr>
                                        <p:cTn id="269" dur="3000" fill="hold"/>
                                        <p:tgtEl>
                                          <p:spTgt spid="26"/>
                                        </p:tgtEl>
                                        <p:attrNameLst>
                                          <p:attrName>style.rotation</p:attrName>
                                        </p:attrNameLst>
                                      </p:cBhvr>
                                      <p:tavLst>
                                        <p:tav tm="0">
                                          <p:val>
                                            <p:fltVal val="720"/>
                                          </p:val>
                                        </p:tav>
                                        <p:tav tm="100000">
                                          <p:val>
                                            <p:fltVal val="0"/>
                                          </p:val>
                                        </p:tav>
                                      </p:tavLst>
                                    </p:anim>
                                    <p:anim calcmode="lin" valueType="num">
                                      <p:cBhvr>
                                        <p:cTn id="270" dur="3000" fill="hold"/>
                                        <p:tgtEl>
                                          <p:spTgt spid="26"/>
                                        </p:tgtEl>
                                        <p:attrNameLst>
                                          <p:attrName>ppt_h</p:attrName>
                                        </p:attrNameLst>
                                      </p:cBhvr>
                                      <p:tavLst>
                                        <p:tav tm="0">
                                          <p:val>
                                            <p:fltVal val="0"/>
                                          </p:val>
                                        </p:tav>
                                        <p:tav tm="100000">
                                          <p:val>
                                            <p:strVal val="#ppt_h"/>
                                          </p:val>
                                        </p:tav>
                                      </p:tavLst>
                                    </p:anim>
                                    <p:anim calcmode="lin" valueType="num">
                                      <p:cBhvr>
                                        <p:cTn id="271" dur="3000" fill="hold"/>
                                        <p:tgtEl>
                                          <p:spTgt spid="26"/>
                                        </p:tgtEl>
                                        <p:attrNameLst>
                                          <p:attrName>ppt_w</p:attrName>
                                        </p:attrNameLst>
                                      </p:cBhvr>
                                      <p:tavLst>
                                        <p:tav tm="0">
                                          <p:val>
                                            <p:fltVal val="0"/>
                                          </p:val>
                                        </p:tav>
                                        <p:tav tm="100000">
                                          <p:val>
                                            <p:strVal val="#ppt_w"/>
                                          </p:val>
                                        </p:tav>
                                      </p:tavLst>
                                    </p:anim>
                                  </p:childTnLst>
                                </p:cTn>
                              </p:par>
                              <p:par>
                                <p:cTn id="272" presetID="35" presetClass="entr" presetSubtype="0" fill="hold" grpId="1" nodeType="withEffect">
                                  <p:stCondLst>
                                    <p:cond delay="0"/>
                                  </p:stCondLst>
                                  <p:childTnLst>
                                    <p:set>
                                      <p:cBhvr>
                                        <p:cTn id="273" dur="1" fill="hold">
                                          <p:stCondLst>
                                            <p:cond delay="0"/>
                                          </p:stCondLst>
                                        </p:cTn>
                                        <p:tgtEl>
                                          <p:spTgt spid="27"/>
                                        </p:tgtEl>
                                        <p:attrNameLst>
                                          <p:attrName>style.visibility</p:attrName>
                                        </p:attrNameLst>
                                      </p:cBhvr>
                                      <p:to>
                                        <p:strVal val="visible"/>
                                      </p:to>
                                    </p:set>
                                    <p:animEffect transition="in" filter="fade">
                                      <p:cBhvr>
                                        <p:cTn id="274" dur="3000"/>
                                        <p:tgtEl>
                                          <p:spTgt spid="27"/>
                                        </p:tgtEl>
                                      </p:cBhvr>
                                    </p:animEffect>
                                    <p:anim calcmode="lin" valueType="num">
                                      <p:cBhvr>
                                        <p:cTn id="275" dur="3000" fill="hold"/>
                                        <p:tgtEl>
                                          <p:spTgt spid="27"/>
                                        </p:tgtEl>
                                        <p:attrNameLst>
                                          <p:attrName>style.rotation</p:attrName>
                                        </p:attrNameLst>
                                      </p:cBhvr>
                                      <p:tavLst>
                                        <p:tav tm="0">
                                          <p:val>
                                            <p:fltVal val="720"/>
                                          </p:val>
                                        </p:tav>
                                        <p:tav tm="100000">
                                          <p:val>
                                            <p:fltVal val="0"/>
                                          </p:val>
                                        </p:tav>
                                      </p:tavLst>
                                    </p:anim>
                                    <p:anim calcmode="lin" valueType="num">
                                      <p:cBhvr>
                                        <p:cTn id="276" dur="3000" fill="hold"/>
                                        <p:tgtEl>
                                          <p:spTgt spid="27"/>
                                        </p:tgtEl>
                                        <p:attrNameLst>
                                          <p:attrName>ppt_h</p:attrName>
                                        </p:attrNameLst>
                                      </p:cBhvr>
                                      <p:tavLst>
                                        <p:tav tm="0">
                                          <p:val>
                                            <p:fltVal val="0"/>
                                          </p:val>
                                        </p:tav>
                                        <p:tav tm="100000">
                                          <p:val>
                                            <p:strVal val="#ppt_h"/>
                                          </p:val>
                                        </p:tav>
                                      </p:tavLst>
                                    </p:anim>
                                    <p:anim calcmode="lin" valueType="num">
                                      <p:cBhvr>
                                        <p:cTn id="277" dur="3000" fill="hold"/>
                                        <p:tgtEl>
                                          <p:spTgt spid="27"/>
                                        </p:tgtEl>
                                        <p:attrNameLst>
                                          <p:attrName>ppt_w</p:attrName>
                                        </p:attrNameLst>
                                      </p:cBhvr>
                                      <p:tavLst>
                                        <p:tav tm="0">
                                          <p:val>
                                            <p:fltVal val="0"/>
                                          </p:val>
                                        </p:tav>
                                        <p:tav tm="100000">
                                          <p:val>
                                            <p:strVal val="#ppt_w"/>
                                          </p:val>
                                        </p:tav>
                                      </p:tavLst>
                                    </p:anim>
                                  </p:childTnLst>
                                </p:cTn>
                              </p:par>
                              <p:par>
                                <p:cTn id="278" presetID="35" presetClass="entr" presetSubtype="0" fill="hold" grpId="1" nodeType="withEffect">
                                  <p:stCondLst>
                                    <p:cond delay="0"/>
                                  </p:stCondLst>
                                  <p:childTnLst>
                                    <p:set>
                                      <p:cBhvr>
                                        <p:cTn id="279" dur="1" fill="hold">
                                          <p:stCondLst>
                                            <p:cond delay="0"/>
                                          </p:stCondLst>
                                        </p:cTn>
                                        <p:tgtEl>
                                          <p:spTgt spid="28"/>
                                        </p:tgtEl>
                                        <p:attrNameLst>
                                          <p:attrName>style.visibility</p:attrName>
                                        </p:attrNameLst>
                                      </p:cBhvr>
                                      <p:to>
                                        <p:strVal val="visible"/>
                                      </p:to>
                                    </p:set>
                                    <p:animEffect transition="in" filter="fade">
                                      <p:cBhvr>
                                        <p:cTn id="280" dur="3000"/>
                                        <p:tgtEl>
                                          <p:spTgt spid="28"/>
                                        </p:tgtEl>
                                      </p:cBhvr>
                                    </p:animEffect>
                                    <p:anim calcmode="lin" valueType="num">
                                      <p:cBhvr>
                                        <p:cTn id="281" dur="3000" fill="hold"/>
                                        <p:tgtEl>
                                          <p:spTgt spid="28"/>
                                        </p:tgtEl>
                                        <p:attrNameLst>
                                          <p:attrName>style.rotation</p:attrName>
                                        </p:attrNameLst>
                                      </p:cBhvr>
                                      <p:tavLst>
                                        <p:tav tm="0">
                                          <p:val>
                                            <p:fltVal val="720"/>
                                          </p:val>
                                        </p:tav>
                                        <p:tav tm="100000">
                                          <p:val>
                                            <p:fltVal val="0"/>
                                          </p:val>
                                        </p:tav>
                                      </p:tavLst>
                                    </p:anim>
                                    <p:anim calcmode="lin" valueType="num">
                                      <p:cBhvr>
                                        <p:cTn id="282" dur="3000" fill="hold"/>
                                        <p:tgtEl>
                                          <p:spTgt spid="28"/>
                                        </p:tgtEl>
                                        <p:attrNameLst>
                                          <p:attrName>ppt_h</p:attrName>
                                        </p:attrNameLst>
                                      </p:cBhvr>
                                      <p:tavLst>
                                        <p:tav tm="0">
                                          <p:val>
                                            <p:fltVal val="0"/>
                                          </p:val>
                                        </p:tav>
                                        <p:tav tm="100000">
                                          <p:val>
                                            <p:strVal val="#ppt_h"/>
                                          </p:val>
                                        </p:tav>
                                      </p:tavLst>
                                    </p:anim>
                                    <p:anim calcmode="lin" valueType="num">
                                      <p:cBhvr>
                                        <p:cTn id="283" dur="3000" fill="hold"/>
                                        <p:tgtEl>
                                          <p:spTgt spid="28"/>
                                        </p:tgtEl>
                                        <p:attrNameLst>
                                          <p:attrName>ppt_w</p:attrName>
                                        </p:attrNameLst>
                                      </p:cBhvr>
                                      <p:tavLst>
                                        <p:tav tm="0">
                                          <p:val>
                                            <p:fltVal val="0"/>
                                          </p:val>
                                        </p:tav>
                                        <p:tav tm="100000">
                                          <p:val>
                                            <p:strVal val="#ppt_w"/>
                                          </p:val>
                                        </p:tav>
                                      </p:tavLst>
                                    </p:anim>
                                  </p:childTnLst>
                                </p:cTn>
                              </p:par>
                              <p:par>
                                <p:cTn id="284" presetID="35" presetClass="entr" presetSubtype="0" fill="hold" grpId="1" nodeType="withEffect">
                                  <p:stCondLst>
                                    <p:cond delay="0"/>
                                  </p:stCondLst>
                                  <p:childTnLst>
                                    <p:set>
                                      <p:cBhvr>
                                        <p:cTn id="285" dur="1" fill="hold">
                                          <p:stCondLst>
                                            <p:cond delay="0"/>
                                          </p:stCondLst>
                                        </p:cTn>
                                        <p:tgtEl>
                                          <p:spTgt spid="29"/>
                                        </p:tgtEl>
                                        <p:attrNameLst>
                                          <p:attrName>style.visibility</p:attrName>
                                        </p:attrNameLst>
                                      </p:cBhvr>
                                      <p:to>
                                        <p:strVal val="visible"/>
                                      </p:to>
                                    </p:set>
                                    <p:animEffect transition="in" filter="fade">
                                      <p:cBhvr>
                                        <p:cTn id="286" dur="3000"/>
                                        <p:tgtEl>
                                          <p:spTgt spid="29"/>
                                        </p:tgtEl>
                                      </p:cBhvr>
                                    </p:animEffect>
                                    <p:anim calcmode="lin" valueType="num">
                                      <p:cBhvr>
                                        <p:cTn id="287" dur="3000" fill="hold"/>
                                        <p:tgtEl>
                                          <p:spTgt spid="29"/>
                                        </p:tgtEl>
                                        <p:attrNameLst>
                                          <p:attrName>style.rotation</p:attrName>
                                        </p:attrNameLst>
                                      </p:cBhvr>
                                      <p:tavLst>
                                        <p:tav tm="0">
                                          <p:val>
                                            <p:fltVal val="720"/>
                                          </p:val>
                                        </p:tav>
                                        <p:tav tm="100000">
                                          <p:val>
                                            <p:fltVal val="0"/>
                                          </p:val>
                                        </p:tav>
                                      </p:tavLst>
                                    </p:anim>
                                    <p:anim calcmode="lin" valueType="num">
                                      <p:cBhvr>
                                        <p:cTn id="288" dur="3000" fill="hold"/>
                                        <p:tgtEl>
                                          <p:spTgt spid="29"/>
                                        </p:tgtEl>
                                        <p:attrNameLst>
                                          <p:attrName>ppt_h</p:attrName>
                                        </p:attrNameLst>
                                      </p:cBhvr>
                                      <p:tavLst>
                                        <p:tav tm="0">
                                          <p:val>
                                            <p:fltVal val="0"/>
                                          </p:val>
                                        </p:tav>
                                        <p:tav tm="100000">
                                          <p:val>
                                            <p:strVal val="#ppt_h"/>
                                          </p:val>
                                        </p:tav>
                                      </p:tavLst>
                                    </p:anim>
                                    <p:anim calcmode="lin" valueType="num">
                                      <p:cBhvr>
                                        <p:cTn id="289" dur="3000" fill="hold"/>
                                        <p:tgtEl>
                                          <p:spTgt spid="29"/>
                                        </p:tgtEl>
                                        <p:attrNameLst>
                                          <p:attrName>ppt_w</p:attrName>
                                        </p:attrNameLst>
                                      </p:cBhvr>
                                      <p:tavLst>
                                        <p:tav tm="0">
                                          <p:val>
                                            <p:fltVal val="0"/>
                                          </p:val>
                                        </p:tav>
                                        <p:tav tm="100000">
                                          <p:val>
                                            <p:strVal val="#ppt_w"/>
                                          </p:val>
                                        </p:tav>
                                      </p:tavLst>
                                    </p:anim>
                                  </p:childTnLst>
                                </p:cTn>
                              </p:par>
                              <p:par>
                                <p:cTn id="290" presetID="35" presetClass="entr" presetSubtype="0" fill="hold" grpId="1" nodeType="withEffect">
                                  <p:stCondLst>
                                    <p:cond delay="0"/>
                                  </p:stCondLst>
                                  <p:childTnLst>
                                    <p:set>
                                      <p:cBhvr>
                                        <p:cTn id="291" dur="1" fill="hold">
                                          <p:stCondLst>
                                            <p:cond delay="0"/>
                                          </p:stCondLst>
                                        </p:cTn>
                                        <p:tgtEl>
                                          <p:spTgt spid="30"/>
                                        </p:tgtEl>
                                        <p:attrNameLst>
                                          <p:attrName>style.visibility</p:attrName>
                                        </p:attrNameLst>
                                      </p:cBhvr>
                                      <p:to>
                                        <p:strVal val="visible"/>
                                      </p:to>
                                    </p:set>
                                    <p:animEffect transition="in" filter="fade">
                                      <p:cBhvr>
                                        <p:cTn id="292" dur="3000"/>
                                        <p:tgtEl>
                                          <p:spTgt spid="30"/>
                                        </p:tgtEl>
                                      </p:cBhvr>
                                    </p:animEffect>
                                    <p:anim calcmode="lin" valueType="num">
                                      <p:cBhvr>
                                        <p:cTn id="293" dur="3000" fill="hold"/>
                                        <p:tgtEl>
                                          <p:spTgt spid="30"/>
                                        </p:tgtEl>
                                        <p:attrNameLst>
                                          <p:attrName>style.rotation</p:attrName>
                                        </p:attrNameLst>
                                      </p:cBhvr>
                                      <p:tavLst>
                                        <p:tav tm="0">
                                          <p:val>
                                            <p:fltVal val="720"/>
                                          </p:val>
                                        </p:tav>
                                        <p:tav tm="100000">
                                          <p:val>
                                            <p:fltVal val="0"/>
                                          </p:val>
                                        </p:tav>
                                      </p:tavLst>
                                    </p:anim>
                                    <p:anim calcmode="lin" valueType="num">
                                      <p:cBhvr>
                                        <p:cTn id="294" dur="3000" fill="hold"/>
                                        <p:tgtEl>
                                          <p:spTgt spid="30"/>
                                        </p:tgtEl>
                                        <p:attrNameLst>
                                          <p:attrName>ppt_h</p:attrName>
                                        </p:attrNameLst>
                                      </p:cBhvr>
                                      <p:tavLst>
                                        <p:tav tm="0">
                                          <p:val>
                                            <p:fltVal val="0"/>
                                          </p:val>
                                        </p:tav>
                                        <p:tav tm="100000">
                                          <p:val>
                                            <p:strVal val="#ppt_h"/>
                                          </p:val>
                                        </p:tav>
                                      </p:tavLst>
                                    </p:anim>
                                    <p:anim calcmode="lin" valueType="num">
                                      <p:cBhvr>
                                        <p:cTn id="295" dur="3000" fill="hold"/>
                                        <p:tgtEl>
                                          <p:spTgt spid="30"/>
                                        </p:tgtEl>
                                        <p:attrNameLst>
                                          <p:attrName>ppt_w</p:attrName>
                                        </p:attrNameLst>
                                      </p:cBhvr>
                                      <p:tavLst>
                                        <p:tav tm="0">
                                          <p:val>
                                            <p:fltVal val="0"/>
                                          </p:val>
                                        </p:tav>
                                        <p:tav tm="100000">
                                          <p:val>
                                            <p:strVal val="#ppt_w"/>
                                          </p:val>
                                        </p:tav>
                                      </p:tavLst>
                                    </p:anim>
                                  </p:childTnLst>
                                </p:cTn>
                              </p:par>
                            </p:childTnLst>
                          </p:cTn>
                        </p:par>
                        <p:par>
                          <p:cTn id="296" fill="hold">
                            <p:stCondLst>
                              <p:cond delay="3000"/>
                            </p:stCondLst>
                            <p:childTnLst>
                              <p:par>
                                <p:cTn id="297" presetID="23" presetClass="exit" presetSubtype="544" fill="hold" grpId="2" nodeType="afterEffect">
                                  <p:stCondLst>
                                    <p:cond delay="0"/>
                                  </p:stCondLst>
                                  <p:childTnLst>
                                    <p:anim calcmode="lin" valueType="num">
                                      <p:cBhvr>
                                        <p:cTn id="298" dur="3000"/>
                                        <p:tgtEl>
                                          <p:spTgt spid="7"/>
                                        </p:tgtEl>
                                        <p:attrNameLst>
                                          <p:attrName>ppt_w</p:attrName>
                                        </p:attrNameLst>
                                      </p:cBhvr>
                                      <p:tavLst>
                                        <p:tav tm="0">
                                          <p:val>
                                            <p:strVal val="ppt_w"/>
                                          </p:val>
                                        </p:tav>
                                        <p:tav tm="100000">
                                          <p:val>
                                            <p:fltVal val="0"/>
                                          </p:val>
                                        </p:tav>
                                      </p:tavLst>
                                    </p:anim>
                                    <p:anim calcmode="lin" valueType="num">
                                      <p:cBhvr>
                                        <p:cTn id="299" dur="3000"/>
                                        <p:tgtEl>
                                          <p:spTgt spid="7"/>
                                        </p:tgtEl>
                                        <p:attrNameLst>
                                          <p:attrName>ppt_h</p:attrName>
                                        </p:attrNameLst>
                                      </p:cBhvr>
                                      <p:tavLst>
                                        <p:tav tm="0">
                                          <p:val>
                                            <p:strVal val="ppt_h"/>
                                          </p:val>
                                        </p:tav>
                                        <p:tav tm="100000">
                                          <p:val>
                                            <p:fltVal val="0"/>
                                          </p:val>
                                        </p:tav>
                                      </p:tavLst>
                                    </p:anim>
                                    <p:anim calcmode="lin" valueType="num">
                                      <p:cBhvr>
                                        <p:cTn id="300" dur="3000"/>
                                        <p:tgtEl>
                                          <p:spTgt spid="7"/>
                                        </p:tgtEl>
                                        <p:attrNameLst>
                                          <p:attrName>ppt_x</p:attrName>
                                        </p:attrNameLst>
                                      </p:cBhvr>
                                      <p:tavLst>
                                        <p:tav tm="0">
                                          <p:val>
                                            <p:strVal val="ppt_x"/>
                                          </p:val>
                                        </p:tav>
                                        <p:tav tm="100000">
                                          <p:val>
                                            <p:fltVal val="0.5"/>
                                          </p:val>
                                        </p:tav>
                                      </p:tavLst>
                                    </p:anim>
                                    <p:anim calcmode="lin" valueType="num">
                                      <p:cBhvr>
                                        <p:cTn id="301" dur="3000"/>
                                        <p:tgtEl>
                                          <p:spTgt spid="7"/>
                                        </p:tgtEl>
                                        <p:attrNameLst>
                                          <p:attrName>ppt_y</p:attrName>
                                        </p:attrNameLst>
                                      </p:cBhvr>
                                      <p:tavLst>
                                        <p:tav tm="0">
                                          <p:val>
                                            <p:strVal val="ppt_y"/>
                                          </p:val>
                                        </p:tav>
                                        <p:tav tm="100000">
                                          <p:val>
                                            <p:fltVal val="0.5"/>
                                          </p:val>
                                        </p:tav>
                                      </p:tavLst>
                                    </p:anim>
                                    <p:set>
                                      <p:cBhvr>
                                        <p:cTn id="302" dur="1" fill="hold">
                                          <p:stCondLst>
                                            <p:cond delay="2999"/>
                                          </p:stCondLst>
                                        </p:cTn>
                                        <p:tgtEl>
                                          <p:spTgt spid="7"/>
                                        </p:tgtEl>
                                        <p:attrNameLst>
                                          <p:attrName>style.visibility</p:attrName>
                                        </p:attrNameLst>
                                      </p:cBhvr>
                                      <p:to>
                                        <p:strVal val="hidden"/>
                                      </p:to>
                                    </p:set>
                                  </p:childTnLst>
                                </p:cTn>
                              </p:par>
                              <p:par>
                                <p:cTn id="303" presetID="23" presetClass="exit" presetSubtype="544" fill="hold" grpId="2" nodeType="withEffect">
                                  <p:stCondLst>
                                    <p:cond delay="0"/>
                                  </p:stCondLst>
                                  <p:childTnLst>
                                    <p:anim calcmode="lin" valueType="num">
                                      <p:cBhvr>
                                        <p:cTn id="304" dur="3000"/>
                                        <p:tgtEl>
                                          <p:spTgt spid="8"/>
                                        </p:tgtEl>
                                        <p:attrNameLst>
                                          <p:attrName>ppt_w</p:attrName>
                                        </p:attrNameLst>
                                      </p:cBhvr>
                                      <p:tavLst>
                                        <p:tav tm="0">
                                          <p:val>
                                            <p:strVal val="ppt_w"/>
                                          </p:val>
                                        </p:tav>
                                        <p:tav tm="100000">
                                          <p:val>
                                            <p:fltVal val="0"/>
                                          </p:val>
                                        </p:tav>
                                      </p:tavLst>
                                    </p:anim>
                                    <p:anim calcmode="lin" valueType="num">
                                      <p:cBhvr>
                                        <p:cTn id="305" dur="3000"/>
                                        <p:tgtEl>
                                          <p:spTgt spid="8"/>
                                        </p:tgtEl>
                                        <p:attrNameLst>
                                          <p:attrName>ppt_h</p:attrName>
                                        </p:attrNameLst>
                                      </p:cBhvr>
                                      <p:tavLst>
                                        <p:tav tm="0">
                                          <p:val>
                                            <p:strVal val="ppt_h"/>
                                          </p:val>
                                        </p:tav>
                                        <p:tav tm="100000">
                                          <p:val>
                                            <p:fltVal val="0"/>
                                          </p:val>
                                        </p:tav>
                                      </p:tavLst>
                                    </p:anim>
                                    <p:anim calcmode="lin" valueType="num">
                                      <p:cBhvr>
                                        <p:cTn id="306" dur="3000"/>
                                        <p:tgtEl>
                                          <p:spTgt spid="8"/>
                                        </p:tgtEl>
                                        <p:attrNameLst>
                                          <p:attrName>ppt_x</p:attrName>
                                        </p:attrNameLst>
                                      </p:cBhvr>
                                      <p:tavLst>
                                        <p:tav tm="0">
                                          <p:val>
                                            <p:strVal val="ppt_x"/>
                                          </p:val>
                                        </p:tav>
                                        <p:tav tm="100000">
                                          <p:val>
                                            <p:fltVal val="0.5"/>
                                          </p:val>
                                        </p:tav>
                                      </p:tavLst>
                                    </p:anim>
                                    <p:anim calcmode="lin" valueType="num">
                                      <p:cBhvr>
                                        <p:cTn id="307" dur="3000"/>
                                        <p:tgtEl>
                                          <p:spTgt spid="8"/>
                                        </p:tgtEl>
                                        <p:attrNameLst>
                                          <p:attrName>ppt_y</p:attrName>
                                        </p:attrNameLst>
                                      </p:cBhvr>
                                      <p:tavLst>
                                        <p:tav tm="0">
                                          <p:val>
                                            <p:strVal val="ppt_y"/>
                                          </p:val>
                                        </p:tav>
                                        <p:tav tm="100000">
                                          <p:val>
                                            <p:fltVal val="0.5"/>
                                          </p:val>
                                        </p:tav>
                                      </p:tavLst>
                                    </p:anim>
                                    <p:set>
                                      <p:cBhvr>
                                        <p:cTn id="308" dur="1" fill="hold">
                                          <p:stCondLst>
                                            <p:cond delay="2999"/>
                                          </p:stCondLst>
                                        </p:cTn>
                                        <p:tgtEl>
                                          <p:spTgt spid="8"/>
                                        </p:tgtEl>
                                        <p:attrNameLst>
                                          <p:attrName>style.visibility</p:attrName>
                                        </p:attrNameLst>
                                      </p:cBhvr>
                                      <p:to>
                                        <p:strVal val="hidden"/>
                                      </p:to>
                                    </p:set>
                                  </p:childTnLst>
                                </p:cTn>
                              </p:par>
                              <p:par>
                                <p:cTn id="309" presetID="23" presetClass="exit" presetSubtype="544" fill="hold" grpId="2" nodeType="withEffect">
                                  <p:stCondLst>
                                    <p:cond delay="0"/>
                                  </p:stCondLst>
                                  <p:childTnLst>
                                    <p:anim calcmode="lin" valueType="num">
                                      <p:cBhvr>
                                        <p:cTn id="310" dur="3000"/>
                                        <p:tgtEl>
                                          <p:spTgt spid="9"/>
                                        </p:tgtEl>
                                        <p:attrNameLst>
                                          <p:attrName>ppt_w</p:attrName>
                                        </p:attrNameLst>
                                      </p:cBhvr>
                                      <p:tavLst>
                                        <p:tav tm="0">
                                          <p:val>
                                            <p:strVal val="ppt_w"/>
                                          </p:val>
                                        </p:tav>
                                        <p:tav tm="100000">
                                          <p:val>
                                            <p:fltVal val="0"/>
                                          </p:val>
                                        </p:tav>
                                      </p:tavLst>
                                    </p:anim>
                                    <p:anim calcmode="lin" valueType="num">
                                      <p:cBhvr>
                                        <p:cTn id="311" dur="3000"/>
                                        <p:tgtEl>
                                          <p:spTgt spid="9"/>
                                        </p:tgtEl>
                                        <p:attrNameLst>
                                          <p:attrName>ppt_h</p:attrName>
                                        </p:attrNameLst>
                                      </p:cBhvr>
                                      <p:tavLst>
                                        <p:tav tm="0">
                                          <p:val>
                                            <p:strVal val="ppt_h"/>
                                          </p:val>
                                        </p:tav>
                                        <p:tav tm="100000">
                                          <p:val>
                                            <p:fltVal val="0"/>
                                          </p:val>
                                        </p:tav>
                                      </p:tavLst>
                                    </p:anim>
                                    <p:anim calcmode="lin" valueType="num">
                                      <p:cBhvr>
                                        <p:cTn id="312" dur="3000"/>
                                        <p:tgtEl>
                                          <p:spTgt spid="9"/>
                                        </p:tgtEl>
                                        <p:attrNameLst>
                                          <p:attrName>ppt_x</p:attrName>
                                        </p:attrNameLst>
                                      </p:cBhvr>
                                      <p:tavLst>
                                        <p:tav tm="0">
                                          <p:val>
                                            <p:strVal val="ppt_x"/>
                                          </p:val>
                                        </p:tav>
                                        <p:tav tm="100000">
                                          <p:val>
                                            <p:fltVal val="0.5"/>
                                          </p:val>
                                        </p:tav>
                                      </p:tavLst>
                                    </p:anim>
                                    <p:anim calcmode="lin" valueType="num">
                                      <p:cBhvr>
                                        <p:cTn id="313" dur="3000"/>
                                        <p:tgtEl>
                                          <p:spTgt spid="9"/>
                                        </p:tgtEl>
                                        <p:attrNameLst>
                                          <p:attrName>ppt_y</p:attrName>
                                        </p:attrNameLst>
                                      </p:cBhvr>
                                      <p:tavLst>
                                        <p:tav tm="0">
                                          <p:val>
                                            <p:strVal val="ppt_y"/>
                                          </p:val>
                                        </p:tav>
                                        <p:tav tm="100000">
                                          <p:val>
                                            <p:fltVal val="0.5"/>
                                          </p:val>
                                        </p:tav>
                                      </p:tavLst>
                                    </p:anim>
                                    <p:set>
                                      <p:cBhvr>
                                        <p:cTn id="314" dur="1" fill="hold">
                                          <p:stCondLst>
                                            <p:cond delay="2999"/>
                                          </p:stCondLst>
                                        </p:cTn>
                                        <p:tgtEl>
                                          <p:spTgt spid="9"/>
                                        </p:tgtEl>
                                        <p:attrNameLst>
                                          <p:attrName>style.visibility</p:attrName>
                                        </p:attrNameLst>
                                      </p:cBhvr>
                                      <p:to>
                                        <p:strVal val="hidden"/>
                                      </p:to>
                                    </p:set>
                                  </p:childTnLst>
                                </p:cTn>
                              </p:par>
                              <p:par>
                                <p:cTn id="315" presetID="23" presetClass="exit" presetSubtype="544" fill="hold" grpId="2" nodeType="withEffect">
                                  <p:stCondLst>
                                    <p:cond delay="0"/>
                                  </p:stCondLst>
                                  <p:childTnLst>
                                    <p:anim calcmode="lin" valueType="num">
                                      <p:cBhvr>
                                        <p:cTn id="316" dur="3000"/>
                                        <p:tgtEl>
                                          <p:spTgt spid="10"/>
                                        </p:tgtEl>
                                        <p:attrNameLst>
                                          <p:attrName>ppt_w</p:attrName>
                                        </p:attrNameLst>
                                      </p:cBhvr>
                                      <p:tavLst>
                                        <p:tav tm="0">
                                          <p:val>
                                            <p:strVal val="ppt_w"/>
                                          </p:val>
                                        </p:tav>
                                        <p:tav tm="100000">
                                          <p:val>
                                            <p:fltVal val="0"/>
                                          </p:val>
                                        </p:tav>
                                      </p:tavLst>
                                    </p:anim>
                                    <p:anim calcmode="lin" valueType="num">
                                      <p:cBhvr>
                                        <p:cTn id="317" dur="3000"/>
                                        <p:tgtEl>
                                          <p:spTgt spid="10"/>
                                        </p:tgtEl>
                                        <p:attrNameLst>
                                          <p:attrName>ppt_h</p:attrName>
                                        </p:attrNameLst>
                                      </p:cBhvr>
                                      <p:tavLst>
                                        <p:tav tm="0">
                                          <p:val>
                                            <p:strVal val="ppt_h"/>
                                          </p:val>
                                        </p:tav>
                                        <p:tav tm="100000">
                                          <p:val>
                                            <p:fltVal val="0"/>
                                          </p:val>
                                        </p:tav>
                                      </p:tavLst>
                                    </p:anim>
                                    <p:anim calcmode="lin" valueType="num">
                                      <p:cBhvr>
                                        <p:cTn id="318" dur="3000"/>
                                        <p:tgtEl>
                                          <p:spTgt spid="10"/>
                                        </p:tgtEl>
                                        <p:attrNameLst>
                                          <p:attrName>ppt_x</p:attrName>
                                        </p:attrNameLst>
                                      </p:cBhvr>
                                      <p:tavLst>
                                        <p:tav tm="0">
                                          <p:val>
                                            <p:strVal val="ppt_x"/>
                                          </p:val>
                                        </p:tav>
                                        <p:tav tm="100000">
                                          <p:val>
                                            <p:fltVal val="0.5"/>
                                          </p:val>
                                        </p:tav>
                                      </p:tavLst>
                                    </p:anim>
                                    <p:anim calcmode="lin" valueType="num">
                                      <p:cBhvr>
                                        <p:cTn id="319" dur="3000"/>
                                        <p:tgtEl>
                                          <p:spTgt spid="10"/>
                                        </p:tgtEl>
                                        <p:attrNameLst>
                                          <p:attrName>ppt_y</p:attrName>
                                        </p:attrNameLst>
                                      </p:cBhvr>
                                      <p:tavLst>
                                        <p:tav tm="0">
                                          <p:val>
                                            <p:strVal val="ppt_y"/>
                                          </p:val>
                                        </p:tav>
                                        <p:tav tm="100000">
                                          <p:val>
                                            <p:fltVal val="0.5"/>
                                          </p:val>
                                        </p:tav>
                                      </p:tavLst>
                                    </p:anim>
                                    <p:set>
                                      <p:cBhvr>
                                        <p:cTn id="320" dur="1" fill="hold">
                                          <p:stCondLst>
                                            <p:cond delay="2999"/>
                                          </p:stCondLst>
                                        </p:cTn>
                                        <p:tgtEl>
                                          <p:spTgt spid="10"/>
                                        </p:tgtEl>
                                        <p:attrNameLst>
                                          <p:attrName>style.visibility</p:attrName>
                                        </p:attrNameLst>
                                      </p:cBhvr>
                                      <p:to>
                                        <p:strVal val="hidden"/>
                                      </p:to>
                                    </p:set>
                                  </p:childTnLst>
                                </p:cTn>
                              </p:par>
                              <p:par>
                                <p:cTn id="321" presetID="23" presetClass="exit" presetSubtype="544" fill="hold" grpId="2" nodeType="withEffect">
                                  <p:stCondLst>
                                    <p:cond delay="0"/>
                                  </p:stCondLst>
                                  <p:childTnLst>
                                    <p:anim calcmode="lin" valueType="num">
                                      <p:cBhvr>
                                        <p:cTn id="322" dur="3000"/>
                                        <p:tgtEl>
                                          <p:spTgt spid="11"/>
                                        </p:tgtEl>
                                        <p:attrNameLst>
                                          <p:attrName>ppt_w</p:attrName>
                                        </p:attrNameLst>
                                      </p:cBhvr>
                                      <p:tavLst>
                                        <p:tav tm="0">
                                          <p:val>
                                            <p:strVal val="ppt_w"/>
                                          </p:val>
                                        </p:tav>
                                        <p:tav tm="100000">
                                          <p:val>
                                            <p:fltVal val="0"/>
                                          </p:val>
                                        </p:tav>
                                      </p:tavLst>
                                    </p:anim>
                                    <p:anim calcmode="lin" valueType="num">
                                      <p:cBhvr>
                                        <p:cTn id="323" dur="3000"/>
                                        <p:tgtEl>
                                          <p:spTgt spid="11"/>
                                        </p:tgtEl>
                                        <p:attrNameLst>
                                          <p:attrName>ppt_h</p:attrName>
                                        </p:attrNameLst>
                                      </p:cBhvr>
                                      <p:tavLst>
                                        <p:tav tm="0">
                                          <p:val>
                                            <p:strVal val="ppt_h"/>
                                          </p:val>
                                        </p:tav>
                                        <p:tav tm="100000">
                                          <p:val>
                                            <p:fltVal val="0"/>
                                          </p:val>
                                        </p:tav>
                                      </p:tavLst>
                                    </p:anim>
                                    <p:anim calcmode="lin" valueType="num">
                                      <p:cBhvr>
                                        <p:cTn id="324" dur="3000"/>
                                        <p:tgtEl>
                                          <p:spTgt spid="11"/>
                                        </p:tgtEl>
                                        <p:attrNameLst>
                                          <p:attrName>ppt_x</p:attrName>
                                        </p:attrNameLst>
                                      </p:cBhvr>
                                      <p:tavLst>
                                        <p:tav tm="0">
                                          <p:val>
                                            <p:strVal val="ppt_x"/>
                                          </p:val>
                                        </p:tav>
                                        <p:tav tm="100000">
                                          <p:val>
                                            <p:fltVal val="0.5"/>
                                          </p:val>
                                        </p:tav>
                                      </p:tavLst>
                                    </p:anim>
                                    <p:anim calcmode="lin" valueType="num">
                                      <p:cBhvr>
                                        <p:cTn id="325" dur="3000"/>
                                        <p:tgtEl>
                                          <p:spTgt spid="11"/>
                                        </p:tgtEl>
                                        <p:attrNameLst>
                                          <p:attrName>ppt_y</p:attrName>
                                        </p:attrNameLst>
                                      </p:cBhvr>
                                      <p:tavLst>
                                        <p:tav tm="0">
                                          <p:val>
                                            <p:strVal val="ppt_y"/>
                                          </p:val>
                                        </p:tav>
                                        <p:tav tm="100000">
                                          <p:val>
                                            <p:fltVal val="0.5"/>
                                          </p:val>
                                        </p:tav>
                                      </p:tavLst>
                                    </p:anim>
                                    <p:set>
                                      <p:cBhvr>
                                        <p:cTn id="326" dur="1" fill="hold">
                                          <p:stCondLst>
                                            <p:cond delay="2999"/>
                                          </p:stCondLst>
                                        </p:cTn>
                                        <p:tgtEl>
                                          <p:spTgt spid="11"/>
                                        </p:tgtEl>
                                        <p:attrNameLst>
                                          <p:attrName>style.visibility</p:attrName>
                                        </p:attrNameLst>
                                      </p:cBhvr>
                                      <p:to>
                                        <p:strVal val="hidden"/>
                                      </p:to>
                                    </p:set>
                                  </p:childTnLst>
                                </p:cTn>
                              </p:par>
                              <p:par>
                                <p:cTn id="327" presetID="23" presetClass="exit" presetSubtype="544" fill="hold" grpId="2" nodeType="withEffect">
                                  <p:stCondLst>
                                    <p:cond delay="0"/>
                                  </p:stCondLst>
                                  <p:childTnLst>
                                    <p:anim calcmode="lin" valueType="num">
                                      <p:cBhvr>
                                        <p:cTn id="328" dur="3000"/>
                                        <p:tgtEl>
                                          <p:spTgt spid="12"/>
                                        </p:tgtEl>
                                        <p:attrNameLst>
                                          <p:attrName>ppt_w</p:attrName>
                                        </p:attrNameLst>
                                      </p:cBhvr>
                                      <p:tavLst>
                                        <p:tav tm="0">
                                          <p:val>
                                            <p:strVal val="ppt_w"/>
                                          </p:val>
                                        </p:tav>
                                        <p:tav tm="100000">
                                          <p:val>
                                            <p:fltVal val="0"/>
                                          </p:val>
                                        </p:tav>
                                      </p:tavLst>
                                    </p:anim>
                                    <p:anim calcmode="lin" valueType="num">
                                      <p:cBhvr>
                                        <p:cTn id="329" dur="3000"/>
                                        <p:tgtEl>
                                          <p:spTgt spid="12"/>
                                        </p:tgtEl>
                                        <p:attrNameLst>
                                          <p:attrName>ppt_h</p:attrName>
                                        </p:attrNameLst>
                                      </p:cBhvr>
                                      <p:tavLst>
                                        <p:tav tm="0">
                                          <p:val>
                                            <p:strVal val="ppt_h"/>
                                          </p:val>
                                        </p:tav>
                                        <p:tav tm="100000">
                                          <p:val>
                                            <p:fltVal val="0"/>
                                          </p:val>
                                        </p:tav>
                                      </p:tavLst>
                                    </p:anim>
                                    <p:anim calcmode="lin" valueType="num">
                                      <p:cBhvr>
                                        <p:cTn id="330" dur="3000"/>
                                        <p:tgtEl>
                                          <p:spTgt spid="12"/>
                                        </p:tgtEl>
                                        <p:attrNameLst>
                                          <p:attrName>ppt_x</p:attrName>
                                        </p:attrNameLst>
                                      </p:cBhvr>
                                      <p:tavLst>
                                        <p:tav tm="0">
                                          <p:val>
                                            <p:strVal val="ppt_x"/>
                                          </p:val>
                                        </p:tav>
                                        <p:tav tm="100000">
                                          <p:val>
                                            <p:fltVal val="0.5"/>
                                          </p:val>
                                        </p:tav>
                                      </p:tavLst>
                                    </p:anim>
                                    <p:anim calcmode="lin" valueType="num">
                                      <p:cBhvr>
                                        <p:cTn id="331" dur="3000"/>
                                        <p:tgtEl>
                                          <p:spTgt spid="12"/>
                                        </p:tgtEl>
                                        <p:attrNameLst>
                                          <p:attrName>ppt_y</p:attrName>
                                        </p:attrNameLst>
                                      </p:cBhvr>
                                      <p:tavLst>
                                        <p:tav tm="0">
                                          <p:val>
                                            <p:strVal val="ppt_y"/>
                                          </p:val>
                                        </p:tav>
                                        <p:tav tm="100000">
                                          <p:val>
                                            <p:fltVal val="0.5"/>
                                          </p:val>
                                        </p:tav>
                                      </p:tavLst>
                                    </p:anim>
                                    <p:set>
                                      <p:cBhvr>
                                        <p:cTn id="332" dur="1" fill="hold">
                                          <p:stCondLst>
                                            <p:cond delay="2999"/>
                                          </p:stCondLst>
                                        </p:cTn>
                                        <p:tgtEl>
                                          <p:spTgt spid="12"/>
                                        </p:tgtEl>
                                        <p:attrNameLst>
                                          <p:attrName>style.visibility</p:attrName>
                                        </p:attrNameLst>
                                      </p:cBhvr>
                                      <p:to>
                                        <p:strVal val="hidden"/>
                                      </p:to>
                                    </p:set>
                                  </p:childTnLst>
                                </p:cTn>
                              </p:par>
                              <p:par>
                                <p:cTn id="333" presetID="23" presetClass="exit" presetSubtype="544" fill="hold" grpId="2" nodeType="withEffect">
                                  <p:stCondLst>
                                    <p:cond delay="0"/>
                                  </p:stCondLst>
                                  <p:childTnLst>
                                    <p:anim calcmode="lin" valueType="num">
                                      <p:cBhvr>
                                        <p:cTn id="334" dur="3000"/>
                                        <p:tgtEl>
                                          <p:spTgt spid="13"/>
                                        </p:tgtEl>
                                        <p:attrNameLst>
                                          <p:attrName>ppt_w</p:attrName>
                                        </p:attrNameLst>
                                      </p:cBhvr>
                                      <p:tavLst>
                                        <p:tav tm="0">
                                          <p:val>
                                            <p:strVal val="ppt_w"/>
                                          </p:val>
                                        </p:tav>
                                        <p:tav tm="100000">
                                          <p:val>
                                            <p:fltVal val="0"/>
                                          </p:val>
                                        </p:tav>
                                      </p:tavLst>
                                    </p:anim>
                                    <p:anim calcmode="lin" valueType="num">
                                      <p:cBhvr>
                                        <p:cTn id="335" dur="3000"/>
                                        <p:tgtEl>
                                          <p:spTgt spid="13"/>
                                        </p:tgtEl>
                                        <p:attrNameLst>
                                          <p:attrName>ppt_h</p:attrName>
                                        </p:attrNameLst>
                                      </p:cBhvr>
                                      <p:tavLst>
                                        <p:tav tm="0">
                                          <p:val>
                                            <p:strVal val="ppt_h"/>
                                          </p:val>
                                        </p:tav>
                                        <p:tav tm="100000">
                                          <p:val>
                                            <p:fltVal val="0"/>
                                          </p:val>
                                        </p:tav>
                                      </p:tavLst>
                                    </p:anim>
                                    <p:anim calcmode="lin" valueType="num">
                                      <p:cBhvr>
                                        <p:cTn id="336" dur="3000"/>
                                        <p:tgtEl>
                                          <p:spTgt spid="13"/>
                                        </p:tgtEl>
                                        <p:attrNameLst>
                                          <p:attrName>ppt_x</p:attrName>
                                        </p:attrNameLst>
                                      </p:cBhvr>
                                      <p:tavLst>
                                        <p:tav tm="0">
                                          <p:val>
                                            <p:strVal val="ppt_x"/>
                                          </p:val>
                                        </p:tav>
                                        <p:tav tm="100000">
                                          <p:val>
                                            <p:fltVal val="0.5"/>
                                          </p:val>
                                        </p:tav>
                                      </p:tavLst>
                                    </p:anim>
                                    <p:anim calcmode="lin" valueType="num">
                                      <p:cBhvr>
                                        <p:cTn id="337" dur="3000"/>
                                        <p:tgtEl>
                                          <p:spTgt spid="13"/>
                                        </p:tgtEl>
                                        <p:attrNameLst>
                                          <p:attrName>ppt_y</p:attrName>
                                        </p:attrNameLst>
                                      </p:cBhvr>
                                      <p:tavLst>
                                        <p:tav tm="0">
                                          <p:val>
                                            <p:strVal val="ppt_y"/>
                                          </p:val>
                                        </p:tav>
                                        <p:tav tm="100000">
                                          <p:val>
                                            <p:fltVal val="0.5"/>
                                          </p:val>
                                        </p:tav>
                                      </p:tavLst>
                                    </p:anim>
                                    <p:set>
                                      <p:cBhvr>
                                        <p:cTn id="338" dur="1" fill="hold">
                                          <p:stCondLst>
                                            <p:cond delay="2999"/>
                                          </p:stCondLst>
                                        </p:cTn>
                                        <p:tgtEl>
                                          <p:spTgt spid="13"/>
                                        </p:tgtEl>
                                        <p:attrNameLst>
                                          <p:attrName>style.visibility</p:attrName>
                                        </p:attrNameLst>
                                      </p:cBhvr>
                                      <p:to>
                                        <p:strVal val="hidden"/>
                                      </p:to>
                                    </p:set>
                                  </p:childTnLst>
                                </p:cTn>
                              </p:par>
                              <p:par>
                                <p:cTn id="339" presetID="23" presetClass="exit" presetSubtype="544" fill="hold" grpId="2" nodeType="withEffect">
                                  <p:stCondLst>
                                    <p:cond delay="0"/>
                                  </p:stCondLst>
                                  <p:childTnLst>
                                    <p:anim calcmode="lin" valueType="num">
                                      <p:cBhvr>
                                        <p:cTn id="340" dur="3000"/>
                                        <p:tgtEl>
                                          <p:spTgt spid="14"/>
                                        </p:tgtEl>
                                        <p:attrNameLst>
                                          <p:attrName>ppt_w</p:attrName>
                                        </p:attrNameLst>
                                      </p:cBhvr>
                                      <p:tavLst>
                                        <p:tav tm="0">
                                          <p:val>
                                            <p:strVal val="ppt_w"/>
                                          </p:val>
                                        </p:tav>
                                        <p:tav tm="100000">
                                          <p:val>
                                            <p:fltVal val="0"/>
                                          </p:val>
                                        </p:tav>
                                      </p:tavLst>
                                    </p:anim>
                                    <p:anim calcmode="lin" valueType="num">
                                      <p:cBhvr>
                                        <p:cTn id="341" dur="3000"/>
                                        <p:tgtEl>
                                          <p:spTgt spid="14"/>
                                        </p:tgtEl>
                                        <p:attrNameLst>
                                          <p:attrName>ppt_h</p:attrName>
                                        </p:attrNameLst>
                                      </p:cBhvr>
                                      <p:tavLst>
                                        <p:tav tm="0">
                                          <p:val>
                                            <p:strVal val="ppt_h"/>
                                          </p:val>
                                        </p:tav>
                                        <p:tav tm="100000">
                                          <p:val>
                                            <p:fltVal val="0"/>
                                          </p:val>
                                        </p:tav>
                                      </p:tavLst>
                                    </p:anim>
                                    <p:anim calcmode="lin" valueType="num">
                                      <p:cBhvr>
                                        <p:cTn id="342" dur="3000"/>
                                        <p:tgtEl>
                                          <p:spTgt spid="14"/>
                                        </p:tgtEl>
                                        <p:attrNameLst>
                                          <p:attrName>ppt_x</p:attrName>
                                        </p:attrNameLst>
                                      </p:cBhvr>
                                      <p:tavLst>
                                        <p:tav tm="0">
                                          <p:val>
                                            <p:strVal val="ppt_x"/>
                                          </p:val>
                                        </p:tav>
                                        <p:tav tm="100000">
                                          <p:val>
                                            <p:fltVal val="0.5"/>
                                          </p:val>
                                        </p:tav>
                                      </p:tavLst>
                                    </p:anim>
                                    <p:anim calcmode="lin" valueType="num">
                                      <p:cBhvr>
                                        <p:cTn id="343" dur="3000"/>
                                        <p:tgtEl>
                                          <p:spTgt spid="14"/>
                                        </p:tgtEl>
                                        <p:attrNameLst>
                                          <p:attrName>ppt_y</p:attrName>
                                        </p:attrNameLst>
                                      </p:cBhvr>
                                      <p:tavLst>
                                        <p:tav tm="0">
                                          <p:val>
                                            <p:strVal val="ppt_y"/>
                                          </p:val>
                                        </p:tav>
                                        <p:tav tm="100000">
                                          <p:val>
                                            <p:fltVal val="0.5"/>
                                          </p:val>
                                        </p:tav>
                                      </p:tavLst>
                                    </p:anim>
                                    <p:set>
                                      <p:cBhvr>
                                        <p:cTn id="344" dur="1" fill="hold">
                                          <p:stCondLst>
                                            <p:cond delay="2999"/>
                                          </p:stCondLst>
                                        </p:cTn>
                                        <p:tgtEl>
                                          <p:spTgt spid="14"/>
                                        </p:tgtEl>
                                        <p:attrNameLst>
                                          <p:attrName>style.visibility</p:attrName>
                                        </p:attrNameLst>
                                      </p:cBhvr>
                                      <p:to>
                                        <p:strVal val="hidden"/>
                                      </p:to>
                                    </p:set>
                                  </p:childTnLst>
                                </p:cTn>
                              </p:par>
                              <p:par>
                                <p:cTn id="345" presetID="23" presetClass="exit" presetSubtype="544" fill="hold" grpId="2" nodeType="withEffect">
                                  <p:stCondLst>
                                    <p:cond delay="0"/>
                                  </p:stCondLst>
                                  <p:childTnLst>
                                    <p:anim calcmode="lin" valueType="num">
                                      <p:cBhvr>
                                        <p:cTn id="346" dur="3000"/>
                                        <p:tgtEl>
                                          <p:spTgt spid="15"/>
                                        </p:tgtEl>
                                        <p:attrNameLst>
                                          <p:attrName>ppt_w</p:attrName>
                                        </p:attrNameLst>
                                      </p:cBhvr>
                                      <p:tavLst>
                                        <p:tav tm="0">
                                          <p:val>
                                            <p:strVal val="ppt_w"/>
                                          </p:val>
                                        </p:tav>
                                        <p:tav tm="100000">
                                          <p:val>
                                            <p:fltVal val="0"/>
                                          </p:val>
                                        </p:tav>
                                      </p:tavLst>
                                    </p:anim>
                                    <p:anim calcmode="lin" valueType="num">
                                      <p:cBhvr>
                                        <p:cTn id="347" dur="3000"/>
                                        <p:tgtEl>
                                          <p:spTgt spid="15"/>
                                        </p:tgtEl>
                                        <p:attrNameLst>
                                          <p:attrName>ppt_h</p:attrName>
                                        </p:attrNameLst>
                                      </p:cBhvr>
                                      <p:tavLst>
                                        <p:tav tm="0">
                                          <p:val>
                                            <p:strVal val="ppt_h"/>
                                          </p:val>
                                        </p:tav>
                                        <p:tav tm="100000">
                                          <p:val>
                                            <p:fltVal val="0"/>
                                          </p:val>
                                        </p:tav>
                                      </p:tavLst>
                                    </p:anim>
                                    <p:anim calcmode="lin" valueType="num">
                                      <p:cBhvr>
                                        <p:cTn id="348" dur="3000"/>
                                        <p:tgtEl>
                                          <p:spTgt spid="15"/>
                                        </p:tgtEl>
                                        <p:attrNameLst>
                                          <p:attrName>ppt_x</p:attrName>
                                        </p:attrNameLst>
                                      </p:cBhvr>
                                      <p:tavLst>
                                        <p:tav tm="0">
                                          <p:val>
                                            <p:strVal val="ppt_x"/>
                                          </p:val>
                                        </p:tav>
                                        <p:tav tm="100000">
                                          <p:val>
                                            <p:fltVal val="0.5"/>
                                          </p:val>
                                        </p:tav>
                                      </p:tavLst>
                                    </p:anim>
                                    <p:anim calcmode="lin" valueType="num">
                                      <p:cBhvr>
                                        <p:cTn id="349" dur="3000"/>
                                        <p:tgtEl>
                                          <p:spTgt spid="15"/>
                                        </p:tgtEl>
                                        <p:attrNameLst>
                                          <p:attrName>ppt_y</p:attrName>
                                        </p:attrNameLst>
                                      </p:cBhvr>
                                      <p:tavLst>
                                        <p:tav tm="0">
                                          <p:val>
                                            <p:strVal val="ppt_y"/>
                                          </p:val>
                                        </p:tav>
                                        <p:tav tm="100000">
                                          <p:val>
                                            <p:fltVal val="0.5"/>
                                          </p:val>
                                        </p:tav>
                                      </p:tavLst>
                                    </p:anim>
                                    <p:set>
                                      <p:cBhvr>
                                        <p:cTn id="350" dur="1" fill="hold">
                                          <p:stCondLst>
                                            <p:cond delay="2999"/>
                                          </p:stCondLst>
                                        </p:cTn>
                                        <p:tgtEl>
                                          <p:spTgt spid="15"/>
                                        </p:tgtEl>
                                        <p:attrNameLst>
                                          <p:attrName>style.visibility</p:attrName>
                                        </p:attrNameLst>
                                      </p:cBhvr>
                                      <p:to>
                                        <p:strVal val="hidden"/>
                                      </p:to>
                                    </p:set>
                                  </p:childTnLst>
                                </p:cTn>
                              </p:par>
                              <p:par>
                                <p:cTn id="351" presetID="23" presetClass="exit" presetSubtype="544" fill="hold" grpId="2" nodeType="withEffect">
                                  <p:stCondLst>
                                    <p:cond delay="0"/>
                                  </p:stCondLst>
                                  <p:childTnLst>
                                    <p:anim calcmode="lin" valueType="num">
                                      <p:cBhvr>
                                        <p:cTn id="352" dur="3000"/>
                                        <p:tgtEl>
                                          <p:spTgt spid="16"/>
                                        </p:tgtEl>
                                        <p:attrNameLst>
                                          <p:attrName>ppt_w</p:attrName>
                                        </p:attrNameLst>
                                      </p:cBhvr>
                                      <p:tavLst>
                                        <p:tav tm="0">
                                          <p:val>
                                            <p:strVal val="ppt_w"/>
                                          </p:val>
                                        </p:tav>
                                        <p:tav tm="100000">
                                          <p:val>
                                            <p:fltVal val="0"/>
                                          </p:val>
                                        </p:tav>
                                      </p:tavLst>
                                    </p:anim>
                                    <p:anim calcmode="lin" valueType="num">
                                      <p:cBhvr>
                                        <p:cTn id="353" dur="3000"/>
                                        <p:tgtEl>
                                          <p:spTgt spid="16"/>
                                        </p:tgtEl>
                                        <p:attrNameLst>
                                          <p:attrName>ppt_h</p:attrName>
                                        </p:attrNameLst>
                                      </p:cBhvr>
                                      <p:tavLst>
                                        <p:tav tm="0">
                                          <p:val>
                                            <p:strVal val="ppt_h"/>
                                          </p:val>
                                        </p:tav>
                                        <p:tav tm="100000">
                                          <p:val>
                                            <p:fltVal val="0"/>
                                          </p:val>
                                        </p:tav>
                                      </p:tavLst>
                                    </p:anim>
                                    <p:anim calcmode="lin" valueType="num">
                                      <p:cBhvr>
                                        <p:cTn id="354" dur="3000"/>
                                        <p:tgtEl>
                                          <p:spTgt spid="16"/>
                                        </p:tgtEl>
                                        <p:attrNameLst>
                                          <p:attrName>ppt_x</p:attrName>
                                        </p:attrNameLst>
                                      </p:cBhvr>
                                      <p:tavLst>
                                        <p:tav tm="0">
                                          <p:val>
                                            <p:strVal val="ppt_x"/>
                                          </p:val>
                                        </p:tav>
                                        <p:tav tm="100000">
                                          <p:val>
                                            <p:fltVal val="0.5"/>
                                          </p:val>
                                        </p:tav>
                                      </p:tavLst>
                                    </p:anim>
                                    <p:anim calcmode="lin" valueType="num">
                                      <p:cBhvr>
                                        <p:cTn id="355" dur="3000"/>
                                        <p:tgtEl>
                                          <p:spTgt spid="16"/>
                                        </p:tgtEl>
                                        <p:attrNameLst>
                                          <p:attrName>ppt_y</p:attrName>
                                        </p:attrNameLst>
                                      </p:cBhvr>
                                      <p:tavLst>
                                        <p:tav tm="0">
                                          <p:val>
                                            <p:strVal val="ppt_y"/>
                                          </p:val>
                                        </p:tav>
                                        <p:tav tm="100000">
                                          <p:val>
                                            <p:fltVal val="0.5"/>
                                          </p:val>
                                        </p:tav>
                                      </p:tavLst>
                                    </p:anim>
                                    <p:set>
                                      <p:cBhvr>
                                        <p:cTn id="356" dur="1" fill="hold">
                                          <p:stCondLst>
                                            <p:cond delay="2999"/>
                                          </p:stCondLst>
                                        </p:cTn>
                                        <p:tgtEl>
                                          <p:spTgt spid="16"/>
                                        </p:tgtEl>
                                        <p:attrNameLst>
                                          <p:attrName>style.visibility</p:attrName>
                                        </p:attrNameLst>
                                      </p:cBhvr>
                                      <p:to>
                                        <p:strVal val="hidden"/>
                                      </p:to>
                                    </p:set>
                                  </p:childTnLst>
                                </p:cTn>
                              </p:par>
                              <p:par>
                                <p:cTn id="357" presetID="23" presetClass="exit" presetSubtype="544" fill="hold" grpId="2" nodeType="withEffect">
                                  <p:stCondLst>
                                    <p:cond delay="0"/>
                                  </p:stCondLst>
                                  <p:childTnLst>
                                    <p:anim calcmode="lin" valueType="num">
                                      <p:cBhvr>
                                        <p:cTn id="358" dur="3000"/>
                                        <p:tgtEl>
                                          <p:spTgt spid="17"/>
                                        </p:tgtEl>
                                        <p:attrNameLst>
                                          <p:attrName>ppt_w</p:attrName>
                                        </p:attrNameLst>
                                      </p:cBhvr>
                                      <p:tavLst>
                                        <p:tav tm="0">
                                          <p:val>
                                            <p:strVal val="ppt_w"/>
                                          </p:val>
                                        </p:tav>
                                        <p:tav tm="100000">
                                          <p:val>
                                            <p:fltVal val="0"/>
                                          </p:val>
                                        </p:tav>
                                      </p:tavLst>
                                    </p:anim>
                                    <p:anim calcmode="lin" valueType="num">
                                      <p:cBhvr>
                                        <p:cTn id="359" dur="3000"/>
                                        <p:tgtEl>
                                          <p:spTgt spid="17"/>
                                        </p:tgtEl>
                                        <p:attrNameLst>
                                          <p:attrName>ppt_h</p:attrName>
                                        </p:attrNameLst>
                                      </p:cBhvr>
                                      <p:tavLst>
                                        <p:tav tm="0">
                                          <p:val>
                                            <p:strVal val="ppt_h"/>
                                          </p:val>
                                        </p:tav>
                                        <p:tav tm="100000">
                                          <p:val>
                                            <p:fltVal val="0"/>
                                          </p:val>
                                        </p:tav>
                                      </p:tavLst>
                                    </p:anim>
                                    <p:anim calcmode="lin" valueType="num">
                                      <p:cBhvr>
                                        <p:cTn id="360" dur="3000"/>
                                        <p:tgtEl>
                                          <p:spTgt spid="17"/>
                                        </p:tgtEl>
                                        <p:attrNameLst>
                                          <p:attrName>ppt_x</p:attrName>
                                        </p:attrNameLst>
                                      </p:cBhvr>
                                      <p:tavLst>
                                        <p:tav tm="0">
                                          <p:val>
                                            <p:strVal val="ppt_x"/>
                                          </p:val>
                                        </p:tav>
                                        <p:tav tm="100000">
                                          <p:val>
                                            <p:fltVal val="0.5"/>
                                          </p:val>
                                        </p:tav>
                                      </p:tavLst>
                                    </p:anim>
                                    <p:anim calcmode="lin" valueType="num">
                                      <p:cBhvr>
                                        <p:cTn id="361" dur="3000"/>
                                        <p:tgtEl>
                                          <p:spTgt spid="17"/>
                                        </p:tgtEl>
                                        <p:attrNameLst>
                                          <p:attrName>ppt_y</p:attrName>
                                        </p:attrNameLst>
                                      </p:cBhvr>
                                      <p:tavLst>
                                        <p:tav tm="0">
                                          <p:val>
                                            <p:strVal val="ppt_y"/>
                                          </p:val>
                                        </p:tav>
                                        <p:tav tm="100000">
                                          <p:val>
                                            <p:fltVal val="0.5"/>
                                          </p:val>
                                        </p:tav>
                                      </p:tavLst>
                                    </p:anim>
                                    <p:set>
                                      <p:cBhvr>
                                        <p:cTn id="362" dur="1" fill="hold">
                                          <p:stCondLst>
                                            <p:cond delay="2999"/>
                                          </p:stCondLst>
                                        </p:cTn>
                                        <p:tgtEl>
                                          <p:spTgt spid="17"/>
                                        </p:tgtEl>
                                        <p:attrNameLst>
                                          <p:attrName>style.visibility</p:attrName>
                                        </p:attrNameLst>
                                      </p:cBhvr>
                                      <p:to>
                                        <p:strVal val="hidden"/>
                                      </p:to>
                                    </p:set>
                                  </p:childTnLst>
                                </p:cTn>
                              </p:par>
                              <p:par>
                                <p:cTn id="363" presetID="23" presetClass="exit" presetSubtype="544" fill="hold" grpId="2" nodeType="withEffect">
                                  <p:stCondLst>
                                    <p:cond delay="0"/>
                                  </p:stCondLst>
                                  <p:childTnLst>
                                    <p:anim calcmode="lin" valueType="num">
                                      <p:cBhvr>
                                        <p:cTn id="364" dur="3000"/>
                                        <p:tgtEl>
                                          <p:spTgt spid="18"/>
                                        </p:tgtEl>
                                        <p:attrNameLst>
                                          <p:attrName>ppt_w</p:attrName>
                                        </p:attrNameLst>
                                      </p:cBhvr>
                                      <p:tavLst>
                                        <p:tav tm="0">
                                          <p:val>
                                            <p:strVal val="ppt_w"/>
                                          </p:val>
                                        </p:tav>
                                        <p:tav tm="100000">
                                          <p:val>
                                            <p:fltVal val="0"/>
                                          </p:val>
                                        </p:tav>
                                      </p:tavLst>
                                    </p:anim>
                                    <p:anim calcmode="lin" valueType="num">
                                      <p:cBhvr>
                                        <p:cTn id="365" dur="3000"/>
                                        <p:tgtEl>
                                          <p:spTgt spid="18"/>
                                        </p:tgtEl>
                                        <p:attrNameLst>
                                          <p:attrName>ppt_h</p:attrName>
                                        </p:attrNameLst>
                                      </p:cBhvr>
                                      <p:tavLst>
                                        <p:tav tm="0">
                                          <p:val>
                                            <p:strVal val="ppt_h"/>
                                          </p:val>
                                        </p:tav>
                                        <p:tav tm="100000">
                                          <p:val>
                                            <p:fltVal val="0"/>
                                          </p:val>
                                        </p:tav>
                                      </p:tavLst>
                                    </p:anim>
                                    <p:anim calcmode="lin" valueType="num">
                                      <p:cBhvr>
                                        <p:cTn id="366" dur="3000"/>
                                        <p:tgtEl>
                                          <p:spTgt spid="18"/>
                                        </p:tgtEl>
                                        <p:attrNameLst>
                                          <p:attrName>ppt_x</p:attrName>
                                        </p:attrNameLst>
                                      </p:cBhvr>
                                      <p:tavLst>
                                        <p:tav tm="0">
                                          <p:val>
                                            <p:strVal val="ppt_x"/>
                                          </p:val>
                                        </p:tav>
                                        <p:tav tm="100000">
                                          <p:val>
                                            <p:fltVal val="0.5"/>
                                          </p:val>
                                        </p:tav>
                                      </p:tavLst>
                                    </p:anim>
                                    <p:anim calcmode="lin" valueType="num">
                                      <p:cBhvr>
                                        <p:cTn id="367" dur="3000"/>
                                        <p:tgtEl>
                                          <p:spTgt spid="18"/>
                                        </p:tgtEl>
                                        <p:attrNameLst>
                                          <p:attrName>ppt_y</p:attrName>
                                        </p:attrNameLst>
                                      </p:cBhvr>
                                      <p:tavLst>
                                        <p:tav tm="0">
                                          <p:val>
                                            <p:strVal val="ppt_y"/>
                                          </p:val>
                                        </p:tav>
                                        <p:tav tm="100000">
                                          <p:val>
                                            <p:fltVal val="0.5"/>
                                          </p:val>
                                        </p:tav>
                                      </p:tavLst>
                                    </p:anim>
                                    <p:set>
                                      <p:cBhvr>
                                        <p:cTn id="368" dur="1" fill="hold">
                                          <p:stCondLst>
                                            <p:cond delay="2999"/>
                                          </p:stCondLst>
                                        </p:cTn>
                                        <p:tgtEl>
                                          <p:spTgt spid="18"/>
                                        </p:tgtEl>
                                        <p:attrNameLst>
                                          <p:attrName>style.visibility</p:attrName>
                                        </p:attrNameLst>
                                      </p:cBhvr>
                                      <p:to>
                                        <p:strVal val="hidden"/>
                                      </p:to>
                                    </p:set>
                                  </p:childTnLst>
                                </p:cTn>
                              </p:par>
                              <p:par>
                                <p:cTn id="369" presetID="23" presetClass="exit" presetSubtype="544" fill="hold" grpId="2" nodeType="withEffect">
                                  <p:stCondLst>
                                    <p:cond delay="0"/>
                                  </p:stCondLst>
                                  <p:childTnLst>
                                    <p:anim calcmode="lin" valueType="num">
                                      <p:cBhvr>
                                        <p:cTn id="370" dur="3000"/>
                                        <p:tgtEl>
                                          <p:spTgt spid="19"/>
                                        </p:tgtEl>
                                        <p:attrNameLst>
                                          <p:attrName>ppt_w</p:attrName>
                                        </p:attrNameLst>
                                      </p:cBhvr>
                                      <p:tavLst>
                                        <p:tav tm="0">
                                          <p:val>
                                            <p:strVal val="ppt_w"/>
                                          </p:val>
                                        </p:tav>
                                        <p:tav tm="100000">
                                          <p:val>
                                            <p:fltVal val="0"/>
                                          </p:val>
                                        </p:tav>
                                      </p:tavLst>
                                    </p:anim>
                                    <p:anim calcmode="lin" valueType="num">
                                      <p:cBhvr>
                                        <p:cTn id="371" dur="3000"/>
                                        <p:tgtEl>
                                          <p:spTgt spid="19"/>
                                        </p:tgtEl>
                                        <p:attrNameLst>
                                          <p:attrName>ppt_h</p:attrName>
                                        </p:attrNameLst>
                                      </p:cBhvr>
                                      <p:tavLst>
                                        <p:tav tm="0">
                                          <p:val>
                                            <p:strVal val="ppt_h"/>
                                          </p:val>
                                        </p:tav>
                                        <p:tav tm="100000">
                                          <p:val>
                                            <p:fltVal val="0"/>
                                          </p:val>
                                        </p:tav>
                                      </p:tavLst>
                                    </p:anim>
                                    <p:anim calcmode="lin" valueType="num">
                                      <p:cBhvr>
                                        <p:cTn id="372" dur="3000"/>
                                        <p:tgtEl>
                                          <p:spTgt spid="19"/>
                                        </p:tgtEl>
                                        <p:attrNameLst>
                                          <p:attrName>ppt_x</p:attrName>
                                        </p:attrNameLst>
                                      </p:cBhvr>
                                      <p:tavLst>
                                        <p:tav tm="0">
                                          <p:val>
                                            <p:strVal val="ppt_x"/>
                                          </p:val>
                                        </p:tav>
                                        <p:tav tm="100000">
                                          <p:val>
                                            <p:fltVal val="0.5"/>
                                          </p:val>
                                        </p:tav>
                                      </p:tavLst>
                                    </p:anim>
                                    <p:anim calcmode="lin" valueType="num">
                                      <p:cBhvr>
                                        <p:cTn id="373" dur="3000"/>
                                        <p:tgtEl>
                                          <p:spTgt spid="19"/>
                                        </p:tgtEl>
                                        <p:attrNameLst>
                                          <p:attrName>ppt_y</p:attrName>
                                        </p:attrNameLst>
                                      </p:cBhvr>
                                      <p:tavLst>
                                        <p:tav tm="0">
                                          <p:val>
                                            <p:strVal val="ppt_y"/>
                                          </p:val>
                                        </p:tav>
                                        <p:tav tm="100000">
                                          <p:val>
                                            <p:fltVal val="0.5"/>
                                          </p:val>
                                        </p:tav>
                                      </p:tavLst>
                                    </p:anim>
                                    <p:set>
                                      <p:cBhvr>
                                        <p:cTn id="374" dur="1" fill="hold">
                                          <p:stCondLst>
                                            <p:cond delay="2999"/>
                                          </p:stCondLst>
                                        </p:cTn>
                                        <p:tgtEl>
                                          <p:spTgt spid="19"/>
                                        </p:tgtEl>
                                        <p:attrNameLst>
                                          <p:attrName>style.visibility</p:attrName>
                                        </p:attrNameLst>
                                      </p:cBhvr>
                                      <p:to>
                                        <p:strVal val="hidden"/>
                                      </p:to>
                                    </p:set>
                                  </p:childTnLst>
                                </p:cTn>
                              </p:par>
                              <p:par>
                                <p:cTn id="375" presetID="23" presetClass="exit" presetSubtype="544" fill="hold" grpId="2" nodeType="withEffect">
                                  <p:stCondLst>
                                    <p:cond delay="0"/>
                                  </p:stCondLst>
                                  <p:childTnLst>
                                    <p:anim calcmode="lin" valueType="num">
                                      <p:cBhvr>
                                        <p:cTn id="376" dur="3000"/>
                                        <p:tgtEl>
                                          <p:spTgt spid="20"/>
                                        </p:tgtEl>
                                        <p:attrNameLst>
                                          <p:attrName>ppt_w</p:attrName>
                                        </p:attrNameLst>
                                      </p:cBhvr>
                                      <p:tavLst>
                                        <p:tav tm="0">
                                          <p:val>
                                            <p:strVal val="ppt_w"/>
                                          </p:val>
                                        </p:tav>
                                        <p:tav tm="100000">
                                          <p:val>
                                            <p:fltVal val="0"/>
                                          </p:val>
                                        </p:tav>
                                      </p:tavLst>
                                    </p:anim>
                                    <p:anim calcmode="lin" valueType="num">
                                      <p:cBhvr>
                                        <p:cTn id="377" dur="3000"/>
                                        <p:tgtEl>
                                          <p:spTgt spid="20"/>
                                        </p:tgtEl>
                                        <p:attrNameLst>
                                          <p:attrName>ppt_h</p:attrName>
                                        </p:attrNameLst>
                                      </p:cBhvr>
                                      <p:tavLst>
                                        <p:tav tm="0">
                                          <p:val>
                                            <p:strVal val="ppt_h"/>
                                          </p:val>
                                        </p:tav>
                                        <p:tav tm="100000">
                                          <p:val>
                                            <p:fltVal val="0"/>
                                          </p:val>
                                        </p:tav>
                                      </p:tavLst>
                                    </p:anim>
                                    <p:anim calcmode="lin" valueType="num">
                                      <p:cBhvr>
                                        <p:cTn id="378" dur="3000"/>
                                        <p:tgtEl>
                                          <p:spTgt spid="20"/>
                                        </p:tgtEl>
                                        <p:attrNameLst>
                                          <p:attrName>ppt_x</p:attrName>
                                        </p:attrNameLst>
                                      </p:cBhvr>
                                      <p:tavLst>
                                        <p:tav tm="0">
                                          <p:val>
                                            <p:strVal val="ppt_x"/>
                                          </p:val>
                                        </p:tav>
                                        <p:tav tm="100000">
                                          <p:val>
                                            <p:fltVal val="0.5"/>
                                          </p:val>
                                        </p:tav>
                                      </p:tavLst>
                                    </p:anim>
                                    <p:anim calcmode="lin" valueType="num">
                                      <p:cBhvr>
                                        <p:cTn id="379" dur="3000"/>
                                        <p:tgtEl>
                                          <p:spTgt spid="20"/>
                                        </p:tgtEl>
                                        <p:attrNameLst>
                                          <p:attrName>ppt_y</p:attrName>
                                        </p:attrNameLst>
                                      </p:cBhvr>
                                      <p:tavLst>
                                        <p:tav tm="0">
                                          <p:val>
                                            <p:strVal val="ppt_y"/>
                                          </p:val>
                                        </p:tav>
                                        <p:tav tm="100000">
                                          <p:val>
                                            <p:fltVal val="0.5"/>
                                          </p:val>
                                        </p:tav>
                                      </p:tavLst>
                                    </p:anim>
                                    <p:set>
                                      <p:cBhvr>
                                        <p:cTn id="380" dur="1" fill="hold">
                                          <p:stCondLst>
                                            <p:cond delay="2999"/>
                                          </p:stCondLst>
                                        </p:cTn>
                                        <p:tgtEl>
                                          <p:spTgt spid="20"/>
                                        </p:tgtEl>
                                        <p:attrNameLst>
                                          <p:attrName>style.visibility</p:attrName>
                                        </p:attrNameLst>
                                      </p:cBhvr>
                                      <p:to>
                                        <p:strVal val="hidden"/>
                                      </p:to>
                                    </p:set>
                                  </p:childTnLst>
                                </p:cTn>
                              </p:par>
                              <p:par>
                                <p:cTn id="381" presetID="23" presetClass="exit" presetSubtype="544" fill="hold" grpId="2" nodeType="withEffect">
                                  <p:stCondLst>
                                    <p:cond delay="0"/>
                                  </p:stCondLst>
                                  <p:childTnLst>
                                    <p:anim calcmode="lin" valueType="num">
                                      <p:cBhvr>
                                        <p:cTn id="382" dur="3000"/>
                                        <p:tgtEl>
                                          <p:spTgt spid="21"/>
                                        </p:tgtEl>
                                        <p:attrNameLst>
                                          <p:attrName>ppt_w</p:attrName>
                                        </p:attrNameLst>
                                      </p:cBhvr>
                                      <p:tavLst>
                                        <p:tav tm="0">
                                          <p:val>
                                            <p:strVal val="ppt_w"/>
                                          </p:val>
                                        </p:tav>
                                        <p:tav tm="100000">
                                          <p:val>
                                            <p:fltVal val="0"/>
                                          </p:val>
                                        </p:tav>
                                      </p:tavLst>
                                    </p:anim>
                                    <p:anim calcmode="lin" valueType="num">
                                      <p:cBhvr>
                                        <p:cTn id="383" dur="3000"/>
                                        <p:tgtEl>
                                          <p:spTgt spid="21"/>
                                        </p:tgtEl>
                                        <p:attrNameLst>
                                          <p:attrName>ppt_h</p:attrName>
                                        </p:attrNameLst>
                                      </p:cBhvr>
                                      <p:tavLst>
                                        <p:tav tm="0">
                                          <p:val>
                                            <p:strVal val="ppt_h"/>
                                          </p:val>
                                        </p:tav>
                                        <p:tav tm="100000">
                                          <p:val>
                                            <p:fltVal val="0"/>
                                          </p:val>
                                        </p:tav>
                                      </p:tavLst>
                                    </p:anim>
                                    <p:anim calcmode="lin" valueType="num">
                                      <p:cBhvr>
                                        <p:cTn id="384" dur="3000"/>
                                        <p:tgtEl>
                                          <p:spTgt spid="21"/>
                                        </p:tgtEl>
                                        <p:attrNameLst>
                                          <p:attrName>ppt_x</p:attrName>
                                        </p:attrNameLst>
                                      </p:cBhvr>
                                      <p:tavLst>
                                        <p:tav tm="0">
                                          <p:val>
                                            <p:strVal val="ppt_x"/>
                                          </p:val>
                                        </p:tav>
                                        <p:tav tm="100000">
                                          <p:val>
                                            <p:fltVal val="0.5"/>
                                          </p:val>
                                        </p:tav>
                                      </p:tavLst>
                                    </p:anim>
                                    <p:anim calcmode="lin" valueType="num">
                                      <p:cBhvr>
                                        <p:cTn id="385" dur="3000"/>
                                        <p:tgtEl>
                                          <p:spTgt spid="21"/>
                                        </p:tgtEl>
                                        <p:attrNameLst>
                                          <p:attrName>ppt_y</p:attrName>
                                        </p:attrNameLst>
                                      </p:cBhvr>
                                      <p:tavLst>
                                        <p:tav tm="0">
                                          <p:val>
                                            <p:strVal val="ppt_y"/>
                                          </p:val>
                                        </p:tav>
                                        <p:tav tm="100000">
                                          <p:val>
                                            <p:fltVal val="0.5"/>
                                          </p:val>
                                        </p:tav>
                                      </p:tavLst>
                                    </p:anim>
                                    <p:set>
                                      <p:cBhvr>
                                        <p:cTn id="386" dur="1" fill="hold">
                                          <p:stCondLst>
                                            <p:cond delay="2999"/>
                                          </p:stCondLst>
                                        </p:cTn>
                                        <p:tgtEl>
                                          <p:spTgt spid="21"/>
                                        </p:tgtEl>
                                        <p:attrNameLst>
                                          <p:attrName>style.visibility</p:attrName>
                                        </p:attrNameLst>
                                      </p:cBhvr>
                                      <p:to>
                                        <p:strVal val="hidden"/>
                                      </p:to>
                                    </p:set>
                                  </p:childTnLst>
                                </p:cTn>
                              </p:par>
                              <p:par>
                                <p:cTn id="387" presetID="23" presetClass="exit" presetSubtype="544" fill="hold" grpId="2" nodeType="withEffect">
                                  <p:stCondLst>
                                    <p:cond delay="0"/>
                                  </p:stCondLst>
                                  <p:childTnLst>
                                    <p:anim calcmode="lin" valueType="num">
                                      <p:cBhvr>
                                        <p:cTn id="388" dur="3000"/>
                                        <p:tgtEl>
                                          <p:spTgt spid="22"/>
                                        </p:tgtEl>
                                        <p:attrNameLst>
                                          <p:attrName>ppt_w</p:attrName>
                                        </p:attrNameLst>
                                      </p:cBhvr>
                                      <p:tavLst>
                                        <p:tav tm="0">
                                          <p:val>
                                            <p:strVal val="ppt_w"/>
                                          </p:val>
                                        </p:tav>
                                        <p:tav tm="100000">
                                          <p:val>
                                            <p:fltVal val="0"/>
                                          </p:val>
                                        </p:tav>
                                      </p:tavLst>
                                    </p:anim>
                                    <p:anim calcmode="lin" valueType="num">
                                      <p:cBhvr>
                                        <p:cTn id="389" dur="3000"/>
                                        <p:tgtEl>
                                          <p:spTgt spid="22"/>
                                        </p:tgtEl>
                                        <p:attrNameLst>
                                          <p:attrName>ppt_h</p:attrName>
                                        </p:attrNameLst>
                                      </p:cBhvr>
                                      <p:tavLst>
                                        <p:tav tm="0">
                                          <p:val>
                                            <p:strVal val="ppt_h"/>
                                          </p:val>
                                        </p:tav>
                                        <p:tav tm="100000">
                                          <p:val>
                                            <p:fltVal val="0"/>
                                          </p:val>
                                        </p:tav>
                                      </p:tavLst>
                                    </p:anim>
                                    <p:anim calcmode="lin" valueType="num">
                                      <p:cBhvr>
                                        <p:cTn id="390" dur="3000"/>
                                        <p:tgtEl>
                                          <p:spTgt spid="22"/>
                                        </p:tgtEl>
                                        <p:attrNameLst>
                                          <p:attrName>ppt_x</p:attrName>
                                        </p:attrNameLst>
                                      </p:cBhvr>
                                      <p:tavLst>
                                        <p:tav tm="0">
                                          <p:val>
                                            <p:strVal val="ppt_x"/>
                                          </p:val>
                                        </p:tav>
                                        <p:tav tm="100000">
                                          <p:val>
                                            <p:fltVal val="0.5"/>
                                          </p:val>
                                        </p:tav>
                                      </p:tavLst>
                                    </p:anim>
                                    <p:anim calcmode="lin" valueType="num">
                                      <p:cBhvr>
                                        <p:cTn id="391" dur="3000"/>
                                        <p:tgtEl>
                                          <p:spTgt spid="22"/>
                                        </p:tgtEl>
                                        <p:attrNameLst>
                                          <p:attrName>ppt_y</p:attrName>
                                        </p:attrNameLst>
                                      </p:cBhvr>
                                      <p:tavLst>
                                        <p:tav tm="0">
                                          <p:val>
                                            <p:strVal val="ppt_y"/>
                                          </p:val>
                                        </p:tav>
                                        <p:tav tm="100000">
                                          <p:val>
                                            <p:fltVal val="0.5"/>
                                          </p:val>
                                        </p:tav>
                                      </p:tavLst>
                                    </p:anim>
                                    <p:set>
                                      <p:cBhvr>
                                        <p:cTn id="392" dur="1" fill="hold">
                                          <p:stCondLst>
                                            <p:cond delay="2999"/>
                                          </p:stCondLst>
                                        </p:cTn>
                                        <p:tgtEl>
                                          <p:spTgt spid="22"/>
                                        </p:tgtEl>
                                        <p:attrNameLst>
                                          <p:attrName>style.visibility</p:attrName>
                                        </p:attrNameLst>
                                      </p:cBhvr>
                                      <p:to>
                                        <p:strVal val="hidden"/>
                                      </p:to>
                                    </p:set>
                                  </p:childTnLst>
                                </p:cTn>
                              </p:par>
                              <p:par>
                                <p:cTn id="393" presetID="23" presetClass="exit" presetSubtype="544" fill="hold" grpId="2" nodeType="withEffect">
                                  <p:stCondLst>
                                    <p:cond delay="0"/>
                                  </p:stCondLst>
                                  <p:childTnLst>
                                    <p:anim calcmode="lin" valueType="num">
                                      <p:cBhvr>
                                        <p:cTn id="394" dur="3000"/>
                                        <p:tgtEl>
                                          <p:spTgt spid="23"/>
                                        </p:tgtEl>
                                        <p:attrNameLst>
                                          <p:attrName>ppt_w</p:attrName>
                                        </p:attrNameLst>
                                      </p:cBhvr>
                                      <p:tavLst>
                                        <p:tav tm="0">
                                          <p:val>
                                            <p:strVal val="ppt_w"/>
                                          </p:val>
                                        </p:tav>
                                        <p:tav tm="100000">
                                          <p:val>
                                            <p:fltVal val="0"/>
                                          </p:val>
                                        </p:tav>
                                      </p:tavLst>
                                    </p:anim>
                                    <p:anim calcmode="lin" valueType="num">
                                      <p:cBhvr>
                                        <p:cTn id="395" dur="3000"/>
                                        <p:tgtEl>
                                          <p:spTgt spid="23"/>
                                        </p:tgtEl>
                                        <p:attrNameLst>
                                          <p:attrName>ppt_h</p:attrName>
                                        </p:attrNameLst>
                                      </p:cBhvr>
                                      <p:tavLst>
                                        <p:tav tm="0">
                                          <p:val>
                                            <p:strVal val="ppt_h"/>
                                          </p:val>
                                        </p:tav>
                                        <p:tav tm="100000">
                                          <p:val>
                                            <p:fltVal val="0"/>
                                          </p:val>
                                        </p:tav>
                                      </p:tavLst>
                                    </p:anim>
                                    <p:anim calcmode="lin" valueType="num">
                                      <p:cBhvr>
                                        <p:cTn id="396" dur="3000"/>
                                        <p:tgtEl>
                                          <p:spTgt spid="23"/>
                                        </p:tgtEl>
                                        <p:attrNameLst>
                                          <p:attrName>ppt_x</p:attrName>
                                        </p:attrNameLst>
                                      </p:cBhvr>
                                      <p:tavLst>
                                        <p:tav tm="0">
                                          <p:val>
                                            <p:strVal val="ppt_x"/>
                                          </p:val>
                                        </p:tav>
                                        <p:tav tm="100000">
                                          <p:val>
                                            <p:fltVal val="0.5"/>
                                          </p:val>
                                        </p:tav>
                                      </p:tavLst>
                                    </p:anim>
                                    <p:anim calcmode="lin" valueType="num">
                                      <p:cBhvr>
                                        <p:cTn id="397" dur="3000"/>
                                        <p:tgtEl>
                                          <p:spTgt spid="23"/>
                                        </p:tgtEl>
                                        <p:attrNameLst>
                                          <p:attrName>ppt_y</p:attrName>
                                        </p:attrNameLst>
                                      </p:cBhvr>
                                      <p:tavLst>
                                        <p:tav tm="0">
                                          <p:val>
                                            <p:strVal val="ppt_y"/>
                                          </p:val>
                                        </p:tav>
                                        <p:tav tm="100000">
                                          <p:val>
                                            <p:fltVal val="0.5"/>
                                          </p:val>
                                        </p:tav>
                                      </p:tavLst>
                                    </p:anim>
                                    <p:set>
                                      <p:cBhvr>
                                        <p:cTn id="398" dur="1" fill="hold">
                                          <p:stCondLst>
                                            <p:cond delay="2999"/>
                                          </p:stCondLst>
                                        </p:cTn>
                                        <p:tgtEl>
                                          <p:spTgt spid="23"/>
                                        </p:tgtEl>
                                        <p:attrNameLst>
                                          <p:attrName>style.visibility</p:attrName>
                                        </p:attrNameLst>
                                      </p:cBhvr>
                                      <p:to>
                                        <p:strVal val="hidden"/>
                                      </p:to>
                                    </p:set>
                                  </p:childTnLst>
                                </p:cTn>
                              </p:par>
                              <p:par>
                                <p:cTn id="399" presetID="23" presetClass="exit" presetSubtype="544" fill="hold" grpId="2" nodeType="withEffect">
                                  <p:stCondLst>
                                    <p:cond delay="0"/>
                                  </p:stCondLst>
                                  <p:childTnLst>
                                    <p:anim calcmode="lin" valueType="num">
                                      <p:cBhvr>
                                        <p:cTn id="400" dur="3000"/>
                                        <p:tgtEl>
                                          <p:spTgt spid="24"/>
                                        </p:tgtEl>
                                        <p:attrNameLst>
                                          <p:attrName>ppt_w</p:attrName>
                                        </p:attrNameLst>
                                      </p:cBhvr>
                                      <p:tavLst>
                                        <p:tav tm="0">
                                          <p:val>
                                            <p:strVal val="ppt_w"/>
                                          </p:val>
                                        </p:tav>
                                        <p:tav tm="100000">
                                          <p:val>
                                            <p:fltVal val="0"/>
                                          </p:val>
                                        </p:tav>
                                      </p:tavLst>
                                    </p:anim>
                                    <p:anim calcmode="lin" valueType="num">
                                      <p:cBhvr>
                                        <p:cTn id="401" dur="3000"/>
                                        <p:tgtEl>
                                          <p:spTgt spid="24"/>
                                        </p:tgtEl>
                                        <p:attrNameLst>
                                          <p:attrName>ppt_h</p:attrName>
                                        </p:attrNameLst>
                                      </p:cBhvr>
                                      <p:tavLst>
                                        <p:tav tm="0">
                                          <p:val>
                                            <p:strVal val="ppt_h"/>
                                          </p:val>
                                        </p:tav>
                                        <p:tav tm="100000">
                                          <p:val>
                                            <p:fltVal val="0"/>
                                          </p:val>
                                        </p:tav>
                                      </p:tavLst>
                                    </p:anim>
                                    <p:anim calcmode="lin" valueType="num">
                                      <p:cBhvr>
                                        <p:cTn id="402" dur="3000"/>
                                        <p:tgtEl>
                                          <p:spTgt spid="24"/>
                                        </p:tgtEl>
                                        <p:attrNameLst>
                                          <p:attrName>ppt_x</p:attrName>
                                        </p:attrNameLst>
                                      </p:cBhvr>
                                      <p:tavLst>
                                        <p:tav tm="0">
                                          <p:val>
                                            <p:strVal val="ppt_x"/>
                                          </p:val>
                                        </p:tav>
                                        <p:tav tm="100000">
                                          <p:val>
                                            <p:fltVal val="0.5"/>
                                          </p:val>
                                        </p:tav>
                                      </p:tavLst>
                                    </p:anim>
                                    <p:anim calcmode="lin" valueType="num">
                                      <p:cBhvr>
                                        <p:cTn id="403" dur="3000"/>
                                        <p:tgtEl>
                                          <p:spTgt spid="24"/>
                                        </p:tgtEl>
                                        <p:attrNameLst>
                                          <p:attrName>ppt_y</p:attrName>
                                        </p:attrNameLst>
                                      </p:cBhvr>
                                      <p:tavLst>
                                        <p:tav tm="0">
                                          <p:val>
                                            <p:strVal val="ppt_y"/>
                                          </p:val>
                                        </p:tav>
                                        <p:tav tm="100000">
                                          <p:val>
                                            <p:fltVal val="0.5"/>
                                          </p:val>
                                        </p:tav>
                                      </p:tavLst>
                                    </p:anim>
                                    <p:set>
                                      <p:cBhvr>
                                        <p:cTn id="404" dur="1" fill="hold">
                                          <p:stCondLst>
                                            <p:cond delay="2999"/>
                                          </p:stCondLst>
                                        </p:cTn>
                                        <p:tgtEl>
                                          <p:spTgt spid="24"/>
                                        </p:tgtEl>
                                        <p:attrNameLst>
                                          <p:attrName>style.visibility</p:attrName>
                                        </p:attrNameLst>
                                      </p:cBhvr>
                                      <p:to>
                                        <p:strVal val="hidden"/>
                                      </p:to>
                                    </p:set>
                                  </p:childTnLst>
                                </p:cTn>
                              </p:par>
                              <p:par>
                                <p:cTn id="405" presetID="23" presetClass="exit" presetSubtype="544" fill="hold" grpId="2" nodeType="withEffect">
                                  <p:stCondLst>
                                    <p:cond delay="0"/>
                                  </p:stCondLst>
                                  <p:childTnLst>
                                    <p:anim calcmode="lin" valueType="num">
                                      <p:cBhvr>
                                        <p:cTn id="406" dur="3000"/>
                                        <p:tgtEl>
                                          <p:spTgt spid="25"/>
                                        </p:tgtEl>
                                        <p:attrNameLst>
                                          <p:attrName>ppt_w</p:attrName>
                                        </p:attrNameLst>
                                      </p:cBhvr>
                                      <p:tavLst>
                                        <p:tav tm="0">
                                          <p:val>
                                            <p:strVal val="ppt_w"/>
                                          </p:val>
                                        </p:tav>
                                        <p:tav tm="100000">
                                          <p:val>
                                            <p:fltVal val="0"/>
                                          </p:val>
                                        </p:tav>
                                      </p:tavLst>
                                    </p:anim>
                                    <p:anim calcmode="lin" valueType="num">
                                      <p:cBhvr>
                                        <p:cTn id="407" dur="3000"/>
                                        <p:tgtEl>
                                          <p:spTgt spid="25"/>
                                        </p:tgtEl>
                                        <p:attrNameLst>
                                          <p:attrName>ppt_h</p:attrName>
                                        </p:attrNameLst>
                                      </p:cBhvr>
                                      <p:tavLst>
                                        <p:tav tm="0">
                                          <p:val>
                                            <p:strVal val="ppt_h"/>
                                          </p:val>
                                        </p:tav>
                                        <p:tav tm="100000">
                                          <p:val>
                                            <p:fltVal val="0"/>
                                          </p:val>
                                        </p:tav>
                                      </p:tavLst>
                                    </p:anim>
                                    <p:anim calcmode="lin" valueType="num">
                                      <p:cBhvr>
                                        <p:cTn id="408" dur="3000"/>
                                        <p:tgtEl>
                                          <p:spTgt spid="25"/>
                                        </p:tgtEl>
                                        <p:attrNameLst>
                                          <p:attrName>ppt_x</p:attrName>
                                        </p:attrNameLst>
                                      </p:cBhvr>
                                      <p:tavLst>
                                        <p:tav tm="0">
                                          <p:val>
                                            <p:strVal val="ppt_x"/>
                                          </p:val>
                                        </p:tav>
                                        <p:tav tm="100000">
                                          <p:val>
                                            <p:fltVal val="0.5"/>
                                          </p:val>
                                        </p:tav>
                                      </p:tavLst>
                                    </p:anim>
                                    <p:anim calcmode="lin" valueType="num">
                                      <p:cBhvr>
                                        <p:cTn id="409" dur="3000"/>
                                        <p:tgtEl>
                                          <p:spTgt spid="25"/>
                                        </p:tgtEl>
                                        <p:attrNameLst>
                                          <p:attrName>ppt_y</p:attrName>
                                        </p:attrNameLst>
                                      </p:cBhvr>
                                      <p:tavLst>
                                        <p:tav tm="0">
                                          <p:val>
                                            <p:strVal val="ppt_y"/>
                                          </p:val>
                                        </p:tav>
                                        <p:tav tm="100000">
                                          <p:val>
                                            <p:fltVal val="0.5"/>
                                          </p:val>
                                        </p:tav>
                                      </p:tavLst>
                                    </p:anim>
                                    <p:set>
                                      <p:cBhvr>
                                        <p:cTn id="410" dur="1" fill="hold">
                                          <p:stCondLst>
                                            <p:cond delay="2999"/>
                                          </p:stCondLst>
                                        </p:cTn>
                                        <p:tgtEl>
                                          <p:spTgt spid="25"/>
                                        </p:tgtEl>
                                        <p:attrNameLst>
                                          <p:attrName>style.visibility</p:attrName>
                                        </p:attrNameLst>
                                      </p:cBhvr>
                                      <p:to>
                                        <p:strVal val="hidden"/>
                                      </p:to>
                                    </p:set>
                                  </p:childTnLst>
                                </p:cTn>
                              </p:par>
                              <p:par>
                                <p:cTn id="411" presetID="23" presetClass="exit" presetSubtype="544" fill="hold" grpId="2" nodeType="withEffect">
                                  <p:stCondLst>
                                    <p:cond delay="0"/>
                                  </p:stCondLst>
                                  <p:childTnLst>
                                    <p:anim calcmode="lin" valueType="num">
                                      <p:cBhvr>
                                        <p:cTn id="412" dur="3000"/>
                                        <p:tgtEl>
                                          <p:spTgt spid="26"/>
                                        </p:tgtEl>
                                        <p:attrNameLst>
                                          <p:attrName>ppt_w</p:attrName>
                                        </p:attrNameLst>
                                      </p:cBhvr>
                                      <p:tavLst>
                                        <p:tav tm="0">
                                          <p:val>
                                            <p:strVal val="ppt_w"/>
                                          </p:val>
                                        </p:tav>
                                        <p:tav tm="100000">
                                          <p:val>
                                            <p:fltVal val="0"/>
                                          </p:val>
                                        </p:tav>
                                      </p:tavLst>
                                    </p:anim>
                                    <p:anim calcmode="lin" valueType="num">
                                      <p:cBhvr>
                                        <p:cTn id="413" dur="3000"/>
                                        <p:tgtEl>
                                          <p:spTgt spid="26"/>
                                        </p:tgtEl>
                                        <p:attrNameLst>
                                          <p:attrName>ppt_h</p:attrName>
                                        </p:attrNameLst>
                                      </p:cBhvr>
                                      <p:tavLst>
                                        <p:tav tm="0">
                                          <p:val>
                                            <p:strVal val="ppt_h"/>
                                          </p:val>
                                        </p:tav>
                                        <p:tav tm="100000">
                                          <p:val>
                                            <p:fltVal val="0"/>
                                          </p:val>
                                        </p:tav>
                                      </p:tavLst>
                                    </p:anim>
                                    <p:anim calcmode="lin" valueType="num">
                                      <p:cBhvr>
                                        <p:cTn id="414" dur="3000"/>
                                        <p:tgtEl>
                                          <p:spTgt spid="26"/>
                                        </p:tgtEl>
                                        <p:attrNameLst>
                                          <p:attrName>ppt_x</p:attrName>
                                        </p:attrNameLst>
                                      </p:cBhvr>
                                      <p:tavLst>
                                        <p:tav tm="0">
                                          <p:val>
                                            <p:strVal val="ppt_x"/>
                                          </p:val>
                                        </p:tav>
                                        <p:tav tm="100000">
                                          <p:val>
                                            <p:fltVal val="0.5"/>
                                          </p:val>
                                        </p:tav>
                                      </p:tavLst>
                                    </p:anim>
                                    <p:anim calcmode="lin" valueType="num">
                                      <p:cBhvr>
                                        <p:cTn id="415" dur="3000"/>
                                        <p:tgtEl>
                                          <p:spTgt spid="26"/>
                                        </p:tgtEl>
                                        <p:attrNameLst>
                                          <p:attrName>ppt_y</p:attrName>
                                        </p:attrNameLst>
                                      </p:cBhvr>
                                      <p:tavLst>
                                        <p:tav tm="0">
                                          <p:val>
                                            <p:strVal val="ppt_y"/>
                                          </p:val>
                                        </p:tav>
                                        <p:tav tm="100000">
                                          <p:val>
                                            <p:fltVal val="0.5"/>
                                          </p:val>
                                        </p:tav>
                                      </p:tavLst>
                                    </p:anim>
                                    <p:set>
                                      <p:cBhvr>
                                        <p:cTn id="416" dur="1" fill="hold">
                                          <p:stCondLst>
                                            <p:cond delay="2999"/>
                                          </p:stCondLst>
                                        </p:cTn>
                                        <p:tgtEl>
                                          <p:spTgt spid="26"/>
                                        </p:tgtEl>
                                        <p:attrNameLst>
                                          <p:attrName>style.visibility</p:attrName>
                                        </p:attrNameLst>
                                      </p:cBhvr>
                                      <p:to>
                                        <p:strVal val="hidden"/>
                                      </p:to>
                                    </p:set>
                                  </p:childTnLst>
                                </p:cTn>
                              </p:par>
                              <p:par>
                                <p:cTn id="417" presetID="23" presetClass="exit" presetSubtype="544" fill="hold" grpId="2" nodeType="withEffect">
                                  <p:stCondLst>
                                    <p:cond delay="0"/>
                                  </p:stCondLst>
                                  <p:childTnLst>
                                    <p:anim calcmode="lin" valueType="num">
                                      <p:cBhvr>
                                        <p:cTn id="418" dur="3000"/>
                                        <p:tgtEl>
                                          <p:spTgt spid="27"/>
                                        </p:tgtEl>
                                        <p:attrNameLst>
                                          <p:attrName>ppt_w</p:attrName>
                                        </p:attrNameLst>
                                      </p:cBhvr>
                                      <p:tavLst>
                                        <p:tav tm="0">
                                          <p:val>
                                            <p:strVal val="ppt_w"/>
                                          </p:val>
                                        </p:tav>
                                        <p:tav tm="100000">
                                          <p:val>
                                            <p:fltVal val="0"/>
                                          </p:val>
                                        </p:tav>
                                      </p:tavLst>
                                    </p:anim>
                                    <p:anim calcmode="lin" valueType="num">
                                      <p:cBhvr>
                                        <p:cTn id="419" dur="3000"/>
                                        <p:tgtEl>
                                          <p:spTgt spid="27"/>
                                        </p:tgtEl>
                                        <p:attrNameLst>
                                          <p:attrName>ppt_h</p:attrName>
                                        </p:attrNameLst>
                                      </p:cBhvr>
                                      <p:tavLst>
                                        <p:tav tm="0">
                                          <p:val>
                                            <p:strVal val="ppt_h"/>
                                          </p:val>
                                        </p:tav>
                                        <p:tav tm="100000">
                                          <p:val>
                                            <p:fltVal val="0"/>
                                          </p:val>
                                        </p:tav>
                                      </p:tavLst>
                                    </p:anim>
                                    <p:anim calcmode="lin" valueType="num">
                                      <p:cBhvr>
                                        <p:cTn id="420" dur="3000"/>
                                        <p:tgtEl>
                                          <p:spTgt spid="27"/>
                                        </p:tgtEl>
                                        <p:attrNameLst>
                                          <p:attrName>ppt_x</p:attrName>
                                        </p:attrNameLst>
                                      </p:cBhvr>
                                      <p:tavLst>
                                        <p:tav tm="0">
                                          <p:val>
                                            <p:strVal val="ppt_x"/>
                                          </p:val>
                                        </p:tav>
                                        <p:tav tm="100000">
                                          <p:val>
                                            <p:fltVal val="0.5"/>
                                          </p:val>
                                        </p:tav>
                                      </p:tavLst>
                                    </p:anim>
                                    <p:anim calcmode="lin" valueType="num">
                                      <p:cBhvr>
                                        <p:cTn id="421" dur="3000"/>
                                        <p:tgtEl>
                                          <p:spTgt spid="27"/>
                                        </p:tgtEl>
                                        <p:attrNameLst>
                                          <p:attrName>ppt_y</p:attrName>
                                        </p:attrNameLst>
                                      </p:cBhvr>
                                      <p:tavLst>
                                        <p:tav tm="0">
                                          <p:val>
                                            <p:strVal val="ppt_y"/>
                                          </p:val>
                                        </p:tav>
                                        <p:tav tm="100000">
                                          <p:val>
                                            <p:fltVal val="0.5"/>
                                          </p:val>
                                        </p:tav>
                                      </p:tavLst>
                                    </p:anim>
                                    <p:set>
                                      <p:cBhvr>
                                        <p:cTn id="422" dur="1" fill="hold">
                                          <p:stCondLst>
                                            <p:cond delay="2999"/>
                                          </p:stCondLst>
                                        </p:cTn>
                                        <p:tgtEl>
                                          <p:spTgt spid="27"/>
                                        </p:tgtEl>
                                        <p:attrNameLst>
                                          <p:attrName>style.visibility</p:attrName>
                                        </p:attrNameLst>
                                      </p:cBhvr>
                                      <p:to>
                                        <p:strVal val="hidden"/>
                                      </p:to>
                                    </p:set>
                                  </p:childTnLst>
                                </p:cTn>
                              </p:par>
                              <p:par>
                                <p:cTn id="423" presetID="23" presetClass="exit" presetSubtype="544" fill="hold" grpId="2" nodeType="withEffect">
                                  <p:stCondLst>
                                    <p:cond delay="0"/>
                                  </p:stCondLst>
                                  <p:childTnLst>
                                    <p:anim calcmode="lin" valueType="num">
                                      <p:cBhvr>
                                        <p:cTn id="424" dur="3000"/>
                                        <p:tgtEl>
                                          <p:spTgt spid="28"/>
                                        </p:tgtEl>
                                        <p:attrNameLst>
                                          <p:attrName>ppt_w</p:attrName>
                                        </p:attrNameLst>
                                      </p:cBhvr>
                                      <p:tavLst>
                                        <p:tav tm="0">
                                          <p:val>
                                            <p:strVal val="ppt_w"/>
                                          </p:val>
                                        </p:tav>
                                        <p:tav tm="100000">
                                          <p:val>
                                            <p:fltVal val="0"/>
                                          </p:val>
                                        </p:tav>
                                      </p:tavLst>
                                    </p:anim>
                                    <p:anim calcmode="lin" valueType="num">
                                      <p:cBhvr>
                                        <p:cTn id="425" dur="3000"/>
                                        <p:tgtEl>
                                          <p:spTgt spid="28"/>
                                        </p:tgtEl>
                                        <p:attrNameLst>
                                          <p:attrName>ppt_h</p:attrName>
                                        </p:attrNameLst>
                                      </p:cBhvr>
                                      <p:tavLst>
                                        <p:tav tm="0">
                                          <p:val>
                                            <p:strVal val="ppt_h"/>
                                          </p:val>
                                        </p:tav>
                                        <p:tav tm="100000">
                                          <p:val>
                                            <p:fltVal val="0"/>
                                          </p:val>
                                        </p:tav>
                                      </p:tavLst>
                                    </p:anim>
                                    <p:anim calcmode="lin" valueType="num">
                                      <p:cBhvr>
                                        <p:cTn id="426" dur="3000"/>
                                        <p:tgtEl>
                                          <p:spTgt spid="28"/>
                                        </p:tgtEl>
                                        <p:attrNameLst>
                                          <p:attrName>ppt_x</p:attrName>
                                        </p:attrNameLst>
                                      </p:cBhvr>
                                      <p:tavLst>
                                        <p:tav tm="0">
                                          <p:val>
                                            <p:strVal val="ppt_x"/>
                                          </p:val>
                                        </p:tav>
                                        <p:tav tm="100000">
                                          <p:val>
                                            <p:fltVal val="0.5"/>
                                          </p:val>
                                        </p:tav>
                                      </p:tavLst>
                                    </p:anim>
                                    <p:anim calcmode="lin" valueType="num">
                                      <p:cBhvr>
                                        <p:cTn id="427" dur="3000"/>
                                        <p:tgtEl>
                                          <p:spTgt spid="28"/>
                                        </p:tgtEl>
                                        <p:attrNameLst>
                                          <p:attrName>ppt_y</p:attrName>
                                        </p:attrNameLst>
                                      </p:cBhvr>
                                      <p:tavLst>
                                        <p:tav tm="0">
                                          <p:val>
                                            <p:strVal val="ppt_y"/>
                                          </p:val>
                                        </p:tav>
                                        <p:tav tm="100000">
                                          <p:val>
                                            <p:fltVal val="0.5"/>
                                          </p:val>
                                        </p:tav>
                                      </p:tavLst>
                                    </p:anim>
                                    <p:set>
                                      <p:cBhvr>
                                        <p:cTn id="428" dur="1" fill="hold">
                                          <p:stCondLst>
                                            <p:cond delay="2999"/>
                                          </p:stCondLst>
                                        </p:cTn>
                                        <p:tgtEl>
                                          <p:spTgt spid="28"/>
                                        </p:tgtEl>
                                        <p:attrNameLst>
                                          <p:attrName>style.visibility</p:attrName>
                                        </p:attrNameLst>
                                      </p:cBhvr>
                                      <p:to>
                                        <p:strVal val="hidden"/>
                                      </p:to>
                                    </p:set>
                                  </p:childTnLst>
                                </p:cTn>
                              </p:par>
                              <p:par>
                                <p:cTn id="429" presetID="23" presetClass="exit" presetSubtype="544" fill="hold" grpId="2" nodeType="withEffect">
                                  <p:stCondLst>
                                    <p:cond delay="0"/>
                                  </p:stCondLst>
                                  <p:childTnLst>
                                    <p:anim calcmode="lin" valueType="num">
                                      <p:cBhvr>
                                        <p:cTn id="430" dur="3000"/>
                                        <p:tgtEl>
                                          <p:spTgt spid="29"/>
                                        </p:tgtEl>
                                        <p:attrNameLst>
                                          <p:attrName>ppt_w</p:attrName>
                                        </p:attrNameLst>
                                      </p:cBhvr>
                                      <p:tavLst>
                                        <p:tav tm="0">
                                          <p:val>
                                            <p:strVal val="ppt_w"/>
                                          </p:val>
                                        </p:tav>
                                        <p:tav tm="100000">
                                          <p:val>
                                            <p:fltVal val="0"/>
                                          </p:val>
                                        </p:tav>
                                      </p:tavLst>
                                    </p:anim>
                                    <p:anim calcmode="lin" valueType="num">
                                      <p:cBhvr>
                                        <p:cTn id="431" dur="3000"/>
                                        <p:tgtEl>
                                          <p:spTgt spid="29"/>
                                        </p:tgtEl>
                                        <p:attrNameLst>
                                          <p:attrName>ppt_h</p:attrName>
                                        </p:attrNameLst>
                                      </p:cBhvr>
                                      <p:tavLst>
                                        <p:tav tm="0">
                                          <p:val>
                                            <p:strVal val="ppt_h"/>
                                          </p:val>
                                        </p:tav>
                                        <p:tav tm="100000">
                                          <p:val>
                                            <p:fltVal val="0"/>
                                          </p:val>
                                        </p:tav>
                                      </p:tavLst>
                                    </p:anim>
                                    <p:anim calcmode="lin" valueType="num">
                                      <p:cBhvr>
                                        <p:cTn id="432" dur="3000"/>
                                        <p:tgtEl>
                                          <p:spTgt spid="29"/>
                                        </p:tgtEl>
                                        <p:attrNameLst>
                                          <p:attrName>ppt_x</p:attrName>
                                        </p:attrNameLst>
                                      </p:cBhvr>
                                      <p:tavLst>
                                        <p:tav tm="0">
                                          <p:val>
                                            <p:strVal val="ppt_x"/>
                                          </p:val>
                                        </p:tav>
                                        <p:tav tm="100000">
                                          <p:val>
                                            <p:fltVal val="0.5"/>
                                          </p:val>
                                        </p:tav>
                                      </p:tavLst>
                                    </p:anim>
                                    <p:anim calcmode="lin" valueType="num">
                                      <p:cBhvr>
                                        <p:cTn id="433" dur="3000"/>
                                        <p:tgtEl>
                                          <p:spTgt spid="29"/>
                                        </p:tgtEl>
                                        <p:attrNameLst>
                                          <p:attrName>ppt_y</p:attrName>
                                        </p:attrNameLst>
                                      </p:cBhvr>
                                      <p:tavLst>
                                        <p:tav tm="0">
                                          <p:val>
                                            <p:strVal val="ppt_y"/>
                                          </p:val>
                                        </p:tav>
                                        <p:tav tm="100000">
                                          <p:val>
                                            <p:fltVal val="0.5"/>
                                          </p:val>
                                        </p:tav>
                                      </p:tavLst>
                                    </p:anim>
                                    <p:set>
                                      <p:cBhvr>
                                        <p:cTn id="434" dur="1" fill="hold">
                                          <p:stCondLst>
                                            <p:cond delay="2999"/>
                                          </p:stCondLst>
                                        </p:cTn>
                                        <p:tgtEl>
                                          <p:spTgt spid="29"/>
                                        </p:tgtEl>
                                        <p:attrNameLst>
                                          <p:attrName>style.visibility</p:attrName>
                                        </p:attrNameLst>
                                      </p:cBhvr>
                                      <p:to>
                                        <p:strVal val="hidden"/>
                                      </p:to>
                                    </p:set>
                                  </p:childTnLst>
                                </p:cTn>
                              </p:par>
                              <p:par>
                                <p:cTn id="435" presetID="23" presetClass="exit" presetSubtype="544" fill="hold" grpId="2" nodeType="withEffect">
                                  <p:stCondLst>
                                    <p:cond delay="0"/>
                                  </p:stCondLst>
                                  <p:childTnLst>
                                    <p:anim calcmode="lin" valueType="num">
                                      <p:cBhvr>
                                        <p:cTn id="436" dur="3000"/>
                                        <p:tgtEl>
                                          <p:spTgt spid="30"/>
                                        </p:tgtEl>
                                        <p:attrNameLst>
                                          <p:attrName>ppt_w</p:attrName>
                                        </p:attrNameLst>
                                      </p:cBhvr>
                                      <p:tavLst>
                                        <p:tav tm="0">
                                          <p:val>
                                            <p:strVal val="ppt_w"/>
                                          </p:val>
                                        </p:tav>
                                        <p:tav tm="100000">
                                          <p:val>
                                            <p:fltVal val="0"/>
                                          </p:val>
                                        </p:tav>
                                      </p:tavLst>
                                    </p:anim>
                                    <p:anim calcmode="lin" valueType="num">
                                      <p:cBhvr>
                                        <p:cTn id="437" dur="3000"/>
                                        <p:tgtEl>
                                          <p:spTgt spid="30"/>
                                        </p:tgtEl>
                                        <p:attrNameLst>
                                          <p:attrName>ppt_h</p:attrName>
                                        </p:attrNameLst>
                                      </p:cBhvr>
                                      <p:tavLst>
                                        <p:tav tm="0">
                                          <p:val>
                                            <p:strVal val="ppt_h"/>
                                          </p:val>
                                        </p:tav>
                                        <p:tav tm="100000">
                                          <p:val>
                                            <p:fltVal val="0"/>
                                          </p:val>
                                        </p:tav>
                                      </p:tavLst>
                                    </p:anim>
                                    <p:anim calcmode="lin" valueType="num">
                                      <p:cBhvr>
                                        <p:cTn id="438" dur="3000"/>
                                        <p:tgtEl>
                                          <p:spTgt spid="30"/>
                                        </p:tgtEl>
                                        <p:attrNameLst>
                                          <p:attrName>ppt_x</p:attrName>
                                        </p:attrNameLst>
                                      </p:cBhvr>
                                      <p:tavLst>
                                        <p:tav tm="0">
                                          <p:val>
                                            <p:strVal val="ppt_x"/>
                                          </p:val>
                                        </p:tav>
                                        <p:tav tm="100000">
                                          <p:val>
                                            <p:fltVal val="0.5"/>
                                          </p:val>
                                        </p:tav>
                                      </p:tavLst>
                                    </p:anim>
                                    <p:anim calcmode="lin" valueType="num">
                                      <p:cBhvr>
                                        <p:cTn id="439" dur="3000"/>
                                        <p:tgtEl>
                                          <p:spTgt spid="30"/>
                                        </p:tgtEl>
                                        <p:attrNameLst>
                                          <p:attrName>ppt_y</p:attrName>
                                        </p:attrNameLst>
                                      </p:cBhvr>
                                      <p:tavLst>
                                        <p:tav tm="0">
                                          <p:val>
                                            <p:strVal val="ppt_y"/>
                                          </p:val>
                                        </p:tav>
                                        <p:tav tm="100000">
                                          <p:val>
                                            <p:fltVal val="0.5"/>
                                          </p:val>
                                        </p:tav>
                                      </p:tavLst>
                                    </p:anim>
                                    <p:set>
                                      <p:cBhvr>
                                        <p:cTn id="440" dur="1" fill="hold">
                                          <p:stCondLst>
                                            <p:cond delay="2999"/>
                                          </p:stCondLst>
                                        </p:cTn>
                                        <p:tgtEl>
                                          <p:spTgt spid="30"/>
                                        </p:tgtEl>
                                        <p:attrNameLst>
                                          <p:attrName>style.visibility</p:attrName>
                                        </p:attrNameLst>
                                      </p:cBhvr>
                                      <p:to>
                                        <p:strVal val="hidden"/>
                                      </p:to>
                                    </p:set>
                                  </p:childTnLst>
                                </p:cTn>
                              </p:par>
                              <p:par>
                                <p:cTn id="441" presetID="35" presetClass="exit" presetSubtype="0" fill="hold" grpId="3" nodeType="withEffect">
                                  <p:stCondLst>
                                    <p:cond delay="0"/>
                                  </p:stCondLst>
                                  <p:childTnLst>
                                    <p:animEffect transition="out" filter="fade">
                                      <p:cBhvr>
                                        <p:cTn id="442" dur="3000"/>
                                        <p:tgtEl>
                                          <p:spTgt spid="7"/>
                                        </p:tgtEl>
                                      </p:cBhvr>
                                    </p:animEffect>
                                    <p:anim calcmode="lin" valueType="num">
                                      <p:cBhvr>
                                        <p:cTn id="443" dur="3000"/>
                                        <p:tgtEl>
                                          <p:spTgt spid="7"/>
                                        </p:tgtEl>
                                        <p:attrNameLst>
                                          <p:attrName>style.rotation</p:attrName>
                                        </p:attrNameLst>
                                      </p:cBhvr>
                                      <p:tavLst>
                                        <p:tav tm="0">
                                          <p:val>
                                            <p:fltVal val="0"/>
                                          </p:val>
                                        </p:tav>
                                        <p:tav tm="100000">
                                          <p:val>
                                            <p:fltVal val="720"/>
                                          </p:val>
                                        </p:tav>
                                      </p:tavLst>
                                    </p:anim>
                                    <p:anim calcmode="lin" valueType="num">
                                      <p:cBhvr>
                                        <p:cTn id="444" dur="3000"/>
                                        <p:tgtEl>
                                          <p:spTgt spid="7"/>
                                        </p:tgtEl>
                                        <p:attrNameLst>
                                          <p:attrName>ppt_h</p:attrName>
                                        </p:attrNameLst>
                                      </p:cBhvr>
                                      <p:tavLst>
                                        <p:tav tm="0">
                                          <p:val>
                                            <p:strVal val="ppt_h"/>
                                          </p:val>
                                        </p:tav>
                                        <p:tav tm="100000">
                                          <p:val>
                                            <p:fltVal val="0"/>
                                          </p:val>
                                        </p:tav>
                                      </p:tavLst>
                                    </p:anim>
                                    <p:anim calcmode="lin" valueType="num">
                                      <p:cBhvr>
                                        <p:cTn id="445" dur="3000"/>
                                        <p:tgtEl>
                                          <p:spTgt spid="7"/>
                                        </p:tgtEl>
                                        <p:attrNameLst>
                                          <p:attrName>ppt_w</p:attrName>
                                        </p:attrNameLst>
                                      </p:cBhvr>
                                      <p:tavLst>
                                        <p:tav tm="0">
                                          <p:val>
                                            <p:strVal val="ppt_w"/>
                                          </p:val>
                                        </p:tav>
                                        <p:tav tm="100000">
                                          <p:val>
                                            <p:fltVal val="0"/>
                                          </p:val>
                                        </p:tav>
                                      </p:tavLst>
                                    </p:anim>
                                    <p:set>
                                      <p:cBhvr>
                                        <p:cTn id="446" dur="1" fill="hold">
                                          <p:stCondLst>
                                            <p:cond delay="2999"/>
                                          </p:stCondLst>
                                        </p:cTn>
                                        <p:tgtEl>
                                          <p:spTgt spid="7"/>
                                        </p:tgtEl>
                                        <p:attrNameLst>
                                          <p:attrName>style.visibility</p:attrName>
                                        </p:attrNameLst>
                                      </p:cBhvr>
                                      <p:to>
                                        <p:strVal val="hidden"/>
                                      </p:to>
                                    </p:set>
                                  </p:childTnLst>
                                </p:cTn>
                              </p:par>
                              <p:par>
                                <p:cTn id="447" presetID="35" presetClass="exit" presetSubtype="0" fill="hold" grpId="3" nodeType="withEffect">
                                  <p:stCondLst>
                                    <p:cond delay="0"/>
                                  </p:stCondLst>
                                  <p:childTnLst>
                                    <p:animEffect transition="out" filter="fade">
                                      <p:cBhvr>
                                        <p:cTn id="448" dur="3000"/>
                                        <p:tgtEl>
                                          <p:spTgt spid="8"/>
                                        </p:tgtEl>
                                      </p:cBhvr>
                                    </p:animEffect>
                                    <p:anim calcmode="lin" valueType="num">
                                      <p:cBhvr>
                                        <p:cTn id="449" dur="3000"/>
                                        <p:tgtEl>
                                          <p:spTgt spid="8"/>
                                        </p:tgtEl>
                                        <p:attrNameLst>
                                          <p:attrName>style.rotation</p:attrName>
                                        </p:attrNameLst>
                                      </p:cBhvr>
                                      <p:tavLst>
                                        <p:tav tm="0">
                                          <p:val>
                                            <p:fltVal val="0"/>
                                          </p:val>
                                        </p:tav>
                                        <p:tav tm="100000">
                                          <p:val>
                                            <p:fltVal val="720"/>
                                          </p:val>
                                        </p:tav>
                                      </p:tavLst>
                                    </p:anim>
                                    <p:anim calcmode="lin" valueType="num">
                                      <p:cBhvr>
                                        <p:cTn id="450" dur="3000"/>
                                        <p:tgtEl>
                                          <p:spTgt spid="8"/>
                                        </p:tgtEl>
                                        <p:attrNameLst>
                                          <p:attrName>ppt_h</p:attrName>
                                        </p:attrNameLst>
                                      </p:cBhvr>
                                      <p:tavLst>
                                        <p:tav tm="0">
                                          <p:val>
                                            <p:strVal val="ppt_h"/>
                                          </p:val>
                                        </p:tav>
                                        <p:tav tm="100000">
                                          <p:val>
                                            <p:fltVal val="0"/>
                                          </p:val>
                                        </p:tav>
                                      </p:tavLst>
                                    </p:anim>
                                    <p:anim calcmode="lin" valueType="num">
                                      <p:cBhvr>
                                        <p:cTn id="451" dur="3000"/>
                                        <p:tgtEl>
                                          <p:spTgt spid="8"/>
                                        </p:tgtEl>
                                        <p:attrNameLst>
                                          <p:attrName>ppt_w</p:attrName>
                                        </p:attrNameLst>
                                      </p:cBhvr>
                                      <p:tavLst>
                                        <p:tav tm="0">
                                          <p:val>
                                            <p:strVal val="ppt_w"/>
                                          </p:val>
                                        </p:tav>
                                        <p:tav tm="100000">
                                          <p:val>
                                            <p:fltVal val="0"/>
                                          </p:val>
                                        </p:tav>
                                      </p:tavLst>
                                    </p:anim>
                                    <p:set>
                                      <p:cBhvr>
                                        <p:cTn id="452" dur="1" fill="hold">
                                          <p:stCondLst>
                                            <p:cond delay="2999"/>
                                          </p:stCondLst>
                                        </p:cTn>
                                        <p:tgtEl>
                                          <p:spTgt spid="8"/>
                                        </p:tgtEl>
                                        <p:attrNameLst>
                                          <p:attrName>style.visibility</p:attrName>
                                        </p:attrNameLst>
                                      </p:cBhvr>
                                      <p:to>
                                        <p:strVal val="hidden"/>
                                      </p:to>
                                    </p:set>
                                  </p:childTnLst>
                                </p:cTn>
                              </p:par>
                              <p:par>
                                <p:cTn id="453" presetID="35" presetClass="exit" presetSubtype="0" fill="hold" grpId="3" nodeType="withEffect">
                                  <p:stCondLst>
                                    <p:cond delay="0"/>
                                  </p:stCondLst>
                                  <p:childTnLst>
                                    <p:animEffect transition="out" filter="fade">
                                      <p:cBhvr>
                                        <p:cTn id="454" dur="3000"/>
                                        <p:tgtEl>
                                          <p:spTgt spid="9"/>
                                        </p:tgtEl>
                                      </p:cBhvr>
                                    </p:animEffect>
                                    <p:anim calcmode="lin" valueType="num">
                                      <p:cBhvr>
                                        <p:cTn id="455" dur="3000"/>
                                        <p:tgtEl>
                                          <p:spTgt spid="9"/>
                                        </p:tgtEl>
                                        <p:attrNameLst>
                                          <p:attrName>style.rotation</p:attrName>
                                        </p:attrNameLst>
                                      </p:cBhvr>
                                      <p:tavLst>
                                        <p:tav tm="0">
                                          <p:val>
                                            <p:fltVal val="0"/>
                                          </p:val>
                                        </p:tav>
                                        <p:tav tm="100000">
                                          <p:val>
                                            <p:fltVal val="720"/>
                                          </p:val>
                                        </p:tav>
                                      </p:tavLst>
                                    </p:anim>
                                    <p:anim calcmode="lin" valueType="num">
                                      <p:cBhvr>
                                        <p:cTn id="456" dur="3000"/>
                                        <p:tgtEl>
                                          <p:spTgt spid="9"/>
                                        </p:tgtEl>
                                        <p:attrNameLst>
                                          <p:attrName>ppt_h</p:attrName>
                                        </p:attrNameLst>
                                      </p:cBhvr>
                                      <p:tavLst>
                                        <p:tav tm="0">
                                          <p:val>
                                            <p:strVal val="ppt_h"/>
                                          </p:val>
                                        </p:tav>
                                        <p:tav tm="100000">
                                          <p:val>
                                            <p:fltVal val="0"/>
                                          </p:val>
                                        </p:tav>
                                      </p:tavLst>
                                    </p:anim>
                                    <p:anim calcmode="lin" valueType="num">
                                      <p:cBhvr>
                                        <p:cTn id="457" dur="3000"/>
                                        <p:tgtEl>
                                          <p:spTgt spid="9"/>
                                        </p:tgtEl>
                                        <p:attrNameLst>
                                          <p:attrName>ppt_w</p:attrName>
                                        </p:attrNameLst>
                                      </p:cBhvr>
                                      <p:tavLst>
                                        <p:tav tm="0">
                                          <p:val>
                                            <p:strVal val="ppt_w"/>
                                          </p:val>
                                        </p:tav>
                                        <p:tav tm="100000">
                                          <p:val>
                                            <p:fltVal val="0"/>
                                          </p:val>
                                        </p:tav>
                                      </p:tavLst>
                                    </p:anim>
                                    <p:set>
                                      <p:cBhvr>
                                        <p:cTn id="458" dur="1" fill="hold">
                                          <p:stCondLst>
                                            <p:cond delay="2999"/>
                                          </p:stCondLst>
                                        </p:cTn>
                                        <p:tgtEl>
                                          <p:spTgt spid="9"/>
                                        </p:tgtEl>
                                        <p:attrNameLst>
                                          <p:attrName>style.visibility</p:attrName>
                                        </p:attrNameLst>
                                      </p:cBhvr>
                                      <p:to>
                                        <p:strVal val="hidden"/>
                                      </p:to>
                                    </p:set>
                                  </p:childTnLst>
                                </p:cTn>
                              </p:par>
                              <p:par>
                                <p:cTn id="459" presetID="35" presetClass="exit" presetSubtype="0" fill="hold" grpId="3" nodeType="withEffect">
                                  <p:stCondLst>
                                    <p:cond delay="0"/>
                                  </p:stCondLst>
                                  <p:childTnLst>
                                    <p:animEffect transition="out" filter="fade">
                                      <p:cBhvr>
                                        <p:cTn id="460" dur="3000"/>
                                        <p:tgtEl>
                                          <p:spTgt spid="10"/>
                                        </p:tgtEl>
                                      </p:cBhvr>
                                    </p:animEffect>
                                    <p:anim calcmode="lin" valueType="num">
                                      <p:cBhvr>
                                        <p:cTn id="461" dur="3000"/>
                                        <p:tgtEl>
                                          <p:spTgt spid="10"/>
                                        </p:tgtEl>
                                        <p:attrNameLst>
                                          <p:attrName>style.rotation</p:attrName>
                                        </p:attrNameLst>
                                      </p:cBhvr>
                                      <p:tavLst>
                                        <p:tav tm="0">
                                          <p:val>
                                            <p:fltVal val="0"/>
                                          </p:val>
                                        </p:tav>
                                        <p:tav tm="100000">
                                          <p:val>
                                            <p:fltVal val="720"/>
                                          </p:val>
                                        </p:tav>
                                      </p:tavLst>
                                    </p:anim>
                                    <p:anim calcmode="lin" valueType="num">
                                      <p:cBhvr>
                                        <p:cTn id="462" dur="3000"/>
                                        <p:tgtEl>
                                          <p:spTgt spid="10"/>
                                        </p:tgtEl>
                                        <p:attrNameLst>
                                          <p:attrName>ppt_h</p:attrName>
                                        </p:attrNameLst>
                                      </p:cBhvr>
                                      <p:tavLst>
                                        <p:tav tm="0">
                                          <p:val>
                                            <p:strVal val="ppt_h"/>
                                          </p:val>
                                        </p:tav>
                                        <p:tav tm="100000">
                                          <p:val>
                                            <p:fltVal val="0"/>
                                          </p:val>
                                        </p:tav>
                                      </p:tavLst>
                                    </p:anim>
                                    <p:anim calcmode="lin" valueType="num">
                                      <p:cBhvr>
                                        <p:cTn id="463" dur="3000"/>
                                        <p:tgtEl>
                                          <p:spTgt spid="10"/>
                                        </p:tgtEl>
                                        <p:attrNameLst>
                                          <p:attrName>ppt_w</p:attrName>
                                        </p:attrNameLst>
                                      </p:cBhvr>
                                      <p:tavLst>
                                        <p:tav tm="0">
                                          <p:val>
                                            <p:strVal val="ppt_w"/>
                                          </p:val>
                                        </p:tav>
                                        <p:tav tm="100000">
                                          <p:val>
                                            <p:fltVal val="0"/>
                                          </p:val>
                                        </p:tav>
                                      </p:tavLst>
                                    </p:anim>
                                    <p:set>
                                      <p:cBhvr>
                                        <p:cTn id="464" dur="1" fill="hold">
                                          <p:stCondLst>
                                            <p:cond delay="2999"/>
                                          </p:stCondLst>
                                        </p:cTn>
                                        <p:tgtEl>
                                          <p:spTgt spid="10"/>
                                        </p:tgtEl>
                                        <p:attrNameLst>
                                          <p:attrName>style.visibility</p:attrName>
                                        </p:attrNameLst>
                                      </p:cBhvr>
                                      <p:to>
                                        <p:strVal val="hidden"/>
                                      </p:to>
                                    </p:set>
                                  </p:childTnLst>
                                </p:cTn>
                              </p:par>
                              <p:par>
                                <p:cTn id="465" presetID="35" presetClass="exit" presetSubtype="0" fill="hold" grpId="3" nodeType="withEffect">
                                  <p:stCondLst>
                                    <p:cond delay="0"/>
                                  </p:stCondLst>
                                  <p:childTnLst>
                                    <p:animEffect transition="out" filter="fade">
                                      <p:cBhvr>
                                        <p:cTn id="466" dur="3000"/>
                                        <p:tgtEl>
                                          <p:spTgt spid="11"/>
                                        </p:tgtEl>
                                      </p:cBhvr>
                                    </p:animEffect>
                                    <p:anim calcmode="lin" valueType="num">
                                      <p:cBhvr>
                                        <p:cTn id="467" dur="3000"/>
                                        <p:tgtEl>
                                          <p:spTgt spid="11"/>
                                        </p:tgtEl>
                                        <p:attrNameLst>
                                          <p:attrName>style.rotation</p:attrName>
                                        </p:attrNameLst>
                                      </p:cBhvr>
                                      <p:tavLst>
                                        <p:tav tm="0">
                                          <p:val>
                                            <p:fltVal val="0"/>
                                          </p:val>
                                        </p:tav>
                                        <p:tav tm="100000">
                                          <p:val>
                                            <p:fltVal val="720"/>
                                          </p:val>
                                        </p:tav>
                                      </p:tavLst>
                                    </p:anim>
                                    <p:anim calcmode="lin" valueType="num">
                                      <p:cBhvr>
                                        <p:cTn id="468" dur="3000"/>
                                        <p:tgtEl>
                                          <p:spTgt spid="11"/>
                                        </p:tgtEl>
                                        <p:attrNameLst>
                                          <p:attrName>ppt_h</p:attrName>
                                        </p:attrNameLst>
                                      </p:cBhvr>
                                      <p:tavLst>
                                        <p:tav tm="0">
                                          <p:val>
                                            <p:strVal val="ppt_h"/>
                                          </p:val>
                                        </p:tav>
                                        <p:tav tm="100000">
                                          <p:val>
                                            <p:fltVal val="0"/>
                                          </p:val>
                                        </p:tav>
                                      </p:tavLst>
                                    </p:anim>
                                    <p:anim calcmode="lin" valueType="num">
                                      <p:cBhvr>
                                        <p:cTn id="469" dur="3000"/>
                                        <p:tgtEl>
                                          <p:spTgt spid="11"/>
                                        </p:tgtEl>
                                        <p:attrNameLst>
                                          <p:attrName>ppt_w</p:attrName>
                                        </p:attrNameLst>
                                      </p:cBhvr>
                                      <p:tavLst>
                                        <p:tav tm="0">
                                          <p:val>
                                            <p:strVal val="ppt_w"/>
                                          </p:val>
                                        </p:tav>
                                        <p:tav tm="100000">
                                          <p:val>
                                            <p:fltVal val="0"/>
                                          </p:val>
                                        </p:tav>
                                      </p:tavLst>
                                    </p:anim>
                                    <p:set>
                                      <p:cBhvr>
                                        <p:cTn id="470" dur="1" fill="hold">
                                          <p:stCondLst>
                                            <p:cond delay="2999"/>
                                          </p:stCondLst>
                                        </p:cTn>
                                        <p:tgtEl>
                                          <p:spTgt spid="11"/>
                                        </p:tgtEl>
                                        <p:attrNameLst>
                                          <p:attrName>style.visibility</p:attrName>
                                        </p:attrNameLst>
                                      </p:cBhvr>
                                      <p:to>
                                        <p:strVal val="hidden"/>
                                      </p:to>
                                    </p:set>
                                  </p:childTnLst>
                                </p:cTn>
                              </p:par>
                              <p:par>
                                <p:cTn id="471" presetID="35" presetClass="exit" presetSubtype="0" fill="hold" grpId="3" nodeType="withEffect">
                                  <p:stCondLst>
                                    <p:cond delay="0"/>
                                  </p:stCondLst>
                                  <p:childTnLst>
                                    <p:animEffect transition="out" filter="fade">
                                      <p:cBhvr>
                                        <p:cTn id="472" dur="3000"/>
                                        <p:tgtEl>
                                          <p:spTgt spid="12"/>
                                        </p:tgtEl>
                                      </p:cBhvr>
                                    </p:animEffect>
                                    <p:anim calcmode="lin" valueType="num">
                                      <p:cBhvr>
                                        <p:cTn id="473" dur="3000"/>
                                        <p:tgtEl>
                                          <p:spTgt spid="12"/>
                                        </p:tgtEl>
                                        <p:attrNameLst>
                                          <p:attrName>style.rotation</p:attrName>
                                        </p:attrNameLst>
                                      </p:cBhvr>
                                      <p:tavLst>
                                        <p:tav tm="0">
                                          <p:val>
                                            <p:fltVal val="0"/>
                                          </p:val>
                                        </p:tav>
                                        <p:tav tm="100000">
                                          <p:val>
                                            <p:fltVal val="720"/>
                                          </p:val>
                                        </p:tav>
                                      </p:tavLst>
                                    </p:anim>
                                    <p:anim calcmode="lin" valueType="num">
                                      <p:cBhvr>
                                        <p:cTn id="474" dur="3000"/>
                                        <p:tgtEl>
                                          <p:spTgt spid="12"/>
                                        </p:tgtEl>
                                        <p:attrNameLst>
                                          <p:attrName>ppt_h</p:attrName>
                                        </p:attrNameLst>
                                      </p:cBhvr>
                                      <p:tavLst>
                                        <p:tav tm="0">
                                          <p:val>
                                            <p:strVal val="ppt_h"/>
                                          </p:val>
                                        </p:tav>
                                        <p:tav tm="100000">
                                          <p:val>
                                            <p:fltVal val="0"/>
                                          </p:val>
                                        </p:tav>
                                      </p:tavLst>
                                    </p:anim>
                                    <p:anim calcmode="lin" valueType="num">
                                      <p:cBhvr>
                                        <p:cTn id="475" dur="3000"/>
                                        <p:tgtEl>
                                          <p:spTgt spid="12"/>
                                        </p:tgtEl>
                                        <p:attrNameLst>
                                          <p:attrName>ppt_w</p:attrName>
                                        </p:attrNameLst>
                                      </p:cBhvr>
                                      <p:tavLst>
                                        <p:tav tm="0">
                                          <p:val>
                                            <p:strVal val="ppt_w"/>
                                          </p:val>
                                        </p:tav>
                                        <p:tav tm="100000">
                                          <p:val>
                                            <p:fltVal val="0"/>
                                          </p:val>
                                        </p:tav>
                                      </p:tavLst>
                                    </p:anim>
                                    <p:set>
                                      <p:cBhvr>
                                        <p:cTn id="476" dur="1" fill="hold">
                                          <p:stCondLst>
                                            <p:cond delay="2999"/>
                                          </p:stCondLst>
                                        </p:cTn>
                                        <p:tgtEl>
                                          <p:spTgt spid="12"/>
                                        </p:tgtEl>
                                        <p:attrNameLst>
                                          <p:attrName>style.visibility</p:attrName>
                                        </p:attrNameLst>
                                      </p:cBhvr>
                                      <p:to>
                                        <p:strVal val="hidden"/>
                                      </p:to>
                                    </p:set>
                                  </p:childTnLst>
                                </p:cTn>
                              </p:par>
                              <p:par>
                                <p:cTn id="477" presetID="35" presetClass="exit" presetSubtype="0" fill="hold" grpId="3" nodeType="withEffect">
                                  <p:stCondLst>
                                    <p:cond delay="0"/>
                                  </p:stCondLst>
                                  <p:childTnLst>
                                    <p:animEffect transition="out" filter="fade">
                                      <p:cBhvr>
                                        <p:cTn id="478" dur="3000"/>
                                        <p:tgtEl>
                                          <p:spTgt spid="13"/>
                                        </p:tgtEl>
                                      </p:cBhvr>
                                    </p:animEffect>
                                    <p:anim calcmode="lin" valueType="num">
                                      <p:cBhvr>
                                        <p:cTn id="479" dur="3000"/>
                                        <p:tgtEl>
                                          <p:spTgt spid="13"/>
                                        </p:tgtEl>
                                        <p:attrNameLst>
                                          <p:attrName>style.rotation</p:attrName>
                                        </p:attrNameLst>
                                      </p:cBhvr>
                                      <p:tavLst>
                                        <p:tav tm="0">
                                          <p:val>
                                            <p:fltVal val="0"/>
                                          </p:val>
                                        </p:tav>
                                        <p:tav tm="100000">
                                          <p:val>
                                            <p:fltVal val="720"/>
                                          </p:val>
                                        </p:tav>
                                      </p:tavLst>
                                    </p:anim>
                                    <p:anim calcmode="lin" valueType="num">
                                      <p:cBhvr>
                                        <p:cTn id="480" dur="3000"/>
                                        <p:tgtEl>
                                          <p:spTgt spid="13"/>
                                        </p:tgtEl>
                                        <p:attrNameLst>
                                          <p:attrName>ppt_h</p:attrName>
                                        </p:attrNameLst>
                                      </p:cBhvr>
                                      <p:tavLst>
                                        <p:tav tm="0">
                                          <p:val>
                                            <p:strVal val="ppt_h"/>
                                          </p:val>
                                        </p:tav>
                                        <p:tav tm="100000">
                                          <p:val>
                                            <p:fltVal val="0"/>
                                          </p:val>
                                        </p:tav>
                                      </p:tavLst>
                                    </p:anim>
                                    <p:anim calcmode="lin" valueType="num">
                                      <p:cBhvr>
                                        <p:cTn id="481" dur="3000"/>
                                        <p:tgtEl>
                                          <p:spTgt spid="13"/>
                                        </p:tgtEl>
                                        <p:attrNameLst>
                                          <p:attrName>ppt_w</p:attrName>
                                        </p:attrNameLst>
                                      </p:cBhvr>
                                      <p:tavLst>
                                        <p:tav tm="0">
                                          <p:val>
                                            <p:strVal val="ppt_w"/>
                                          </p:val>
                                        </p:tav>
                                        <p:tav tm="100000">
                                          <p:val>
                                            <p:fltVal val="0"/>
                                          </p:val>
                                        </p:tav>
                                      </p:tavLst>
                                    </p:anim>
                                    <p:set>
                                      <p:cBhvr>
                                        <p:cTn id="482" dur="1" fill="hold">
                                          <p:stCondLst>
                                            <p:cond delay="2999"/>
                                          </p:stCondLst>
                                        </p:cTn>
                                        <p:tgtEl>
                                          <p:spTgt spid="13"/>
                                        </p:tgtEl>
                                        <p:attrNameLst>
                                          <p:attrName>style.visibility</p:attrName>
                                        </p:attrNameLst>
                                      </p:cBhvr>
                                      <p:to>
                                        <p:strVal val="hidden"/>
                                      </p:to>
                                    </p:set>
                                  </p:childTnLst>
                                </p:cTn>
                              </p:par>
                              <p:par>
                                <p:cTn id="483" presetID="35" presetClass="exit" presetSubtype="0" fill="hold" grpId="3" nodeType="withEffect">
                                  <p:stCondLst>
                                    <p:cond delay="0"/>
                                  </p:stCondLst>
                                  <p:childTnLst>
                                    <p:animEffect transition="out" filter="fade">
                                      <p:cBhvr>
                                        <p:cTn id="484" dur="3000"/>
                                        <p:tgtEl>
                                          <p:spTgt spid="14"/>
                                        </p:tgtEl>
                                      </p:cBhvr>
                                    </p:animEffect>
                                    <p:anim calcmode="lin" valueType="num">
                                      <p:cBhvr>
                                        <p:cTn id="485" dur="3000"/>
                                        <p:tgtEl>
                                          <p:spTgt spid="14"/>
                                        </p:tgtEl>
                                        <p:attrNameLst>
                                          <p:attrName>style.rotation</p:attrName>
                                        </p:attrNameLst>
                                      </p:cBhvr>
                                      <p:tavLst>
                                        <p:tav tm="0">
                                          <p:val>
                                            <p:fltVal val="0"/>
                                          </p:val>
                                        </p:tav>
                                        <p:tav tm="100000">
                                          <p:val>
                                            <p:fltVal val="720"/>
                                          </p:val>
                                        </p:tav>
                                      </p:tavLst>
                                    </p:anim>
                                    <p:anim calcmode="lin" valueType="num">
                                      <p:cBhvr>
                                        <p:cTn id="486" dur="3000"/>
                                        <p:tgtEl>
                                          <p:spTgt spid="14"/>
                                        </p:tgtEl>
                                        <p:attrNameLst>
                                          <p:attrName>ppt_h</p:attrName>
                                        </p:attrNameLst>
                                      </p:cBhvr>
                                      <p:tavLst>
                                        <p:tav tm="0">
                                          <p:val>
                                            <p:strVal val="ppt_h"/>
                                          </p:val>
                                        </p:tav>
                                        <p:tav tm="100000">
                                          <p:val>
                                            <p:fltVal val="0"/>
                                          </p:val>
                                        </p:tav>
                                      </p:tavLst>
                                    </p:anim>
                                    <p:anim calcmode="lin" valueType="num">
                                      <p:cBhvr>
                                        <p:cTn id="487" dur="3000"/>
                                        <p:tgtEl>
                                          <p:spTgt spid="14"/>
                                        </p:tgtEl>
                                        <p:attrNameLst>
                                          <p:attrName>ppt_w</p:attrName>
                                        </p:attrNameLst>
                                      </p:cBhvr>
                                      <p:tavLst>
                                        <p:tav tm="0">
                                          <p:val>
                                            <p:strVal val="ppt_w"/>
                                          </p:val>
                                        </p:tav>
                                        <p:tav tm="100000">
                                          <p:val>
                                            <p:fltVal val="0"/>
                                          </p:val>
                                        </p:tav>
                                      </p:tavLst>
                                    </p:anim>
                                    <p:set>
                                      <p:cBhvr>
                                        <p:cTn id="488" dur="1" fill="hold">
                                          <p:stCondLst>
                                            <p:cond delay="2999"/>
                                          </p:stCondLst>
                                        </p:cTn>
                                        <p:tgtEl>
                                          <p:spTgt spid="14"/>
                                        </p:tgtEl>
                                        <p:attrNameLst>
                                          <p:attrName>style.visibility</p:attrName>
                                        </p:attrNameLst>
                                      </p:cBhvr>
                                      <p:to>
                                        <p:strVal val="hidden"/>
                                      </p:to>
                                    </p:set>
                                  </p:childTnLst>
                                </p:cTn>
                              </p:par>
                              <p:par>
                                <p:cTn id="489" presetID="35" presetClass="exit" presetSubtype="0" fill="hold" grpId="3" nodeType="withEffect">
                                  <p:stCondLst>
                                    <p:cond delay="0"/>
                                  </p:stCondLst>
                                  <p:childTnLst>
                                    <p:animEffect transition="out" filter="fade">
                                      <p:cBhvr>
                                        <p:cTn id="490" dur="3000"/>
                                        <p:tgtEl>
                                          <p:spTgt spid="15"/>
                                        </p:tgtEl>
                                      </p:cBhvr>
                                    </p:animEffect>
                                    <p:anim calcmode="lin" valueType="num">
                                      <p:cBhvr>
                                        <p:cTn id="491" dur="3000"/>
                                        <p:tgtEl>
                                          <p:spTgt spid="15"/>
                                        </p:tgtEl>
                                        <p:attrNameLst>
                                          <p:attrName>style.rotation</p:attrName>
                                        </p:attrNameLst>
                                      </p:cBhvr>
                                      <p:tavLst>
                                        <p:tav tm="0">
                                          <p:val>
                                            <p:fltVal val="0"/>
                                          </p:val>
                                        </p:tav>
                                        <p:tav tm="100000">
                                          <p:val>
                                            <p:fltVal val="720"/>
                                          </p:val>
                                        </p:tav>
                                      </p:tavLst>
                                    </p:anim>
                                    <p:anim calcmode="lin" valueType="num">
                                      <p:cBhvr>
                                        <p:cTn id="492" dur="3000"/>
                                        <p:tgtEl>
                                          <p:spTgt spid="15"/>
                                        </p:tgtEl>
                                        <p:attrNameLst>
                                          <p:attrName>ppt_h</p:attrName>
                                        </p:attrNameLst>
                                      </p:cBhvr>
                                      <p:tavLst>
                                        <p:tav tm="0">
                                          <p:val>
                                            <p:strVal val="ppt_h"/>
                                          </p:val>
                                        </p:tav>
                                        <p:tav tm="100000">
                                          <p:val>
                                            <p:fltVal val="0"/>
                                          </p:val>
                                        </p:tav>
                                      </p:tavLst>
                                    </p:anim>
                                    <p:anim calcmode="lin" valueType="num">
                                      <p:cBhvr>
                                        <p:cTn id="493" dur="3000"/>
                                        <p:tgtEl>
                                          <p:spTgt spid="15"/>
                                        </p:tgtEl>
                                        <p:attrNameLst>
                                          <p:attrName>ppt_w</p:attrName>
                                        </p:attrNameLst>
                                      </p:cBhvr>
                                      <p:tavLst>
                                        <p:tav tm="0">
                                          <p:val>
                                            <p:strVal val="ppt_w"/>
                                          </p:val>
                                        </p:tav>
                                        <p:tav tm="100000">
                                          <p:val>
                                            <p:fltVal val="0"/>
                                          </p:val>
                                        </p:tav>
                                      </p:tavLst>
                                    </p:anim>
                                    <p:set>
                                      <p:cBhvr>
                                        <p:cTn id="494" dur="1" fill="hold">
                                          <p:stCondLst>
                                            <p:cond delay="2999"/>
                                          </p:stCondLst>
                                        </p:cTn>
                                        <p:tgtEl>
                                          <p:spTgt spid="15"/>
                                        </p:tgtEl>
                                        <p:attrNameLst>
                                          <p:attrName>style.visibility</p:attrName>
                                        </p:attrNameLst>
                                      </p:cBhvr>
                                      <p:to>
                                        <p:strVal val="hidden"/>
                                      </p:to>
                                    </p:set>
                                  </p:childTnLst>
                                </p:cTn>
                              </p:par>
                              <p:par>
                                <p:cTn id="495" presetID="35" presetClass="exit" presetSubtype="0" fill="hold" grpId="3" nodeType="withEffect">
                                  <p:stCondLst>
                                    <p:cond delay="0"/>
                                  </p:stCondLst>
                                  <p:childTnLst>
                                    <p:animEffect transition="out" filter="fade">
                                      <p:cBhvr>
                                        <p:cTn id="496" dur="3000"/>
                                        <p:tgtEl>
                                          <p:spTgt spid="16"/>
                                        </p:tgtEl>
                                      </p:cBhvr>
                                    </p:animEffect>
                                    <p:anim calcmode="lin" valueType="num">
                                      <p:cBhvr>
                                        <p:cTn id="497" dur="3000"/>
                                        <p:tgtEl>
                                          <p:spTgt spid="16"/>
                                        </p:tgtEl>
                                        <p:attrNameLst>
                                          <p:attrName>style.rotation</p:attrName>
                                        </p:attrNameLst>
                                      </p:cBhvr>
                                      <p:tavLst>
                                        <p:tav tm="0">
                                          <p:val>
                                            <p:fltVal val="0"/>
                                          </p:val>
                                        </p:tav>
                                        <p:tav tm="100000">
                                          <p:val>
                                            <p:fltVal val="720"/>
                                          </p:val>
                                        </p:tav>
                                      </p:tavLst>
                                    </p:anim>
                                    <p:anim calcmode="lin" valueType="num">
                                      <p:cBhvr>
                                        <p:cTn id="498" dur="3000"/>
                                        <p:tgtEl>
                                          <p:spTgt spid="16"/>
                                        </p:tgtEl>
                                        <p:attrNameLst>
                                          <p:attrName>ppt_h</p:attrName>
                                        </p:attrNameLst>
                                      </p:cBhvr>
                                      <p:tavLst>
                                        <p:tav tm="0">
                                          <p:val>
                                            <p:strVal val="ppt_h"/>
                                          </p:val>
                                        </p:tav>
                                        <p:tav tm="100000">
                                          <p:val>
                                            <p:fltVal val="0"/>
                                          </p:val>
                                        </p:tav>
                                      </p:tavLst>
                                    </p:anim>
                                    <p:anim calcmode="lin" valueType="num">
                                      <p:cBhvr>
                                        <p:cTn id="499" dur="3000"/>
                                        <p:tgtEl>
                                          <p:spTgt spid="16"/>
                                        </p:tgtEl>
                                        <p:attrNameLst>
                                          <p:attrName>ppt_w</p:attrName>
                                        </p:attrNameLst>
                                      </p:cBhvr>
                                      <p:tavLst>
                                        <p:tav tm="0">
                                          <p:val>
                                            <p:strVal val="ppt_w"/>
                                          </p:val>
                                        </p:tav>
                                        <p:tav tm="100000">
                                          <p:val>
                                            <p:fltVal val="0"/>
                                          </p:val>
                                        </p:tav>
                                      </p:tavLst>
                                    </p:anim>
                                    <p:set>
                                      <p:cBhvr>
                                        <p:cTn id="500" dur="1" fill="hold">
                                          <p:stCondLst>
                                            <p:cond delay="2999"/>
                                          </p:stCondLst>
                                        </p:cTn>
                                        <p:tgtEl>
                                          <p:spTgt spid="16"/>
                                        </p:tgtEl>
                                        <p:attrNameLst>
                                          <p:attrName>style.visibility</p:attrName>
                                        </p:attrNameLst>
                                      </p:cBhvr>
                                      <p:to>
                                        <p:strVal val="hidden"/>
                                      </p:to>
                                    </p:set>
                                  </p:childTnLst>
                                </p:cTn>
                              </p:par>
                              <p:par>
                                <p:cTn id="501" presetID="35" presetClass="exit" presetSubtype="0" fill="hold" grpId="3" nodeType="withEffect">
                                  <p:stCondLst>
                                    <p:cond delay="0"/>
                                  </p:stCondLst>
                                  <p:childTnLst>
                                    <p:animEffect transition="out" filter="fade">
                                      <p:cBhvr>
                                        <p:cTn id="502" dur="3000"/>
                                        <p:tgtEl>
                                          <p:spTgt spid="17"/>
                                        </p:tgtEl>
                                      </p:cBhvr>
                                    </p:animEffect>
                                    <p:anim calcmode="lin" valueType="num">
                                      <p:cBhvr>
                                        <p:cTn id="503" dur="3000"/>
                                        <p:tgtEl>
                                          <p:spTgt spid="17"/>
                                        </p:tgtEl>
                                        <p:attrNameLst>
                                          <p:attrName>style.rotation</p:attrName>
                                        </p:attrNameLst>
                                      </p:cBhvr>
                                      <p:tavLst>
                                        <p:tav tm="0">
                                          <p:val>
                                            <p:fltVal val="0"/>
                                          </p:val>
                                        </p:tav>
                                        <p:tav tm="100000">
                                          <p:val>
                                            <p:fltVal val="720"/>
                                          </p:val>
                                        </p:tav>
                                      </p:tavLst>
                                    </p:anim>
                                    <p:anim calcmode="lin" valueType="num">
                                      <p:cBhvr>
                                        <p:cTn id="504" dur="3000"/>
                                        <p:tgtEl>
                                          <p:spTgt spid="17"/>
                                        </p:tgtEl>
                                        <p:attrNameLst>
                                          <p:attrName>ppt_h</p:attrName>
                                        </p:attrNameLst>
                                      </p:cBhvr>
                                      <p:tavLst>
                                        <p:tav tm="0">
                                          <p:val>
                                            <p:strVal val="ppt_h"/>
                                          </p:val>
                                        </p:tav>
                                        <p:tav tm="100000">
                                          <p:val>
                                            <p:fltVal val="0"/>
                                          </p:val>
                                        </p:tav>
                                      </p:tavLst>
                                    </p:anim>
                                    <p:anim calcmode="lin" valueType="num">
                                      <p:cBhvr>
                                        <p:cTn id="505" dur="3000"/>
                                        <p:tgtEl>
                                          <p:spTgt spid="17"/>
                                        </p:tgtEl>
                                        <p:attrNameLst>
                                          <p:attrName>ppt_w</p:attrName>
                                        </p:attrNameLst>
                                      </p:cBhvr>
                                      <p:tavLst>
                                        <p:tav tm="0">
                                          <p:val>
                                            <p:strVal val="ppt_w"/>
                                          </p:val>
                                        </p:tav>
                                        <p:tav tm="100000">
                                          <p:val>
                                            <p:fltVal val="0"/>
                                          </p:val>
                                        </p:tav>
                                      </p:tavLst>
                                    </p:anim>
                                    <p:set>
                                      <p:cBhvr>
                                        <p:cTn id="506" dur="1" fill="hold">
                                          <p:stCondLst>
                                            <p:cond delay="2999"/>
                                          </p:stCondLst>
                                        </p:cTn>
                                        <p:tgtEl>
                                          <p:spTgt spid="17"/>
                                        </p:tgtEl>
                                        <p:attrNameLst>
                                          <p:attrName>style.visibility</p:attrName>
                                        </p:attrNameLst>
                                      </p:cBhvr>
                                      <p:to>
                                        <p:strVal val="hidden"/>
                                      </p:to>
                                    </p:set>
                                  </p:childTnLst>
                                </p:cTn>
                              </p:par>
                              <p:par>
                                <p:cTn id="507" presetID="35" presetClass="exit" presetSubtype="0" fill="hold" grpId="3" nodeType="withEffect">
                                  <p:stCondLst>
                                    <p:cond delay="0"/>
                                  </p:stCondLst>
                                  <p:childTnLst>
                                    <p:animEffect transition="out" filter="fade">
                                      <p:cBhvr>
                                        <p:cTn id="508" dur="3000"/>
                                        <p:tgtEl>
                                          <p:spTgt spid="18"/>
                                        </p:tgtEl>
                                      </p:cBhvr>
                                    </p:animEffect>
                                    <p:anim calcmode="lin" valueType="num">
                                      <p:cBhvr>
                                        <p:cTn id="509" dur="3000"/>
                                        <p:tgtEl>
                                          <p:spTgt spid="18"/>
                                        </p:tgtEl>
                                        <p:attrNameLst>
                                          <p:attrName>style.rotation</p:attrName>
                                        </p:attrNameLst>
                                      </p:cBhvr>
                                      <p:tavLst>
                                        <p:tav tm="0">
                                          <p:val>
                                            <p:fltVal val="0"/>
                                          </p:val>
                                        </p:tav>
                                        <p:tav tm="100000">
                                          <p:val>
                                            <p:fltVal val="720"/>
                                          </p:val>
                                        </p:tav>
                                      </p:tavLst>
                                    </p:anim>
                                    <p:anim calcmode="lin" valueType="num">
                                      <p:cBhvr>
                                        <p:cTn id="510" dur="3000"/>
                                        <p:tgtEl>
                                          <p:spTgt spid="18"/>
                                        </p:tgtEl>
                                        <p:attrNameLst>
                                          <p:attrName>ppt_h</p:attrName>
                                        </p:attrNameLst>
                                      </p:cBhvr>
                                      <p:tavLst>
                                        <p:tav tm="0">
                                          <p:val>
                                            <p:strVal val="ppt_h"/>
                                          </p:val>
                                        </p:tav>
                                        <p:tav tm="100000">
                                          <p:val>
                                            <p:fltVal val="0"/>
                                          </p:val>
                                        </p:tav>
                                      </p:tavLst>
                                    </p:anim>
                                    <p:anim calcmode="lin" valueType="num">
                                      <p:cBhvr>
                                        <p:cTn id="511" dur="3000"/>
                                        <p:tgtEl>
                                          <p:spTgt spid="18"/>
                                        </p:tgtEl>
                                        <p:attrNameLst>
                                          <p:attrName>ppt_w</p:attrName>
                                        </p:attrNameLst>
                                      </p:cBhvr>
                                      <p:tavLst>
                                        <p:tav tm="0">
                                          <p:val>
                                            <p:strVal val="ppt_w"/>
                                          </p:val>
                                        </p:tav>
                                        <p:tav tm="100000">
                                          <p:val>
                                            <p:fltVal val="0"/>
                                          </p:val>
                                        </p:tav>
                                      </p:tavLst>
                                    </p:anim>
                                    <p:set>
                                      <p:cBhvr>
                                        <p:cTn id="512" dur="1" fill="hold">
                                          <p:stCondLst>
                                            <p:cond delay="2999"/>
                                          </p:stCondLst>
                                        </p:cTn>
                                        <p:tgtEl>
                                          <p:spTgt spid="18"/>
                                        </p:tgtEl>
                                        <p:attrNameLst>
                                          <p:attrName>style.visibility</p:attrName>
                                        </p:attrNameLst>
                                      </p:cBhvr>
                                      <p:to>
                                        <p:strVal val="hidden"/>
                                      </p:to>
                                    </p:set>
                                  </p:childTnLst>
                                </p:cTn>
                              </p:par>
                              <p:par>
                                <p:cTn id="513" presetID="35" presetClass="exit" presetSubtype="0" fill="hold" grpId="3" nodeType="withEffect">
                                  <p:stCondLst>
                                    <p:cond delay="0"/>
                                  </p:stCondLst>
                                  <p:childTnLst>
                                    <p:animEffect transition="out" filter="fade">
                                      <p:cBhvr>
                                        <p:cTn id="514" dur="3000"/>
                                        <p:tgtEl>
                                          <p:spTgt spid="19"/>
                                        </p:tgtEl>
                                      </p:cBhvr>
                                    </p:animEffect>
                                    <p:anim calcmode="lin" valueType="num">
                                      <p:cBhvr>
                                        <p:cTn id="515" dur="3000"/>
                                        <p:tgtEl>
                                          <p:spTgt spid="19"/>
                                        </p:tgtEl>
                                        <p:attrNameLst>
                                          <p:attrName>style.rotation</p:attrName>
                                        </p:attrNameLst>
                                      </p:cBhvr>
                                      <p:tavLst>
                                        <p:tav tm="0">
                                          <p:val>
                                            <p:fltVal val="0"/>
                                          </p:val>
                                        </p:tav>
                                        <p:tav tm="100000">
                                          <p:val>
                                            <p:fltVal val="720"/>
                                          </p:val>
                                        </p:tav>
                                      </p:tavLst>
                                    </p:anim>
                                    <p:anim calcmode="lin" valueType="num">
                                      <p:cBhvr>
                                        <p:cTn id="516" dur="3000"/>
                                        <p:tgtEl>
                                          <p:spTgt spid="19"/>
                                        </p:tgtEl>
                                        <p:attrNameLst>
                                          <p:attrName>ppt_h</p:attrName>
                                        </p:attrNameLst>
                                      </p:cBhvr>
                                      <p:tavLst>
                                        <p:tav tm="0">
                                          <p:val>
                                            <p:strVal val="ppt_h"/>
                                          </p:val>
                                        </p:tav>
                                        <p:tav tm="100000">
                                          <p:val>
                                            <p:fltVal val="0"/>
                                          </p:val>
                                        </p:tav>
                                      </p:tavLst>
                                    </p:anim>
                                    <p:anim calcmode="lin" valueType="num">
                                      <p:cBhvr>
                                        <p:cTn id="517" dur="3000"/>
                                        <p:tgtEl>
                                          <p:spTgt spid="19"/>
                                        </p:tgtEl>
                                        <p:attrNameLst>
                                          <p:attrName>ppt_w</p:attrName>
                                        </p:attrNameLst>
                                      </p:cBhvr>
                                      <p:tavLst>
                                        <p:tav tm="0">
                                          <p:val>
                                            <p:strVal val="ppt_w"/>
                                          </p:val>
                                        </p:tav>
                                        <p:tav tm="100000">
                                          <p:val>
                                            <p:fltVal val="0"/>
                                          </p:val>
                                        </p:tav>
                                      </p:tavLst>
                                    </p:anim>
                                    <p:set>
                                      <p:cBhvr>
                                        <p:cTn id="518" dur="1" fill="hold">
                                          <p:stCondLst>
                                            <p:cond delay="2999"/>
                                          </p:stCondLst>
                                        </p:cTn>
                                        <p:tgtEl>
                                          <p:spTgt spid="19"/>
                                        </p:tgtEl>
                                        <p:attrNameLst>
                                          <p:attrName>style.visibility</p:attrName>
                                        </p:attrNameLst>
                                      </p:cBhvr>
                                      <p:to>
                                        <p:strVal val="hidden"/>
                                      </p:to>
                                    </p:set>
                                  </p:childTnLst>
                                </p:cTn>
                              </p:par>
                              <p:par>
                                <p:cTn id="519" presetID="35" presetClass="exit" presetSubtype="0" fill="hold" grpId="3" nodeType="withEffect">
                                  <p:stCondLst>
                                    <p:cond delay="0"/>
                                  </p:stCondLst>
                                  <p:childTnLst>
                                    <p:animEffect transition="out" filter="fade">
                                      <p:cBhvr>
                                        <p:cTn id="520" dur="3000"/>
                                        <p:tgtEl>
                                          <p:spTgt spid="20"/>
                                        </p:tgtEl>
                                      </p:cBhvr>
                                    </p:animEffect>
                                    <p:anim calcmode="lin" valueType="num">
                                      <p:cBhvr>
                                        <p:cTn id="521" dur="3000"/>
                                        <p:tgtEl>
                                          <p:spTgt spid="20"/>
                                        </p:tgtEl>
                                        <p:attrNameLst>
                                          <p:attrName>style.rotation</p:attrName>
                                        </p:attrNameLst>
                                      </p:cBhvr>
                                      <p:tavLst>
                                        <p:tav tm="0">
                                          <p:val>
                                            <p:fltVal val="0"/>
                                          </p:val>
                                        </p:tav>
                                        <p:tav tm="100000">
                                          <p:val>
                                            <p:fltVal val="720"/>
                                          </p:val>
                                        </p:tav>
                                      </p:tavLst>
                                    </p:anim>
                                    <p:anim calcmode="lin" valueType="num">
                                      <p:cBhvr>
                                        <p:cTn id="522" dur="3000"/>
                                        <p:tgtEl>
                                          <p:spTgt spid="20"/>
                                        </p:tgtEl>
                                        <p:attrNameLst>
                                          <p:attrName>ppt_h</p:attrName>
                                        </p:attrNameLst>
                                      </p:cBhvr>
                                      <p:tavLst>
                                        <p:tav tm="0">
                                          <p:val>
                                            <p:strVal val="ppt_h"/>
                                          </p:val>
                                        </p:tav>
                                        <p:tav tm="100000">
                                          <p:val>
                                            <p:fltVal val="0"/>
                                          </p:val>
                                        </p:tav>
                                      </p:tavLst>
                                    </p:anim>
                                    <p:anim calcmode="lin" valueType="num">
                                      <p:cBhvr>
                                        <p:cTn id="523" dur="3000"/>
                                        <p:tgtEl>
                                          <p:spTgt spid="20"/>
                                        </p:tgtEl>
                                        <p:attrNameLst>
                                          <p:attrName>ppt_w</p:attrName>
                                        </p:attrNameLst>
                                      </p:cBhvr>
                                      <p:tavLst>
                                        <p:tav tm="0">
                                          <p:val>
                                            <p:strVal val="ppt_w"/>
                                          </p:val>
                                        </p:tav>
                                        <p:tav tm="100000">
                                          <p:val>
                                            <p:fltVal val="0"/>
                                          </p:val>
                                        </p:tav>
                                      </p:tavLst>
                                    </p:anim>
                                    <p:set>
                                      <p:cBhvr>
                                        <p:cTn id="524" dur="1" fill="hold">
                                          <p:stCondLst>
                                            <p:cond delay="2999"/>
                                          </p:stCondLst>
                                        </p:cTn>
                                        <p:tgtEl>
                                          <p:spTgt spid="20"/>
                                        </p:tgtEl>
                                        <p:attrNameLst>
                                          <p:attrName>style.visibility</p:attrName>
                                        </p:attrNameLst>
                                      </p:cBhvr>
                                      <p:to>
                                        <p:strVal val="hidden"/>
                                      </p:to>
                                    </p:set>
                                  </p:childTnLst>
                                </p:cTn>
                              </p:par>
                              <p:par>
                                <p:cTn id="525" presetID="35" presetClass="exit" presetSubtype="0" fill="hold" grpId="3" nodeType="withEffect">
                                  <p:stCondLst>
                                    <p:cond delay="0"/>
                                  </p:stCondLst>
                                  <p:childTnLst>
                                    <p:animEffect transition="out" filter="fade">
                                      <p:cBhvr>
                                        <p:cTn id="526" dur="3000"/>
                                        <p:tgtEl>
                                          <p:spTgt spid="21"/>
                                        </p:tgtEl>
                                      </p:cBhvr>
                                    </p:animEffect>
                                    <p:anim calcmode="lin" valueType="num">
                                      <p:cBhvr>
                                        <p:cTn id="527" dur="3000"/>
                                        <p:tgtEl>
                                          <p:spTgt spid="21"/>
                                        </p:tgtEl>
                                        <p:attrNameLst>
                                          <p:attrName>style.rotation</p:attrName>
                                        </p:attrNameLst>
                                      </p:cBhvr>
                                      <p:tavLst>
                                        <p:tav tm="0">
                                          <p:val>
                                            <p:fltVal val="0"/>
                                          </p:val>
                                        </p:tav>
                                        <p:tav tm="100000">
                                          <p:val>
                                            <p:fltVal val="720"/>
                                          </p:val>
                                        </p:tav>
                                      </p:tavLst>
                                    </p:anim>
                                    <p:anim calcmode="lin" valueType="num">
                                      <p:cBhvr>
                                        <p:cTn id="528" dur="3000"/>
                                        <p:tgtEl>
                                          <p:spTgt spid="21"/>
                                        </p:tgtEl>
                                        <p:attrNameLst>
                                          <p:attrName>ppt_h</p:attrName>
                                        </p:attrNameLst>
                                      </p:cBhvr>
                                      <p:tavLst>
                                        <p:tav tm="0">
                                          <p:val>
                                            <p:strVal val="ppt_h"/>
                                          </p:val>
                                        </p:tav>
                                        <p:tav tm="100000">
                                          <p:val>
                                            <p:fltVal val="0"/>
                                          </p:val>
                                        </p:tav>
                                      </p:tavLst>
                                    </p:anim>
                                    <p:anim calcmode="lin" valueType="num">
                                      <p:cBhvr>
                                        <p:cTn id="529" dur="3000"/>
                                        <p:tgtEl>
                                          <p:spTgt spid="21"/>
                                        </p:tgtEl>
                                        <p:attrNameLst>
                                          <p:attrName>ppt_w</p:attrName>
                                        </p:attrNameLst>
                                      </p:cBhvr>
                                      <p:tavLst>
                                        <p:tav tm="0">
                                          <p:val>
                                            <p:strVal val="ppt_w"/>
                                          </p:val>
                                        </p:tav>
                                        <p:tav tm="100000">
                                          <p:val>
                                            <p:fltVal val="0"/>
                                          </p:val>
                                        </p:tav>
                                      </p:tavLst>
                                    </p:anim>
                                    <p:set>
                                      <p:cBhvr>
                                        <p:cTn id="530" dur="1" fill="hold">
                                          <p:stCondLst>
                                            <p:cond delay="2999"/>
                                          </p:stCondLst>
                                        </p:cTn>
                                        <p:tgtEl>
                                          <p:spTgt spid="21"/>
                                        </p:tgtEl>
                                        <p:attrNameLst>
                                          <p:attrName>style.visibility</p:attrName>
                                        </p:attrNameLst>
                                      </p:cBhvr>
                                      <p:to>
                                        <p:strVal val="hidden"/>
                                      </p:to>
                                    </p:set>
                                  </p:childTnLst>
                                </p:cTn>
                              </p:par>
                              <p:par>
                                <p:cTn id="531" presetID="35" presetClass="exit" presetSubtype="0" fill="hold" grpId="3" nodeType="withEffect">
                                  <p:stCondLst>
                                    <p:cond delay="0"/>
                                  </p:stCondLst>
                                  <p:childTnLst>
                                    <p:animEffect transition="out" filter="fade">
                                      <p:cBhvr>
                                        <p:cTn id="532" dur="3000"/>
                                        <p:tgtEl>
                                          <p:spTgt spid="22"/>
                                        </p:tgtEl>
                                      </p:cBhvr>
                                    </p:animEffect>
                                    <p:anim calcmode="lin" valueType="num">
                                      <p:cBhvr>
                                        <p:cTn id="533" dur="3000"/>
                                        <p:tgtEl>
                                          <p:spTgt spid="22"/>
                                        </p:tgtEl>
                                        <p:attrNameLst>
                                          <p:attrName>style.rotation</p:attrName>
                                        </p:attrNameLst>
                                      </p:cBhvr>
                                      <p:tavLst>
                                        <p:tav tm="0">
                                          <p:val>
                                            <p:fltVal val="0"/>
                                          </p:val>
                                        </p:tav>
                                        <p:tav tm="100000">
                                          <p:val>
                                            <p:fltVal val="720"/>
                                          </p:val>
                                        </p:tav>
                                      </p:tavLst>
                                    </p:anim>
                                    <p:anim calcmode="lin" valueType="num">
                                      <p:cBhvr>
                                        <p:cTn id="534" dur="3000"/>
                                        <p:tgtEl>
                                          <p:spTgt spid="22"/>
                                        </p:tgtEl>
                                        <p:attrNameLst>
                                          <p:attrName>ppt_h</p:attrName>
                                        </p:attrNameLst>
                                      </p:cBhvr>
                                      <p:tavLst>
                                        <p:tav tm="0">
                                          <p:val>
                                            <p:strVal val="ppt_h"/>
                                          </p:val>
                                        </p:tav>
                                        <p:tav tm="100000">
                                          <p:val>
                                            <p:fltVal val="0"/>
                                          </p:val>
                                        </p:tav>
                                      </p:tavLst>
                                    </p:anim>
                                    <p:anim calcmode="lin" valueType="num">
                                      <p:cBhvr>
                                        <p:cTn id="535" dur="3000"/>
                                        <p:tgtEl>
                                          <p:spTgt spid="22"/>
                                        </p:tgtEl>
                                        <p:attrNameLst>
                                          <p:attrName>ppt_w</p:attrName>
                                        </p:attrNameLst>
                                      </p:cBhvr>
                                      <p:tavLst>
                                        <p:tav tm="0">
                                          <p:val>
                                            <p:strVal val="ppt_w"/>
                                          </p:val>
                                        </p:tav>
                                        <p:tav tm="100000">
                                          <p:val>
                                            <p:fltVal val="0"/>
                                          </p:val>
                                        </p:tav>
                                      </p:tavLst>
                                    </p:anim>
                                    <p:set>
                                      <p:cBhvr>
                                        <p:cTn id="536" dur="1" fill="hold">
                                          <p:stCondLst>
                                            <p:cond delay="2999"/>
                                          </p:stCondLst>
                                        </p:cTn>
                                        <p:tgtEl>
                                          <p:spTgt spid="22"/>
                                        </p:tgtEl>
                                        <p:attrNameLst>
                                          <p:attrName>style.visibility</p:attrName>
                                        </p:attrNameLst>
                                      </p:cBhvr>
                                      <p:to>
                                        <p:strVal val="hidden"/>
                                      </p:to>
                                    </p:set>
                                  </p:childTnLst>
                                </p:cTn>
                              </p:par>
                              <p:par>
                                <p:cTn id="537" presetID="35" presetClass="exit" presetSubtype="0" fill="hold" grpId="3" nodeType="withEffect">
                                  <p:stCondLst>
                                    <p:cond delay="0"/>
                                  </p:stCondLst>
                                  <p:childTnLst>
                                    <p:animEffect transition="out" filter="fade">
                                      <p:cBhvr>
                                        <p:cTn id="538" dur="3000"/>
                                        <p:tgtEl>
                                          <p:spTgt spid="23"/>
                                        </p:tgtEl>
                                      </p:cBhvr>
                                    </p:animEffect>
                                    <p:anim calcmode="lin" valueType="num">
                                      <p:cBhvr>
                                        <p:cTn id="539" dur="3000"/>
                                        <p:tgtEl>
                                          <p:spTgt spid="23"/>
                                        </p:tgtEl>
                                        <p:attrNameLst>
                                          <p:attrName>style.rotation</p:attrName>
                                        </p:attrNameLst>
                                      </p:cBhvr>
                                      <p:tavLst>
                                        <p:tav tm="0">
                                          <p:val>
                                            <p:fltVal val="0"/>
                                          </p:val>
                                        </p:tav>
                                        <p:tav tm="100000">
                                          <p:val>
                                            <p:fltVal val="720"/>
                                          </p:val>
                                        </p:tav>
                                      </p:tavLst>
                                    </p:anim>
                                    <p:anim calcmode="lin" valueType="num">
                                      <p:cBhvr>
                                        <p:cTn id="540" dur="3000"/>
                                        <p:tgtEl>
                                          <p:spTgt spid="23"/>
                                        </p:tgtEl>
                                        <p:attrNameLst>
                                          <p:attrName>ppt_h</p:attrName>
                                        </p:attrNameLst>
                                      </p:cBhvr>
                                      <p:tavLst>
                                        <p:tav tm="0">
                                          <p:val>
                                            <p:strVal val="ppt_h"/>
                                          </p:val>
                                        </p:tav>
                                        <p:tav tm="100000">
                                          <p:val>
                                            <p:fltVal val="0"/>
                                          </p:val>
                                        </p:tav>
                                      </p:tavLst>
                                    </p:anim>
                                    <p:anim calcmode="lin" valueType="num">
                                      <p:cBhvr>
                                        <p:cTn id="541" dur="3000"/>
                                        <p:tgtEl>
                                          <p:spTgt spid="23"/>
                                        </p:tgtEl>
                                        <p:attrNameLst>
                                          <p:attrName>ppt_w</p:attrName>
                                        </p:attrNameLst>
                                      </p:cBhvr>
                                      <p:tavLst>
                                        <p:tav tm="0">
                                          <p:val>
                                            <p:strVal val="ppt_w"/>
                                          </p:val>
                                        </p:tav>
                                        <p:tav tm="100000">
                                          <p:val>
                                            <p:fltVal val="0"/>
                                          </p:val>
                                        </p:tav>
                                      </p:tavLst>
                                    </p:anim>
                                    <p:set>
                                      <p:cBhvr>
                                        <p:cTn id="542" dur="1" fill="hold">
                                          <p:stCondLst>
                                            <p:cond delay="2999"/>
                                          </p:stCondLst>
                                        </p:cTn>
                                        <p:tgtEl>
                                          <p:spTgt spid="23"/>
                                        </p:tgtEl>
                                        <p:attrNameLst>
                                          <p:attrName>style.visibility</p:attrName>
                                        </p:attrNameLst>
                                      </p:cBhvr>
                                      <p:to>
                                        <p:strVal val="hidden"/>
                                      </p:to>
                                    </p:set>
                                  </p:childTnLst>
                                </p:cTn>
                              </p:par>
                              <p:par>
                                <p:cTn id="543" presetID="35" presetClass="exit" presetSubtype="0" fill="hold" grpId="3" nodeType="withEffect">
                                  <p:stCondLst>
                                    <p:cond delay="0"/>
                                  </p:stCondLst>
                                  <p:childTnLst>
                                    <p:animEffect transition="out" filter="fade">
                                      <p:cBhvr>
                                        <p:cTn id="544" dur="3000"/>
                                        <p:tgtEl>
                                          <p:spTgt spid="24"/>
                                        </p:tgtEl>
                                      </p:cBhvr>
                                    </p:animEffect>
                                    <p:anim calcmode="lin" valueType="num">
                                      <p:cBhvr>
                                        <p:cTn id="545" dur="3000"/>
                                        <p:tgtEl>
                                          <p:spTgt spid="24"/>
                                        </p:tgtEl>
                                        <p:attrNameLst>
                                          <p:attrName>style.rotation</p:attrName>
                                        </p:attrNameLst>
                                      </p:cBhvr>
                                      <p:tavLst>
                                        <p:tav tm="0">
                                          <p:val>
                                            <p:fltVal val="0"/>
                                          </p:val>
                                        </p:tav>
                                        <p:tav tm="100000">
                                          <p:val>
                                            <p:fltVal val="720"/>
                                          </p:val>
                                        </p:tav>
                                      </p:tavLst>
                                    </p:anim>
                                    <p:anim calcmode="lin" valueType="num">
                                      <p:cBhvr>
                                        <p:cTn id="546" dur="3000"/>
                                        <p:tgtEl>
                                          <p:spTgt spid="24"/>
                                        </p:tgtEl>
                                        <p:attrNameLst>
                                          <p:attrName>ppt_h</p:attrName>
                                        </p:attrNameLst>
                                      </p:cBhvr>
                                      <p:tavLst>
                                        <p:tav tm="0">
                                          <p:val>
                                            <p:strVal val="ppt_h"/>
                                          </p:val>
                                        </p:tav>
                                        <p:tav tm="100000">
                                          <p:val>
                                            <p:fltVal val="0"/>
                                          </p:val>
                                        </p:tav>
                                      </p:tavLst>
                                    </p:anim>
                                    <p:anim calcmode="lin" valueType="num">
                                      <p:cBhvr>
                                        <p:cTn id="547" dur="3000"/>
                                        <p:tgtEl>
                                          <p:spTgt spid="24"/>
                                        </p:tgtEl>
                                        <p:attrNameLst>
                                          <p:attrName>ppt_w</p:attrName>
                                        </p:attrNameLst>
                                      </p:cBhvr>
                                      <p:tavLst>
                                        <p:tav tm="0">
                                          <p:val>
                                            <p:strVal val="ppt_w"/>
                                          </p:val>
                                        </p:tav>
                                        <p:tav tm="100000">
                                          <p:val>
                                            <p:fltVal val="0"/>
                                          </p:val>
                                        </p:tav>
                                      </p:tavLst>
                                    </p:anim>
                                    <p:set>
                                      <p:cBhvr>
                                        <p:cTn id="548" dur="1" fill="hold">
                                          <p:stCondLst>
                                            <p:cond delay="2999"/>
                                          </p:stCondLst>
                                        </p:cTn>
                                        <p:tgtEl>
                                          <p:spTgt spid="24"/>
                                        </p:tgtEl>
                                        <p:attrNameLst>
                                          <p:attrName>style.visibility</p:attrName>
                                        </p:attrNameLst>
                                      </p:cBhvr>
                                      <p:to>
                                        <p:strVal val="hidden"/>
                                      </p:to>
                                    </p:set>
                                  </p:childTnLst>
                                </p:cTn>
                              </p:par>
                              <p:par>
                                <p:cTn id="549" presetID="35" presetClass="exit" presetSubtype="0" fill="hold" grpId="3" nodeType="withEffect">
                                  <p:stCondLst>
                                    <p:cond delay="0"/>
                                  </p:stCondLst>
                                  <p:childTnLst>
                                    <p:animEffect transition="out" filter="fade">
                                      <p:cBhvr>
                                        <p:cTn id="550" dur="3000"/>
                                        <p:tgtEl>
                                          <p:spTgt spid="25"/>
                                        </p:tgtEl>
                                      </p:cBhvr>
                                    </p:animEffect>
                                    <p:anim calcmode="lin" valueType="num">
                                      <p:cBhvr>
                                        <p:cTn id="551" dur="3000"/>
                                        <p:tgtEl>
                                          <p:spTgt spid="25"/>
                                        </p:tgtEl>
                                        <p:attrNameLst>
                                          <p:attrName>style.rotation</p:attrName>
                                        </p:attrNameLst>
                                      </p:cBhvr>
                                      <p:tavLst>
                                        <p:tav tm="0">
                                          <p:val>
                                            <p:fltVal val="0"/>
                                          </p:val>
                                        </p:tav>
                                        <p:tav tm="100000">
                                          <p:val>
                                            <p:fltVal val="720"/>
                                          </p:val>
                                        </p:tav>
                                      </p:tavLst>
                                    </p:anim>
                                    <p:anim calcmode="lin" valueType="num">
                                      <p:cBhvr>
                                        <p:cTn id="552" dur="3000"/>
                                        <p:tgtEl>
                                          <p:spTgt spid="25"/>
                                        </p:tgtEl>
                                        <p:attrNameLst>
                                          <p:attrName>ppt_h</p:attrName>
                                        </p:attrNameLst>
                                      </p:cBhvr>
                                      <p:tavLst>
                                        <p:tav tm="0">
                                          <p:val>
                                            <p:strVal val="ppt_h"/>
                                          </p:val>
                                        </p:tav>
                                        <p:tav tm="100000">
                                          <p:val>
                                            <p:fltVal val="0"/>
                                          </p:val>
                                        </p:tav>
                                      </p:tavLst>
                                    </p:anim>
                                    <p:anim calcmode="lin" valueType="num">
                                      <p:cBhvr>
                                        <p:cTn id="553" dur="3000"/>
                                        <p:tgtEl>
                                          <p:spTgt spid="25"/>
                                        </p:tgtEl>
                                        <p:attrNameLst>
                                          <p:attrName>ppt_w</p:attrName>
                                        </p:attrNameLst>
                                      </p:cBhvr>
                                      <p:tavLst>
                                        <p:tav tm="0">
                                          <p:val>
                                            <p:strVal val="ppt_w"/>
                                          </p:val>
                                        </p:tav>
                                        <p:tav tm="100000">
                                          <p:val>
                                            <p:fltVal val="0"/>
                                          </p:val>
                                        </p:tav>
                                      </p:tavLst>
                                    </p:anim>
                                    <p:set>
                                      <p:cBhvr>
                                        <p:cTn id="554" dur="1" fill="hold">
                                          <p:stCondLst>
                                            <p:cond delay="2999"/>
                                          </p:stCondLst>
                                        </p:cTn>
                                        <p:tgtEl>
                                          <p:spTgt spid="25"/>
                                        </p:tgtEl>
                                        <p:attrNameLst>
                                          <p:attrName>style.visibility</p:attrName>
                                        </p:attrNameLst>
                                      </p:cBhvr>
                                      <p:to>
                                        <p:strVal val="hidden"/>
                                      </p:to>
                                    </p:set>
                                  </p:childTnLst>
                                </p:cTn>
                              </p:par>
                              <p:par>
                                <p:cTn id="555" presetID="35" presetClass="exit" presetSubtype="0" fill="hold" grpId="3" nodeType="withEffect">
                                  <p:stCondLst>
                                    <p:cond delay="0"/>
                                  </p:stCondLst>
                                  <p:childTnLst>
                                    <p:animEffect transition="out" filter="fade">
                                      <p:cBhvr>
                                        <p:cTn id="556" dur="3000"/>
                                        <p:tgtEl>
                                          <p:spTgt spid="26"/>
                                        </p:tgtEl>
                                      </p:cBhvr>
                                    </p:animEffect>
                                    <p:anim calcmode="lin" valueType="num">
                                      <p:cBhvr>
                                        <p:cTn id="557" dur="3000"/>
                                        <p:tgtEl>
                                          <p:spTgt spid="26"/>
                                        </p:tgtEl>
                                        <p:attrNameLst>
                                          <p:attrName>style.rotation</p:attrName>
                                        </p:attrNameLst>
                                      </p:cBhvr>
                                      <p:tavLst>
                                        <p:tav tm="0">
                                          <p:val>
                                            <p:fltVal val="0"/>
                                          </p:val>
                                        </p:tav>
                                        <p:tav tm="100000">
                                          <p:val>
                                            <p:fltVal val="720"/>
                                          </p:val>
                                        </p:tav>
                                      </p:tavLst>
                                    </p:anim>
                                    <p:anim calcmode="lin" valueType="num">
                                      <p:cBhvr>
                                        <p:cTn id="558" dur="3000"/>
                                        <p:tgtEl>
                                          <p:spTgt spid="26"/>
                                        </p:tgtEl>
                                        <p:attrNameLst>
                                          <p:attrName>ppt_h</p:attrName>
                                        </p:attrNameLst>
                                      </p:cBhvr>
                                      <p:tavLst>
                                        <p:tav tm="0">
                                          <p:val>
                                            <p:strVal val="ppt_h"/>
                                          </p:val>
                                        </p:tav>
                                        <p:tav tm="100000">
                                          <p:val>
                                            <p:fltVal val="0"/>
                                          </p:val>
                                        </p:tav>
                                      </p:tavLst>
                                    </p:anim>
                                    <p:anim calcmode="lin" valueType="num">
                                      <p:cBhvr>
                                        <p:cTn id="559" dur="3000"/>
                                        <p:tgtEl>
                                          <p:spTgt spid="26"/>
                                        </p:tgtEl>
                                        <p:attrNameLst>
                                          <p:attrName>ppt_w</p:attrName>
                                        </p:attrNameLst>
                                      </p:cBhvr>
                                      <p:tavLst>
                                        <p:tav tm="0">
                                          <p:val>
                                            <p:strVal val="ppt_w"/>
                                          </p:val>
                                        </p:tav>
                                        <p:tav tm="100000">
                                          <p:val>
                                            <p:fltVal val="0"/>
                                          </p:val>
                                        </p:tav>
                                      </p:tavLst>
                                    </p:anim>
                                    <p:set>
                                      <p:cBhvr>
                                        <p:cTn id="560" dur="1" fill="hold">
                                          <p:stCondLst>
                                            <p:cond delay="2999"/>
                                          </p:stCondLst>
                                        </p:cTn>
                                        <p:tgtEl>
                                          <p:spTgt spid="26"/>
                                        </p:tgtEl>
                                        <p:attrNameLst>
                                          <p:attrName>style.visibility</p:attrName>
                                        </p:attrNameLst>
                                      </p:cBhvr>
                                      <p:to>
                                        <p:strVal val="hidden"/>
                                      </p:to>
                                    </p:set>
                                  </p:childTnLst>
                                </p:cTn>
                              </p:par>
                              <p:par>
                                <p:cTn id="561" presetID="35" presetClass="exit" presetSubtype="0" fill="hold" grpId="3" nodeType="withEffect">
                                  <p:stCondLst>
                                    <p:cond delay="0"/>
                                  </p:stCondLst>
                                  <p:childTnLst>
                                    <p:animEffect transition="out" filter="fade">
                                      <p:cBhvr>
                                        <p:cTn id="562" dur="3000"/>
                                        <p:tgtEl>
                                          <p:spTgt spid="27"/>
                                        </p:tgtEl>
                                      </p:cBhvr>
                                    </p:animEffect>
                                    <p:anim calcmode="lin" valueType="num">
                                      <p:cBhvr>
                                        <p:cTn id="563" dur="3000"/>
                                        <p:tgtEl>
                                          <p:spTgt spid="27"/>
                                        </p:tgtEl>
                                        <p:attrNameLst>
                                          <p:attrName>style.rotation</p:attrName>
                                        </p:attrNameLst>
                                      </p:cBhvr>
                                      <p:tavLst>
                                        <p:tav tm="0">
                                          <p:val>
                                            <p:fltVal val="0"/>
                                          </p:val>
                                        </p:tav>
                                        <p:tav tm="100000">
                                          <p:val>
                                            <p:fltVal val="720"/>
                                          </p:val>
                                        </p:tav>
                                      </p:tavLst>
                                    </p:anim>
                                    <p:anim calcmode="lin" valueType="num">
                                      <p:cBhvr>
                                        <p:cTn id="564" dur="3000"/>
                                        <p:tgtEl>
                                          <p:spTgt spid="27"/>
                                        </p:tgtEl>
                                        <p:attrNameLst>
                                          <p:attrName>ppt_h</p:attrName>
                                        </p:attrNameLst>
                                      </p:cBhvr>
                                      <p:tavLst>
                                        <p:tav tm="0">
                                          <p:val>
                                            <p:strVal val="ppt_h"/>
                                          </p:val>
                                        </p:tav>
                                        <p:tav tm="100000">
                                          <p:val>
                                            <p:fltVal val="0"/>
                                          </p:val>
                                        </p:tav>
                                      </p:tavLst>
                                    </p:anim>
                                    <p:anim calcmode="lin" valueType="num">
                                      <p:cBhvr>
                                        <p:cTn id="565" dur="3000"/>
                                        <p:tgtEl>
                                          <p:spTgt spid="27"/>
                                        </p:tgtEl>
                                        <p:attrNameLst>
                                          <p:attrName>ppt_w</p:attrName>
                                        </p:attrNameLst>
                                      </p:cBhvr>
                                      <p:tavLst>
                                        <p:tav tm="0">
                                          <p:val>
                                            <p:strVal val="ppt_w"/>
                                          </p:val>
                                        </p:tav>
                                        <p:tav tm="100000">
                                          <p:val>
                                            <p:fltVal val="0"/>
                                          </p:val>
                                        </p:tav>
                                      </p:tavLst>
                                    </p:anim>
                                    <p:set>
                                      <p:cBhvr>
                                        <p:cTn id="566" dur="1" fill="hold">
                                          <p:stCondLst>
                                            <p:cond delay="2999"/>
                                          </p:stCondLst>
                                        </p:cTn>
                                        <p:tgtEl>
                                          <p:spTgt spid="27"/>
                                        </p:tgtEl>
                                        <p:attrNameLst>
                                          <p:attrName>style.visibility</p:attrName>
                                        </p:attrNameLst>
                                      </p:cBhvr>
                                      <p:to>
                                        <p:strVal val="hidden"/>
                                      </p:to>
                                    </p:set>
                                  </p:childTnLst>
                                </p:cTn>
                              </p:par>
                              <p:par>
                                <p:cTn id="567" presetID="35" presetClass="exit" presetSubtype="0" fill="hold" grpId="3" nodeType="withEffect">
                                  <p:stCondLst>
                                    <p:cond delay="0"/>
                                  </p:stCondLst>
                                  <p:childTnLst>
                                    <p:animEffect transition="out" filter="fade">
                                      <p:cBhvr>
                                        <p:cTn id="568" dur="3000"/>
                                        <p:tgtEl>
                                          <p:spTgt spid="28"/>
                                        </p:tgtEl>
                                      </p:cBhvr>
                                    </p:animEffect>
                                    <p:anim calcmode="lin" valueType="num">
                                      <p:cBhvr>
                                        <p:cTn id="569" dur="3000"/>
                                        <p:tgtEl>
                                          <p:spTgt spid="28"/>
                                        </p:tgtEl>
                                        <p:attrNameLst>
                                          <p:attrName>style.rotation</p:attrName>
                                        </p:attrNameLst>
                                      </p:cBhvr>
                                      <p:tavLst>
                                        <p:tav tm="0">
                                          <p:val>
                                            <p:fltVal val="0"/>
                                          </p:val>
                                        </p:tav>
                                        <p:tav tm="100000">
                                          <p:val>
                                            <p:fltVal val="720"/>
                                          </p:val>
                                        </p:tav>
                                      </p:tavLst>
                                    </p:anim>
                                    <p:anim calcmode="lin" valueType="num">
                                      <p:cBhvr>
                                        <p:cTn id="570" dur="3000"/>
                                        <p:tgtEl>
                                          <p:spTgt spid="28"/>
                                        </p:tgtEl>
                                        <p:attrNameLst>
                                          <p:attrName>ppt_h</p:attrName>
                                        </p:attrNameLst>
                                      </p:cBhvr>
                                      <p:tavLst>
                                        <p:tav tm="0">
                                          <p:val>
                                            <p:strVal val="ppt_h"/>
                                          </p:val>
                                        </p:tav>
                                        <p:tav tm="100000">
                                          <p:val>
                                            <p:fltVal val="0"/>
                                          </p:val>
                                        </p:tav>
                                      </p:tavLst>
                                    </p:anim>
                                    <p:anim calcmode="lin" valueType="num">
                                      <p:cBhvr>
                                        <p:cTn id="571" dur="3000"/>
                                        <p:tgtEl>
                                          <p:spTgt spid="28"/>
                                        </p:tgtEl>
                                        <p:attrNameLst>
                                          <p:attrName>ppt_w</p:attrName>
                                        </p:attrNameLst>
                                      </p:cBhvr>
                                      <p:tavLst>
                                        <p:tav tm="0">
                                          <p:val>
                                            <p:strVal val="ppt_w"/>
                                          </p:val>
                                        </p:tav>
                                        <p:tav tm="100000">
                                          <p:val>
                                            <p:fltVal val="0"/>
                                          </p:val>
                                        </p:tav>
                                      </p:tavLst>
                                    </p:anim>
                                    <p:set>
                                      <p:cBhvr>
                                        <p:cTn id="572" dur="1" fill="hold">
                                          <p:stCondLst>
                                            <p:cond delay="2999"/>
                                          </p:stCondLst>
                                        </p:cTn>
                                        <p:tgtEl>
                                          <p:spTgt spid="28"/>
                                        </p:tgtEl>
                                        <p:attrNameLst>
                                          <p:attrName>style.visibility</p:attrName>
                                        </p:attrNameLst>
                                      </p:cBhvr>
                                      <p:to>
                                        <p:strVal val="hidden"/>
                                      </p:to>
                                    </p:set>
                                  </p:childTnLst>
                                </p:cTn>
                              </p:par>
                              <p:par>
                                <p:cTn id="573" presetID="35" presetClass="exit" presetSubtype="0" fill="hold" grpId="3" nodeType="withEffect">
                                  <p:stCondLst>
                                    <p:cond delay="0"/>
                                  </p:stCondLst>
                                  <p:childTnLst>
                                    <p:animEffect transition="out" filter="fade">
                                      <p:cBhvr>
                                        <p:cTn id="574" dur="3000"/>
                                        <p:tgtEl>
                                          <p:spTgt spid="29"/>
                                        </p:tgtEl>
                                      </p:cBhvr>
                                    </p:animEffect>
                                    <p:anim calcmode="lin" valueType="num">
                                      <p:cBhvr>
                                        <p:cTn id="575" dur="3000"/>
                                        <p:tgtEl>
                                          <p:spTgt spid="29"/>
                                        </p:tgtEl>
                                        <p:attrNameLst>
                                          <p:attrName>style.rotation</p:attrName>
                                        </p:attrNameLst>
                                      </p:cBhvr>
                                      <p:tavLst>
                                        <p:tav tm="0">
                                          <p:val>
                                            <p:fltVal val="0"/>
                                          </p:val>
                                        </p:tav>
                                        <p:tav tm="100000">
                                          <p:val>
                                            <p:fltVal val="720"/>
                                          </p:val>
                                        </p:tav>
                                      </p:tavLst>
                                    </p:anim>
                                    <p:anim calcmode="lin" valueType="num">
                                      <p:cBhvr>
                                        <p:cTn id="576" dur="3000"/>
                                        <p:tgtEl>
                                          <p:spTgt spid="29"/>
                                        </p:tgtEl>
                                        <p:attrNameLst>
                                          <p:attrName>ppt_h</p:attrName>
                                        </p:attrNameLst>
                                      </p:cBhvr>
                                      <p:tavLst>
                                        <p:tav tm="0">
                                          <p:val>
                                            <p:strVal val="ppt_h"/>
                                          </p:val>
                                        </p:tav>
                                        <p:tav tm="100000">
                                          <p:val>
                                            <p:fltVal val="0"/>
                                          </p:val>
                                        </p:tav>
                                      </p:tavLst>
                                    </p:anim>
                                    <p:anim calcmode="lin" valueType="num">
                                      <p:cBhvr>
                                        <p:cTn id="577" dur="3000"/>
                                        <p:tgtEl>
                                          <p:spTgt spid="29"/>
                                        </p:tgtEl>
                                        <p:attrNameLst>
                                          <p:attrName>ppt_w</p:attrName>
                                        </p:attrNameLst>
                                      </p:cBhvr>
                                      <p:tavLst>
                                        <p:tav tm="0">
                                          <p:val>
                                            <p:strVal val="ppt_w"/>
                                          </p:val>
                                        </p:tav>
                                        <p:tav tm="100000">
                                          <p:val>
                                            <p:fltVal val="0"/>
                                          </p:val>
                                        </p:tav>
                                      </p:tavLst>
                                    </p:anim>
                                    <p:set>
                                      <p:cBhvr>
                                        <p:cTn id="578" dur="1" fill="hold">
                                          <p:stCondLst>
                                            <p:cond delay="2999"/>
                                          </p:stCondLst>
                                        </p:cTn>
                                        <p:tgtEl>
                                          <p:spTgt spid="29"/>
                                        </p:tgtEl>
                                        <p:attrNameLst>
                                          <p:attrName>style.visibility</p:attrName>
                                        </p:attrNameLst>
                                      </p:cBhvr>
                                      <p:to>
                                        <p:strVal val="hidden"/>
                                      </p:to>
                                    </p:set>
                                  </p:childTnLst>
                                </p:cTn>
                              </p:par>
                              <p:par>
                                <p:cTn id="579" presetID="35" presetClass="exit" presetSubtype="0" fill="hold" grpId="3" nodeType="withEffect">
                                  <p:stCondLst>
                                    <p:cond delay="0"/>
                                  </p:stCondLst>
                                  <p:childTnLst>
                                    <p:animEffect transition="out" filter="fade">
                                      <p:cBhvr>
                                        <p:cTn id="580" dur="3000"/>
                                        <p:tgtEl>
                                          <p:spTgt spid="30"/>
                                        </p:tgtEl>
                                      </p:cBhvr>
                                    </p:animEffect>
                                    <p:anim calcmode="lin" valueType="num">
                                      <p:cBhvr>
                                        <p:cTn id="581" dur="3000"/>
                                        <p:tgtEl>
                                          <p:spTgt spid="30"/>
                                        </p:tgtEl>
                                        <p:attrNameLst>
                                          <p:attrName>style.rotation</p:attrName>
                                        </p:attrNameLst>
                                      </p:cBhvr>
                                      <p:tavLst>
                                        <p:tav tm="0">
                                          <p:val>
                                            <p:fltVal val="0"/>
                                          </p:val>
                                        </p:tav>
                                        <p:tav tm="100000">
                                          <p:val>
                                            <p:fltVal val="720"/>
                                          </p:val>
                                        </p:tav>
                                      </p:tavLst>
                                    </p:anim>
                                    <p:anim calcmode="lin" valueType="num">
                                      <p:cBhvr>
                                        <p:cTn id="582" dur="3000"/>
                                        <p:tgtEl>
                                          <p:spTgt spid="30"/>
                                        </p:tgtEl>
                                        <p:attrNameLst>
                                          <p:attrName>ppt_h</p:attrName>
                                        </p:attrNameLst>
                                      </p:cBhvr>
                                      <p:tavLst>
                                        <p:tav tm="0">
                                          <p:val>
                                            <p:strVal val="ppt_h"/>
                                          </p:val>
                                        </p:tav>
                                        <p:tav tm="100000">
                                          <p:val>
                                            <p:fltVal val="0"/>
                                          </p:val>
                                        </p:tav>
                                      </p:tavLst>
                                    </p:anim>
                                    <p:anim calcmode="lin" valueType="num">
                                      <p:cBhvr>
                                        <p:cTn id="583" dur="3000"/>
                                        <p:tgtEl>
                                          <p:spTgt spid="30"/>
                                        </p:tgtEl>
                                        <p:attrNameLst>
                                          <p:attrName>ppt_w</p:attrName>
                                        </p:attrNameLst>
                                      </p:cBhvr>
                                      <p:tavLst>
                                        <p:tav tm="0">
                                          <p:val>
                                            <p:strVal val="ppt_w"/>
                                          </p:val>
                                        </p:tav>
                                        <p:tav tm="100000">
                                          <p:val>
                                            <p:fltVal val="0"/>
                                          </p:val>
                                        </p:tav>
                                      </p:tavLst>
                                    </p:anim>
                                    <p:set>
                                      <p:cBhvr>
                                        <p:cTn id="584" dur="1" fill="hold">
                                          <p:stCondLst>
                                            <p:cond delay="2999"/>
                                          </p:stCondLst>
                                        </p:cTn>
                                        <p:tgtEl>
                                          <p:spTgt spid="30"/>
                                        </p:tgtEl>
                                        <p:attrNameLst>
                                          <p:attrName>style.visibility</p:attrName>
                                        </p:attrNameLst>
                                      </p:cBhvr>
                                      <p:to>
                                        <p:strVal val="hidden"/>
                                      </p:to>
                                    </p:set>
                                  </p:childTnLst>
                                </p:cTn>
                              </p:par>
                              <p:par>
                                <p:cTn id="585" presetID="23" presetClass="entr" presetSubtype="288" fill="hold" nodeType="withEffect">
                                  <p:stCondLst>
                                    <p:cond delay="0"/>
                                  </p:stCondLst>
                                  <p:childTnLst>
                                    <p:set>
                                      <p:cBhvr>
                                        <p:cTn id="586" dur="1" fill="hold">
                                          <p:stCondLst>
                                            <p:cond delay="0"/>
                                          </p:stCondLst>
                                        </p:cTn>
                                        <p:tgtEl>
                                          <p:spTgt spid="4"/>
                                        </p:tgtEl>
                                        <p:attrNameLst>
                                          <p:attrName>style.visibility</p:attrName>
                                        </p:attrNameLst>
                                      </p:cBhvr>
                                      <p:to>
                                        <p:strVal val="visible"/>
                                      </p:to>
                                    </p:set>
                                    <p:anim calcmode="lin" valueType="num">
                                      <p:cBhvr>
                                        <p:cTn id="587" dur="3000" fill="hold"/>
                                        <p:tgtEl>
                                          <p:spTgt spid="4"/>
                                        </p:tgtEl>
                                        <p:attrNameLst>
                                          <p:attrName>ppt_w</p:attrName>
                                        </p:attrNameLst>
                                      </p:cBhvr>
                                      <p:tavLst>
                                        <p:tav tm="0">
                                          <p:val>
                                            <p:strVal val="4/3*#ppt_w"/>
                                          </p:val>
                                        </p:tav>
                                        <p:tav tm="100000">
                                          <p:val>
                                            <p:strVal val="#ppt_w"/>
                                          </p:val>
                                        </p:tav>
                                      </p:tavLst>
                                    </p:anim>
                                    <p:anim calcmode="lin" valueType="num">
                                      <p:cBhvr>
                                        <p:cTn id="58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857224" y="857232"/>
            <a:ext cx="7429552" cy="5143536"/>
          </a:xfrm>
          <a:prstGeom prst="rect">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prstGeom>
          <a:blipFill dpi="0" rotWithShape="1">
            <a:blip r:embed="rId3">
              <a:duotone>
                <a:prstClr val="black"/>
                <a:schemeClr val="accent5">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71538" y="1285860"/>
            <a:ext cx="6858048" cy="3970318"/>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rPr>
              <a:t>HÁBITAT</a:t>
            </a:r>
          </a:p>
          <a:p>
            <a:endParaRPr lang="es-ES" b="1" dirty="0" smtClean="0">
              <a:solidFill>
                <a:schemeClr val="bg1"/>
              </a:solidFill>
              <a:effectLst>
                <a:outerShdw blurRad="38100" dist="38100" dir="2700000" algn="tl">
                  <a:srgbClr val="000000">
                    <a:alpha val="43137"/>
                  </a:srgbClr>
                </a:outerShdw>
              </a:effectLst>
            </a:endParaRPr>
          </a:p>
          <a:p>
            <a:r>
              <a:rPr lang="es-ES" b="1" dirty="0" smtClean="0">
                <a:solidFill>
                  <a:schemeClr val="bg1"/>
                </a:solidFill>
                <a:effectLst>
                  <a:outerShdw blurRad="38100" dist="38100" dir="2700000" algn="tl">
                    <a:srgbClr val="000000">
                      <a:alpha val="43137"/>
                    </a:srgbClr>
                  </a:outerShdw>
                </a:effectLst>
              </a:rPr>
              <a:t>Los peces </a:t>
            </a:r>
            <a:r>
              <a:rPr lang="es-ES" b="1" dirty="0" err="1" smtClean="0">
                <a:solidFill>
                  <a:schemeClr val="bg1"/>
                </a:solidFill>
                <a:effectLst>
                  <a:outerShdw blurRad="38100" dist="38100" dir="2700000" algn="tl">
                    <a:srgbClr val="000000">
                      <a:alpha val="43137"/>
                    </a:srgbClr>
                  </a:outerShdw>
                </a:effectLst>
              </a:rPr>
              <a:t>Betta</a:t>
            </a:r>
            <a:r>
              <a:rPr lang="es-ES" b="1" dirty="0" smtClean="0">
                <a:solidFill>
                  <a:schemeClr val="bg1"/>
                </a:solidFill>
                <a:effectLst>
                  <a:outerShdw blurRad="38100" dist="38100" dir="2700000" algn="tl">
                    <a:srgbClr val="000000">
                      <a:alpha val="43137"/>
                    </a:srgbClr>
                  </a:outerShdw>
                </a:effectLst>
              </a:rPr>
              <a:t>  usualmente viven en espacios pequeños y requieren acuarios de tamaño chico. Sin embargo, varios machos no pueden vivir juntos. Lucharán entre ellos hasta la muerte por su territorio. Las hembras </a:t>
            </a:r>
            <a:r>
              <a:rPr lang="es-ES" b="1" dirty="0" err="1" smtClean="0">
                <a:solidFill>
                  <a:schemeClr val="bg1"/>
                </a:solidFill>
                <a:effectLst>
                  <a:outerShdw blurRad="38100" dist="38100" dir="2700000" algn="tl">
                    <a:srgbClr val="000000">
                      <a:alpha val="43137"/>
                    </a:srgbClr>
                  </a:outerShdw>
                </a:effectLst>
              </a:rPr>
              <a:t>Betta</a:t>
            </a:r>
            <a:r>
              <a:rPr lang="es-ES" b="1" dirty="0" smtClean="0">
                <a:solidFill>
                  <a:schemeClr val="bg1"/>
                </a:solidFill>
                <a:effectLst>
                  <a:outerShdw blurRad="38100" dist="38100" dir="2700000" algn="tl">
                    <a:srgbClr val="000000">
                      <a:alpha val="43137"/>
                    </a:srgbClr>
                  </a:outerShdw>
                </a:effectLst>
              </a:rPr>
              <a:t> pueden vivir juntas, y hasta se integran con otras comunidades dóciles de peces como los </a:t>
            </a:r>
            <a:r>
              <a:rPr lang="es-ES" b="1" dirty="0" err="1" smtClean="0">
                <a:solidFill>
                  <a:schemeClr val="bg1"/>
                </a:solidFill>
                <a:effectLst>
                  <a:outerShdw blurRad="38100" dist="38100" dir="2700000" algn="tl">
                    <a:srgbClr val="000000">
                      <a:alpha val="43137"/>
                    </a:srgbClr>
                  </a:outerShdw>
                </a:effectLst>
              </a:rPr>
              <a:t>Guppy</a:t>
            </a:r>
            <a:r>
              <a:rPr lang="es-ES" b="1" dirty="0" smtClean="0">
                <a:solidFill>
                  <a:schemeClr val="bg1"/>
                </a:solidFill>
                <a:effectLst>
                  <a:outerShdw blurRad="38100" dist="38100" dir="2700000" algn="tl">
                    <a:srgbClr val="000000">
                      <a:alpha val="43137"/>
                    </a:srgbClr>
                  </a:outerShdw>
                </a:effectLst>
              </a:rPr>
              <a:t> , los </a:t>
            </a:r>
            <a:r>
              <a:rPr lang="es-ES" b="1" dirty="0" err="1" smtClean="0">
                <a:solidFill>
                  <a:schemeClr val="bg1"/>
                </a:solidFill>
                <a:effectLst>
                  <a:outerShdw blurRad="38100" dist="38100" dir="2700000" algn="tl">
                    <a:srgbClr val="000000">
                      <a:alpha val="43137"/>
                    </a:srgbClr>
                  </a:outerShdw>
                </a:effectLst>
              </a:rPr>
              <a:t>Molly</a:t>
            </a:r>
            <a:r>
              <a:rPr lang="es-ES" b="1" dirty="0" smtClean="0">
                <a:solidFill>
                  <a:schemeClr val="bg1"/>
                </a:solidFill>
                <a:effectLst>
                  <a:outerShdw blurRad="38100" dist="38100" dir="2700000" algn="tl">
                    <a:srgbClr val="000000">
                      <a:alpha val="43137"/>
                    </a:srgbClr>
                  </a:outerShdw>
                </a:effectLst>
              </a:rPr>
              <a:t>  y los Tetra. La regla para las comunidades de peces es un galón (5 L) de espacio de acuario por cada pulgada (2.5 cm) de pez, lo cual se aplica para las hembras beta. Los machos pueden vivir en pequeños ambientes, como un jarro decorativo o una pequeña pecera, ya que necesitan vivir solos. No es recomendable que un macho y una hembra vivan juntos.</a:t>
            </a:r>
          </a:p>
          <a:p>
            <a:endParaRPr lang="es-ES" b="1" dirty="0">
              <a:solidFill>
                <a:schemeClr val="bg1"/>
              </a:solidFill>
            </a:endParaRPr>
          </a:p>
        </p:txBody>
      </p:sp>
    </p:spTree>
  </p:cSld>
  <p:clrMapOvr>
    <a:masterClrMapping/>
  </p:clrMapOvr>
  <p:transition spd="slow" advTm="4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8).jpg"/>
          <p:cNvPicPr>
            <a:picLocks noChangeAspect="1"/>
          </p:cNvPicPr>
          <p:nvPr/>
        </p:nvPicPr>
        <p:blipFill>
          <a:blip r:embed="rId2"/>
          <a:stretch>
            <a:fillRect/>
          </a:stretch>
        </p:blipFill>
        <p:spPr>
          <a:xfrm>
            <a:off x="11891" y="0"/>
            <a:ext cx="9132109" cy="6858000"/>
          </a:xfrm>
          <a:prstGeom prst="rect">
            <a:avLst/>
          </a:prstGeom>
        </p:spPr>
      </p:pic>
      <p:pic>
        <p:nvPicPr>
          <p:cNvPr id="6" name="5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7221691" y="0"/>
            <a:ext cx="1922308" cy="2000240"/>
          </a:xfrm>
          <a:prstGeom prst="rect">
            <a:avLst/>
          </a:prstGeom>
          <a:effectLst>
            <a:reflection blurRad="6350" stA="50000" endA="295" endPos="92000" dist="101600" dir="5400000" sy="-100000" algn="bl" rotWithShape="0"/>
          </a:effectLst>
        </p:spPr>
      </p:pic>
      <p:pic>
        <p:nvPicPr>
          <p:cNvPr id="7" name="6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6500826" y="1500174"/>
            <a:ext cx="1922308" cy="2000240"/>
          </a:xfrm>
          <a:prstGeom prst="rect">
            <a:avLst/>
          </a:prstGeom>
          <a:effectLst>
            <a:reflection blurRad="6350" stA="50000" endA="295" endPos="92000" dist="101600" dir="5400000" sy="-100000" algn="bl" rotWithShape="0"/>
          </a:effectLst>
        </p:spPr>
      </p:pic>
      <p:pic>
        <p:nvPicPr>
          <p:cNvPr id="8" name="7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0" y="0"/>
            <a:ext cx="1922308" cy="2000240"/>
          </a:xfrm>
          <a:prstGeom prst="rect">
            <a:avLst/>
          </a:prstGeom>
          <a:effectLst>
            <a:reflection blurRad="6350" stA="50000" endA="295" endPos="92000" dist="101600" dir="5400000" sy="-100000" algn="bl" rotWithShape="0"/>
          </a:effectLst>
        </p:spPr>
      </p:pic>
      <p:pic>
        <p:nvPicPr>
          <p:cNvPr id="9" name="8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785786" y="1571612"/>
            <a:ext cx="1922308" cy="2000240"/>
          </a:xfrm>
          <a:prstGeom prst="rect">
            <a:avLst/>
          </a:prstGeom>
          <a:effectLst>
            <a:reflection blurRad="6350" stA="50000" endA="295" endPos="92000" dist="101600" dir="5400000" sy="-100000" algn="bl" rotWithShape="0"/>
          </a:effectLst>
        </p:spPr>
      </p:pic>
      <p:pic>
        <p:nvPicPr>
          <p:cNvPr id="10" name="9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1857356" y="2928934"/>
            <a:ext cx="1922308" cy="2000240"/>
          </a:xfrm>
          <a:prstGeom prst="rect">
            <a:avLst/>
          </a:prstGeom>
          <a:effectLst>
            <a:reflection blurRad="6350" stA="50000" endA="295" endPos="92000" dist="101600" dir="5400000" sy="-100000" algn="bl" rotWithShape="0"/>
          </a:effectLst>
        </p:spPr>
      </p:pic>
      <p:pic>
        <p:nvPicPr>
          <p:cNvPr id="11" name="10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5786446" y="2928934"/>
            <a:ext cx="1922308" cy="2000240"/>
          </a:xfrm>
          <a:prstGeom prst="rect">
            <a:avLst/>
          </a:prstGeom>
          <a:effectLst>
            <a:reflection blurRad="6350" stA="50000" endA="295" endPos="92000" dist="101600" dir="5400000" sy="-100000" algn="bl" rotWithShape="0"/>
          </a:effectLst>
        </p:spPr>
      </p:pic>
      <p:pic>
        <p:nvPicPr>
          <p:cNvPr id="12" name="11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3000364" y="4286256"/>
            <a:ext cx="1922308" cy="2000240"/>
          </a:xfrm>
          <a:prstGeom prst="rect">
            <a:avLst/>
          </a:prstGeom>
          <a:effectLst>
            <a:reflection blurRad="6350" stA="50000" endA="295" endPos="92000" dist="101600" dir="5400000" sy="-100000" algn="bl" rotWithShape="0"/>
          </a:effectLst>
        </p:spPr>
      </p:pic>
      <p:pic>
        <p:nvPicPr>
          <p:cNvPr id="13" name="12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4786314" y="4357694"/>
            <a:ext cx="1922308" cy="2000240"/>
          </a:xfrm>
          <a:prstGeom prst="rect">
            <a:avLst/>
          </a:prstGeom>
          <a:effectLst>
            <a:reflection blurRad="6350" stA="50000" endA="295" endPos="92000" dist="101600" dir="5400000" sy="-100000" algn="bl" rotWithShape="0"/>
          </a:effectLst>
        </p:spPr>
      </p:pic>
      <p:sp>
        <p:nvSpPr>
          <p:cNvPr id="14" name="13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9"/>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3"/>
                                        </p:tgtEl>
                                        <p:attrNameLst>
                                          <p:attrName>r</p:attrName>
                                        </p:attrNameLst>
                                      </p:cBhvr>
                                    </p:animRot>
                                  </p:childTnLst>
                                </p:cTn>
                              </p:par>
                            </p:childTnLst>
                          </p:cTn>
                        </p:par>
                        <p:par>
                          <p:cTn id="56" fill="hold">
                            <p:stCondLst>
                              <p:cond delay="3000"/>
                            </p:stCondLst>
                            <p:childTnLst>
                              <p:par>
                                <p:cTn id="57" presetID="2" presetClass="exit" presetSubtype="6" fill="hold" nodeType="after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6" fill="hold"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1+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6" fill="hold"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6" fill="hold"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1+ppt_h/2"/>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12"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1+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12"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1+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12" fill="hold"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8"/>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3"/>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9).jpg"/>
          <p:cNvPicPr>
            <a:picLocks noChangeAspect="1"/>
          </p:cNvPicPr>
          <p:nvPr/>
        </p:nvPicPr>
        <p:blipFill>
          <a:blip r:embed="rId2"/>
          <a:stretch>
            <a:fillRect/>
          </a:stretch>
        </p:blipFill>
        <p:spPr>
          <a:xfrm>
            <a:off x="0" y="0"/>
            <a:ext cx="9144000" cy="6858000"/>
          </a:xfrm>
          <a:prstGeom prst="rect">
            <a:avLst/>
          </a:prstGeom>
        </p:spPr>
      </p:pic>
      <p:pic>
        <p:nvPicPr>
          <p:cNvPr id="7" name="6 Imagen" descr="flower-149405_640.png"/>
          <p:cNvPicPr>
            <a:picLocks noChangeAspect="1"/>
          </p:cNvPicPr>
          <p:nvPr/>
        </p:nvPicPr>
        <p:blipFill>
          <a:blip r:embed="rId3"/>
          <a:stretch>
            <a:fillRect/>
          </a:stretch>
        </p:blipFill>
        <p:spPr>
          <a:xfrm>
            <a:off x="1785918" y="642918"/>
            <a:ext cx="5468334" cy="5476892"/>
          </a:xfrm>
          <a:prstGeom prst="rect">
            <a:avLst/>
          </a:prstGeom>
        </p:spPr>
      </p:pic>
      <p:pic>
        <p:nvPicPr>
          <p:cNvPr id="8" name="7 Imagen" descr="flower-149405_640.png"/>
          <p:cNvPicPr>
            <a:picLocks noChangeAspect="1"/>
          </p:cNvPicPr>
          <p:nvPr/>
        </p:nvPicPr>
        <p:blipFill>
          <a:blip r:embed="rId3">
            <a:grayscl/>
            <a:lum bright="10000" contrast="40000"/>
          </a:blip>
          <a:stretch>
            <a:fillRect/>
          </a:stretch>
        </p:blipFill>
        <p:spPr>
          <a:xfrm rot="20516261">
            <a:off x="1785857" y="668327"/>
            <a:ext cx="5468334" cy="5476892"/>
          </a:xfrm>
          <a:prstGeom prst="rect">
            <a:avLst/>
          </a:prstGeom>
        </p:spPr>
      </p:pic>
      <p:sp>
        <p:nvSpPr>
          <p:cNvPr id="9" name="8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2000" fill="hold"/>
                                        <p:tgtEl>
                                          <p:spTgt spid="7"/>
                                        </p:tgtEl>
                                        <p:attrNameLst>
                                          <p:attrName>ppt_w</p:attrName>
                                        </p:attrNameLst>
                                      </p:cBhvr>
                                      <p:tavLst>
                                        <p:tav tm="0">
                                          <p:val>
                                            <p:fltVal val="0"/>
                                          </p:val>
                                        </p:tav>
                                        <p:tav tm="100000">
                                          <p:val>
                                            <p:strVal val="#ppt_w"/>
                                          </p:val>
                                        </p:tav>
                                      </p:tavLst>
                                    </p:anim>
                                    <p:anim calcmode="lin" valueType="num">
                                      <p:cBhvr>
                                        <p:cTn id="11" dur="2000" fill="hold"/>
                                        <p:tgtEl>
                                          <p:spTgt spid="7"/>
                                        </p:tgtEl>
                                        <p:attrNameLst>
                                          <p:attrName>ppt_h</p:attrName>
                                        </p:attrNameLst>
                                      </p:cBhvr>
                                      <p:tavLst>
                                        <p:tav tm="0">
                                          <p:val>
                                            <p:fltVal val="0"/>
                                          </p:val>
                                        </p:tav>
                                        <p:tav tm="100000">
                                          <p:val>
                                            <p:strVal val="#ppt_h"/>
                                          </p:val>
                                        </p:tav>
                                      </p:tavLst>
                                    </p:anim>
                                    <p:anim calcmode="lin" valueType="num">
                                      <p:cBhvr>
                                        <p:cTn id="12" dur="2000" fill="hold"/>
                                        <p:tgtEl>
                                          <p:spTgt spid="7"/>
                                        </p:tgtEl>
                                        <p:attrNameLst>
                                          <p:attrName>ppt_x</p:attrName>
                                        </p:attrNameLst>
                                      </p:cBhvr>
                                      <p:tavLst>
                                        <p:tav tm="0">
                                          <p:val>
                                            <p:fltVal val="0.5"/>
                                          </p:val>
                                        </p:tav>
                                        <p:tav tm="100000">
                                          <p:val>
                                            <p:strVal val="#ppt_x"/>
                                          </p:val>
                                        </p:tav>
                                      </p:tavLst>
                                    </p:anim>
                                    <p:anim calcmode="lin" valueType="num">
                                      <p:cBhvr>
                                        <p:cTn id="13" dur="2000" fill="hold"/>
                                        <p:tgtEl>
                                          <p:spTgt spid="7"/>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7"/>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ppt_w</p:attrName>
                                        </p:attrNameLst>
                                      </p:cBhvr>
                                      <p:tavLst>
                                        <p:tav tm="0">
                                          <p:val>
                                            <p:fltVal val="0"/>
                                          </p:val>
                                        </p:tav>
                                        <p:tav tm="100000">
                                          <p:val>
                                            <p:strVal val="#ppt_w"/>
                                          </p:val>
                                        </p:tav>
                                      </p:tavLst>
                                    </p:anim>
                                    <p:anim calcmode="lin" valueType="num">
                                      <p:cBhvr>
                                        <p:cTn id="19" dur="2000" fill="hold"/>
                                        <p:tgtEl>
                                          <p:spTgt spid="8"/>
                                        </p:tgtEl>
                                        <p:attrNameLst>
                                          <p:attrName>ppt_h</p:attrName>
                                        </p:attrNameLst>
                                      </p:cBhvr>
                                      <p:tavLst>
                                        <p:tav tm="0">
                                          <p:val>
                                            <p:fltVal val="0"/>
                                          </p:val>
                                        </p:tav>
                                        <p:tav tm="100000">
                                          <p:val>
                                            <p:strVal val="#ppt_h"/>
                                          </p:val>
                                        </p:tav>
                                      </p:tavLst>
                                    </p:anim>
                                    <p:anim calcmode="lin" valueType="num">
                                      <p:cBhvr>
                                        <p:cTn id="20" dur="2000" fill="hold"/>
                                        <p:tgtEl>
                                          <p:spTgt spid="8"/>
                                        </p:tgtEl>
                                        <p:attrNameLst>
                                          <p:attrName>ppt_x</p:attrName>
                                        </p:attrNameLst>
                                      </p:cBhvr>
                                      <p:tavLst>
                                        <p:tav tm="0">
                                          <p:val>
                                            <p:fltVal val="0.5"/>
                                          </p:val>
                                        </p:tav>
                                        <p:tav tm="100000">
                                          <p:val>
                                            <p:strVal val="#ppt_x"/>
                                          </p:val>
                                        </p:tav>
                                      </p:tavLst>
                                    </p:anim>
                                    <p:anim calcmode="lin" valueType="num">
                                      <p:cBhvr>
                                        <p:cTn id="21" dur="2000" fill="hold"/>
                                        <p:tgtEl>
                                          <p:spTgt spid="8"/>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2000" fill="hold"/>
                                        <p:tgtEl>
                                          <p:spTgt spid="8"/>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7"/>
                                        </p:tgtEl>
                                        <p:attrNameLst>
                                          <p:attrName>ppt_w</p:attrName>
                                        </p:attrNameLst>
                                      </p:cBhvr>
                                      <p:tavLst>
                                        <p:tav tm="0">
                                          <p:val>
                                            <p:strVal val="ppt_w"/>
                                          </p:val>
                                        </p:tav>
                                        <p:tav tm="100000">
                                          <p:val>
                                            <p:fltVal val="0"/>
                                          </p:val>
                                        </p:tav>
                                      </p:tavLst>
                                    </p:anim>
                                    <p:anim calcmode="lin" valueType="num">
                                      <p:cBhvr>
                                        <p:cTn id="27" dur="2000"/>
                                        <p:tgtEl>
                                          <p:spTgt spid="7"/>
                                        </p:tgtEl>
                                        <p:attrNameLst>
                                          <p:attrName>ppt_h</p:attrName>
                                        </p:attrNameLst>
                                      </p:cBhvr>
                                      <p:tavLst>
                                        <p:tav tm="0">
                                          <p:val>
                                            <p:strVal val="ppt_h"/>
                                          </p:val>
                                        </p:tav>
                                        <p:tav tm="100000">
                                          <p:val>
                                            <p:fltVal val="0"/>
                                          </p:val>
                                        </p:tav>
                                      </p:tavLst>
                                    </p:anim>
                                    <p:anim calcmode="lin" valueType="num">
                                      <p:cBhvr>
                                        <p:cTn id="28" dur="2000"/>
                                        <p:tgtEl>
                                          <p:spTgt spid="7"/>
                                        </p:tgtEl>
                                        <p:attrNameLst>
                                          <p:attrName>ppt_x</p:attrName>
                                        </p:attrNameLst>
                                      </p:cBhvr>
                                      <p:tavLst>
                                        <p:tav tm="0">
                                          <p:val>
                                            <p:strVal val="ppt_x"/>
                                          </p:val>
                                        </p:tav>
                                        <p:tav tm="100000">
                                          <p:val>
                                            <p:fltVal val="0.5"/>
                                          </p:val>
                                        </p:tav>
                                      </p:tavLst>
                                    </p:anim>
                                    <p:anim calcmode="lin" valueType="num">
                                      <p:cBhvr>
                                        <p:cTn id="29" dur="2000"/>
                                        <p:tgtEl>
                                          <p:spTgt spid="7"/>
                                        </p:tgtEl>
                                        <p:attrNameLst>
                                          <p:attrName>ppt_y</p:attrName>
                                        </p:attrNameLst>
                                      </p:cBhvr>
                                      <p:tavLst>
                                        <p:tav tm="0">
                                          <p:val>
                                            <p:strVal val="ppt_y"/>
                                          </p:val>
                                        </p:tav>
                                        <p:tav tm="100000">
                                          <p:val>
                                            <p:fltVal val="0.5"/>
                                          </p:val>
                                        </p:tav>
                                      </p:tavLst>
                                    </p:anim>
                                    <p:set>
                                      <p:cBhvr>
                                        <p:cTn id="30" dur="1" fill="hold">
                                          <p:stCondLst>
                                            <p:cond delay="1999"/>
                                          </p:stCondLst>
                                        </p:cTn>
                                        <p:tgtEl>
                                          <p:spTgt spid="7"/>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8"/>
                                        </p:tgtEl>
                                        <p:attrNameLst>
                                          <p:attrName>ppt_w</p:attrName>
                                        </p:attrNameLst>
                                      </p:cBhvr>
                                      <p:tavLst>
                                        <p:tav tm="0">
                                          <p:val>
                                            <p:strVal val="ppt_w"/>
                                          </p:val>
                                        </p:tav>
                                        <p:tav tm="100000">
                                          <p:val>
                                            <p:fltVal val="0"/>
                                          </p:val>
                                        </p:tav>
                                      </p:tavLst>
                                    </p:anim>
                                    <p:anim calcmode="lin" valueType="num">
                                      <p:cBhvr>
                                        <p:cTn id="33" dur="2000"/>
                                        <p:tgtEl>
                                          <p:spTgt spid="8"/>
                                        </p:tgtEl>
                                        <p:attrNameLst>
                                          <p:attrName>ppt_h</p:attrName>
                                        </p:attrNameLst>
                                      </p:cBhvr>
                                      <p:tavLst>
                                        <p:tav tm="0">
                                          <p:val>
                                            <p:strVal val="ppt_h"/>
                                          </p:val>
                                        </p:tav>
                                        <p:tav tm="100000">
                                          <p:val>
                                            <p:fltVal val="0"/>
                                          </p:val>
                                        </p:tav>
                                      </p:tavLst>
                                    </p:anim>
                                    <p:anim calcmode="lin" valueType="num">
                                      <p:cBhvr>
                                        <p:cTn id="34" dur="2000"/>
                                        <p:tgtEl>
                                          <p:spTgt spid="8"/>
                                        </p:tgtEl>
                                        <p:attrNameLst>
                                          <p:attrName>ppt_x</p:attrName>
                                        </p:attrNameLst>
                                      </p:cBhvr>
                                      <p:tavLst>
                                        <p:tav tm="0">
                                          <p:val>
                                            <p:strVal val="ppt_x"/>
                                          </p:val>
                                        </p:tav>
                                        <p:tav tm="100000">
                                          <p:val>
                                            <p:fltVal val="0.5"/>
                                          </p:val>
                                        </p:tav>
                                      </p:tavLst>
                                    </p:anim>
                                    <p:anim calcmode="lin" valueType="num">
                                      <p:cBhvr>
                                        <p:cTn id="35" dur="2000"/>
                                        <p:tgtEl>
                                          <p:spTgt spid="8"/>
                                        </p:tgtEl>
                                        <p:attrNameLst>
                                          <p:attrName>ppt_y</p:attrName>
                                        </p:attrNameLst>
                                      </p:cBhvr>
                                      <p:tavLst>
                                        <p:tav tm="0">
                                          <p:val>
                                            <p:strVal val="ppt_y"/>
                                          </p:val>
                                        </p:tav>
                                        <p:tav tm="100000">
                                          <p:val>
                                            <p:fltVal val="0.5"/>
                                          </p:val>
                                        </p:tav>
                                      </p:tavLst>
                                    </p:anim>
                                    <p:set>
                                      <p:cBhvr>
                                        <p:cTn id="36" dur="1" fill="hold">
                                          <p:stCondLst>
                                            <p:cond delay="1999"/>
                                          </p:stCondLst>
                                        </p:cTn>
                                        <p:tgtEl>
                                          <p:spTgt spid="8"/>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8"/>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5" name="4 Imagen" descr="0(4).jpg"/>
          <p:cNvPicPr>
            <a:picLocks noChangeAspect="1"/>
          </p:cNvPicPr>
          <p:nvPr/>
        </p:nvPicPr>
        <p:blipFill>
          <a:blip r:embed="rId2"/>
          <a:stretch>
            <a:fillRect/>
          </a:stretch>
        </p:blipFill>
        <p:spPr>
          <a:xfrm>
            <a:off x="0" y="6691"/>
            <a:ext cx="9144000" cy="6851309"/>
          </a:xfrm>
          <a:prstGeom prst="rect">
            <a:avLst/>
          </a:prstGeom>
        </p:spPr>
      </p:pic>
      <p:sp>
        <p:nvSpPr>
          <p:cNvPr id="10" name="9 Rectángulo"/>
          <p:cNvSpPr/>
          <p:nvPr/>
        </p:nvSpPr>
        <p:spPr>
          <a:xfrm rot="18773843">
            <a:off x="655109" y="1684703"/>
            <a:ext cx="4751577" cy="349114"/>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583723">
            <a:off x="682577" y="4940104"/>
            <a:ext cx="4783174" cy="329299"/>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773843">
            <a:off x="3654962" y="4709309"/>
            <a:ext cx="4741440" cy="343215"/>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697780">
            <a:off x="3589071" y="1665784"/>
            <a:ext cx="4830521" cy="280134"/>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773843">
            <a:off x="692951" y="2022584"/>
            <a:ext cx="4878002" cy="312502"/>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73843">
            <a:off x="3493509" y="4617863"/>
            <a:ext cx="4737733" cy="290880"/>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697780">
            <a:off x="3392705" y="1880263"/>
            <a:ext cx="4830521" cy="278837"/>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583723">
            <a:off x="893847" y="4661608"/>
            <a:ext cx="4783174" cy="320384"/>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3000" fill="hold"/>
                                        <p:tgtEl>
                                          <p:spTgt spid="10"/>
                                        </p:tgtEl>
                                        <p:attrNameLst>
                                          <p:attrName>ppt_x</p:attrName>
                                        </p:attrNameLst>
                                      </p:cBhvr>
                                      <p:tavLst>
                                        <p:tav tm="0">
                                          <p:val>
                                            <p:strVal val="1+#ppt_w/2"/>
                                          </p:val>
                                        </p:tav>
                                        <p:tav tm="100000">
                                          <p:val>
                                            <p:strVal val="#ppt_x"/>
                                          </p:val>
                                        </p:tav>
                                      </p:tavLst>
                                    </p:anim>
                                    <p:anim calcmode="lin" valueType="num">
                                      <p:cBhvr additive="base">
                                        <p:cTn id="11" dur="3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1+#ppt_w/2"/>
                                          </p:val>
                                        </p:tav>
                                        <p:tav tm="100000">
                                          <p:val>
                                            <p:strVal val="#ppt_x"/>
                                          </p:val>
                                        </p:tav>
                                      </p:tavLst>
                                    </p:anim>
                                    <p:anim calcmode="lin" valueType="num">
                                      <p:cBhvr additive="base">
                                        <p:cTn id="15" dur="3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0-#ppt_w/2"/>
                                          </p:val>
                                        </p:tav>
                                        <p:tav tm="100000">
                                          <p:val>
                                            <p:strVal val="#ppt_x"/>
                                          </p:val>
                                        </p:tav>
                                      </p:tavLst>
                                    </p:anim>
                                    <p:anim calcmode="lin" valueType="num">
                                      <p:cBhvr additive="base">
                                        <p:cTn id="19" dur="3000" fill="hold"/>
                                        <p:tgtEl>
                                          <p:spTgt spid="12"/>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0-#ppt_w/2"/>
                                          </p:val>
                                        </p:tav>
                                        <p:tav tm="100000">
                                          <p:val>
                                            <p:strVal val="#ppt_x"/>
                                          </p:val>
                                        </p:tav>
                                      </p:tavLst>
                                    </p:anim>
                                    <p:anim calcmode="lin" valueType="num">
                                      <p:cBhvr additive="base">
                                        <p:cTn id="23" dur="3000" fill="hold"/>
                                        <p:tgtEl>
                                          <p:spTgt spid="15"/>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childTnLst>
                          </p:cTn>
                        </p:par>
                        <p:par>
                          <p:cTn id="40" fill="hold">
                            <p:stCondLst>
                              <p:cond delay="3000"/>
                            </p:stCondLst>
                            <p:childTnLst>
                              <p:par>
                                <p:cTn id="41" presetID="2" presetClass="exit" presetSubtype="6" fill="hold" grpId="1" nodeType="afterEffect">
                                  <p:stCondLst>
                                    <p:cond delay="0"/>
                                  </p:stCondLst>
                                  <p:childTnLst>
                                    <p:anim calcmode="lin" valueType="num">
                                      <p:cBhvr additive="base">
                                        <p:cTn id="42" dur="3000"/>
                                        <p:tgtEl>
                                          <p:spTgt spid="10"/>
                                        </p:tgtEl>
                                        <p:attrNameLst>
                                          <p:attrName>ppt_x</p:attrName>
                                        </p:attrNameLst>
                                      </p:cBhvr>
                                      <p:tavLst>
                                        <p:tav tm="0">
                                          <p:val>
                                            <p:strVal val="ppt_x"/>
                                          </p:val>
                                        </p:tav>
                                        <p:tav tm="100000">
                                          <p:val>
                                            <p:strVal val="1+ppt_w/2"/>
                                          </p:val>
                                        </p:tav>
                                      </p:tavLst>
                                    </p:anim>
                                    <p:anim calcmode="lin" valueType="num">
                                      <p:cBhvr additive="base">
                                        <p:cTn id="43" dur="3000"/>
                                        <p:tgtEl>
                                          <p:spTgt spid="10"/>
                                        </p:tgtEl>
                                        <p:attrNameLst>
                                          <p:attrName>ppt_y</p:attrName>
                                        </p:attrNameLst>
                                      </p:cBhvr>
                                      <p:tavLst>
                                        <p:tav tm="0">
                                          <p:val>
                                            <p:strVal val="ppt_y"/>
                                          </p:val>
                                        </p:tav>
                                        <p:tav tm="100000">
                                          <p:val>
                                            <p:strVal val="1+ppt_h/2"/>
                                          </p:val>
                                        </p:tav>
                                      </p:tavLst>
                                    </p:anim>
                                    <p:set>
                                      <p:cBhvr>
                                        <p:cTn id="44" dur="1" fill="hold">
                                          <p:stCondLst>
                                            <p:cond delay="2999"/>
                                          </p:stCondLst>
                                        </p:cTn>
                                        <p:tgtEl>
                                          <p:spTgt spid="10"/>
                                        </p:tgtEl>
                                        <p:attrNameLst>
                                          <p:attrName>style.visibility</p:attrName>
                                        </p:attrNameLst>
                                      </p:cBhvr>
                                      <p:to>
                                        <p:strVal val="hidden"/>
                                      </p:to>
                                    </p:set>
                                  </p:childTnLst>
                                </p:cTn>
                              </p:par>
                              <p:par>
                                <p:cTn id="45" presetID="2" presetClass="exit" presetSubtype="6" fill="hold" grpId="1" nodeType="withEffect">
                                  <p:stCondLst>
                                    <p:cond delay="0"/>
                                  </p:stCondLst>
                                  <p:childTnLst>
                                    <p:anim calcmode="lin" valueType="num">
                                      <p:cBhvr additive="base">
                                        <p:cTn id="46" dur="3000"/>
                                        <p:tgtEl>
                                          <p:spTgt spid="14"/>
                                        </p:tgtEl>
                                        <p:attrNameLst>
                                          <p:attrName>ppt_x</p:attrName>
                                        </p:attrNameLst>
                                      </p:cBhvr>
                                      <p:tavLst>
                                        <p:tav tm="0">
                                          <p:val>
                                            <p:strVal val="ppt_x"/>
                                          </p:val>
                                        </p:tav>
                                        <p:tav tm="100000">
                                          <p:val>
                                            <p:strVal val="1+ppt_w/2"/>
                                          </p:val>
                                        </p:tav>
                                      </p:tavLst>
                                    </p:anim>
                                    <p:anim calcmode="lin" valueType="num">
                                      <p:cBhvr additive="base">
                                        <p:cTn id="47" dur="3000"/>
                                        <p:tgtEl>
                                          <p:spTgt spid="14"/>
                                        </p:tgtEl>
                                        <p:attrNameLst>
                                          <p:attrName>ppt_y</p:attrName>
                                        </p:attrNameLst>
                                      </p:cBhvr>
                                      <p:tavLst>
                                        <p:tav tm="0">
                                          <p:val>
                                            <p:strVal val="ppt_y"/>
                                          </p:val>
                                        </p:tav>
                                        <p:tav tm="100000">
                                          <p:val>
                                            <p:strVal val="1+ppt_h/2"/>
                                          </p:val>
                                        </p:tav>
                                      </p:tavLst>
                                    </p:anim>
                                    <p:set>
                                      <p:cBhvr>
                                        <p:cTn id="48" dur="1" fill="hold">
                                          <p:stCondLst>
                                            <p:cond delay="2999"/>
                                          </p:stCondLst>
                                        </p:cTn>
                                        <p:tgtEl>
                                          <p:spTgt spid="14"/>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3000"/>
                                        <p:tgtEl>
                                          <p:spTgt spid="12"/>
                                        </p:tgtEl>
                                        <p:attrNameLst>
                                          <p:attrName>ppt_x</p:attrName>
                                        </p:attrNameLst>
                                      </p:cBhvr>
                                      <p:tavLst>
                                        <p:tav tm="0">
                                          <p:val>
                                            <p:strVal val="ppt_x"/>
                                          </p:val>
                                        </p:tav>
                                        <p:tav tm="100000">
                                          <p:val>
                                            <p:strVal val="0-ppt_w/2"/>
                                          </p:val>
                                        </p:tav>
                                      </p:tavLst>
                                    </p:anim>
                                    <p:anim calcmode="lin" valueType="num">
                                      <p:cBhvr additive="base">
                                        <p:cTn id="51" dur="3000"/>
                                        <p:tgtEl>
                                          <p:spTgt spid="12"/>
                                        </p:tgtEl>
                                        <p:attrNameLst>
                                          <p:attrName>ppt_y</p:attrName>
                                        </p:attrNameLst>
                                      </p:cBhvr>
                                      <p:tavLst>
                                        <p:tav tm="0">
                                          <p:val>
                                            <p:strVal val="ppt_y"/>
                                          </p:val>
                                        </p:tav>
                                        <p:tav tm="100000">
                                          <p:val>
                                            <p:strVal val="0-ppt_h/2"/>
                                          </p:val>
                                        </p:tav>
                                      </p:tavLst>
                                    </p:anim>
                                    <p:set>
                                      <p:cBhvr>
                                        <p:cTn id="52" dur="1" fill="hold">
                                          <p:stCondLst>
                                            <p:cond delay="2999"/>
                                          </p:stCondLst>
                                        </p:cTn>
                                        <p:tgtEl>
                                          <p:spTgt spid="12"/>
                                        </p:tgtEl>
                                        <p:attrNameLst>
                                          <p:attrName>style.visibility</p:attrName>
                                        </p:attrNameLst>
                                      </p:cBhvr>
                                      <p:to>
                                        <p:strVal val="hidden"/>
                                      </p:to>
                                    </p:set>
                                  </p:childTnLst>
                                </p:cTn>
                              </p:par>
                              <p:par>
                                <p:cTn id="53" presetID="2" presetClass="exit" presetSubtype="9" fill="hold" grpId="1" nodeType="withEffect">
                                  <p:stCondLst>
                                    <p:cond delay="0"/>
                                  </p:stCondLst>
                                  <p:childTnLst>
                                    <p:anim calcmode="lin" valueType="num">
                                      <p:cBhvr additive="base">
                                        <p:cTn id="54" dur="3000"/>
                                        <p:tgtEl>
                                          <p:spTgt spid="15"/>
                                        </p:tgtEl>
                                        <p:attrNameLst>
                                          <p:attrName>ppt_x</p:attrName>
                                        </p:attrNameLst>
                                      </p:cBhvr>
                                      <p:tavLst>
                                        <p:tav tm="0">
                                          <p:val>
                                            <p:strVal val="ppt_x"/>
                                          </p:val>
                                        </p:tav>
                                        <p:tav tm="100000">
                                          <p:val>
                                            <p:strVal val="0-ppt_w/2"/>
                                          </p:val>
                                        </p:tav>
                                      </p:tavLst>
                                    </p:anim>
                                    <p:anim calcmode="lin" valueType="num">
                                      <p:cBhvr additive="base">
                                        <p:cTn id="55" dur="3000"/>
                                        <p:tgtEl>
                                          <p:spTgt spid="15"/>
                                        </p:tgtEl>
                                        <p:attrNameLst>
                                          <p:attrName>ppt_y</p:attrName>
                                        </p:attrNameLst>
                                      </p:cBhvr>
                                      <p:tavLst>
                                        <p:tav tm="0">
                                          <p:val>
                                            <p:strVal val="ppt_y"/>
                                          </p:val>
                                        </p:tav>
                                        <p:tav tm="100000">
                                          <p:val>
                                            <p:strVal val="0-ppt_h/2"/>
                                          </p:val>
                                        </p:tav>
                                      </p:tavLst>
                                    </p:anim>
                                    <p:set>
                                      <p:cBhvr>
                                        <p:cTn id="56" dur="1" fill="hold">
                                          <p:stCondLst>
                                            <p:cond delay="2999"/>
                                          </p:stCondLst>
                                        </p:cTn>
                                        <p:tgtEl>
                                          <p:spTgt spid="15"/>
                                        </p:tgtEl>
                                        <p:attrNameLst>
                                          <p:attrName>style.visibility</p:attrName>
                                        </p:attrNameLst>
                                      </p:cBhvr>
                                      <p:to>
                                        <p:strVal val="hidden"/>
                                      </p:to>
                                    </p:set>
                                  </p:childTnLst>
                                </p:cTn>
                              </p:par>
                              <p:par>
                                <p:cTn id="57" presetID="2" presetClass="exit" presetSubtype="12" fill="hold" grpId="1" nodeType="withEffect">
                                  <p:stCondLst>
                                    <p:cond delay="0"/>
                                  </p:stCondLst>
                                  <p:childTnLst>
                                    <p:anim calcmode="lin" valueType="num">
                                      <p:cBhvr additive="base">
                                        <p:cTn id="58" dur="3000"/>
                                        <p:tgtEl>
                                          <p:spTgt spid="13"/>
                                        </p:tgtEl>
                                        <p:attrNameLst>
                                          <p:attrName>ppt_x</p:attrName>
                                        </p:attrNameLst>
                                      </p:cBhvr>
                                      <p:tavLst>
                                        <p:tav tm="0">
                                          <p:val>
                                            <p:strVal val="ppt_x"/>
                                          </p:val>
                                        </p:tav>
                                        <p:tav tm="100000">
                                          <p:val>
                                            <p:strVal val="0-ppt_w/2"/>
                                          </p:val>
                                        </p:tav>
                                      </p:tavLst>
                                    </p:anim>
                                    <p:anim calcmode="lin" valueType="num">
                                      <p:cBhvr additive="base">
                                        <p:cTn id="59" dur="3000"/>
                                        <p:tgtEl>
                                          <p:spTgt spid="13"/>
                                        </p:tgtEl>
                                        <p:attrNameLst>
                                          <p:attrName>ppt_y</p:attrName>
                                        </p:attrNameLst>
                                      </p:cBhvr>
                                      <p:tavLst>
                                        <p:tav tm="0">
                                          <p:val>
                                            <p:strVal val="ppt_y"/>
                                          </p:val>
                                        </p:tav>
                                        <p:tav tm="100000">
                                          <p:val>
                                            <p:strVal val="1+ppt_h/2"/>
                                          </p:val>
                                        </p:tav>
                                      </p:tavLst>
                                    </p:anim>
                                    <p:set>
                                      <p:cBhvr>
                                        <p:cTn id="60" dur="1" fill="hold">
                                          <p:stCondLst>
                                            <p:cond delay="2999"/>
                                          </p:stCondLst>
                                        </p:cTn>
                                        <p:tgtEl>
                                          <p:spTgt spid="13"/>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3000"/>
                                        <p:tgtEl>
                                          <p:spTgt spid="16"/>
                                        </p:tgtEl>
                                        <p:attrNameLst>
                                          <p:attrName>ppt_x</p:attrName>
                                        </p:attrNameLst>
                                      </p:cBhvr>
                                      <p:tavLst>
                                        <p:tav tm="0">
                                          <p:val>
                                            <p:strVal val="ppt_x"/>
                                          </p:val>
                                        </p:tav>
                                        <p:tav tm="100000">
                                          <p:val>
                                            <p:strVal val="0-ppt_w/2"/>
                                          </p:val>
                                        </p:tav>
                                      </p:tavLst>
                                    </p:anim>
                                    <p:anim calcmode="lin" valueType="num">
                                      <p:cBhvr additive="base">
                                        <p:cTn id="63" dur="3000"/>
                                        <p:tgtEl>
                                          <p:spTgt spid="16"/>
                                        </p:tgtEl>
                                        <p:attrNameLst>
                                          <p:attrName>ppt_y</p:attrName>
                                        </p:attrNameLst>
                                      </p:cBhvr>
                                      <p:tavLst>
                                        <p:tav tm="0">
                                          <p:val>
                                            <p:strVal val="ppt_y"/>
                                          </p:val>
                                        </p:tav>
                                        <p:tav tm="100000">
                                          <p:val>
                                            <p:strVal val="1+ppt_h/2"/>
                                          </p:val>
                                        </p:tav>
                                      </p:tavLst>
                                    </p:anim>
                                    <p:set>
                                      <p:cBhvr>
                                        <p:cTn id="64" dur="1" fill="hold">
                                          <p:stCondLst>
                                            <p:cond delay="2999"/>
                                          </p:stCondLst>
                                        </p:cTn>
                                        <p:tgtEl>
                                          <p:spTgt spid="16"/>
                                        </p:tgtEl>
                                        <p:attrNameLst>
                                          <p:attrName>style.visibility</p:attrName>
                                        </p:attrNameLst>
                                      </p:cBhvr>
                                      <p:to>
                                        <p:strVal val="hidden"/>
                                      </p:to>
                                    </p:set>
                                  </p:childTnLst>
                                </p:cTn>
                              </p:par>
                              <p:par>
                                <p:cTn id="65" presetID="2" presetClass="exit" presetSubtype="3" fill="hold" grpId="1"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0-ppt_h/2"/>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3" fill="hold" grpId="1" nodeType="withEffect">
                                  <p:stCondLst>
                                    <p:cond delay="0"/>
                                  </p:stCondLst>
                                  <p:childTnLst>
                                    <p:anim calcmode="lin" valueType="num">
                                      <p:cBhvr additive="base">
                                        <p:cTn id="70" dur="3000"/>
                                        <p:tgtEl>
                                          <p:spTgt spid="17"/>
                                        </p:tgtEl>
                                        <p:attrNameLst>
                                          <p:attrName>ppt_x</p:attrName>
                                        </p:attrNameLst>
                                      </p:cBhvr>
                                      <p:tavLst>
                                        <p:tav tm="0">
                                          <p:val>
                                            <p:strVal val="ppt_x"/>
                                          </p:val>
                                        </p:tav>
                                        <p:tav tm="100000">
                                          <p:val>
                                            <p:strVal val="1+ppt_w/2"/>
                                          </p:val>
                                        </p:tav>
                                      </p:tavLst>
                                    </p:anim>
                                    <p:anim calcmode="lin" valueType="num">
                                      <p:cBhvr additive="base">
                                        <p:cTn id="71" dur="3000"/>
                                        <p:tgtEl>
                                          <p:spTgt spid="17"/>
                                        </p:tgtEl>
                                        <p:attrNameLst>
                                          <p:attrName>ppt_y</p:attrName>
                                        </p:attrNameLst>
                                      </p:cBhvr>
                                      <p:tavLst>
                                        <p:tav tm="0">
                                          <p:val>
                                            <p:strVal val="ppt_y"/>
                                          </p:val>
                                        </p:tav>
                                        <p:tav tm="100000">
                                          <p:val>
                                            <p:strVal val="0-ppt_h/2"/>
                                          </p:val>
                                        </p:tav>
                                      </p:tavLst>
                                    </p:anim>
                                    <p:set>
                                      <p:cBhvr>
                                        <p:cTn id="72" dur="1" fill="hold">
                                          <p:stCondLst>
                                            <p:cond delay="2999"/>
                                          </p:stCondLst>
                                        </p:cTn>
                                        <p:tgtEl>
                                          <p:spTgt spid="17"/>
                                        </p:tgtEl>
                                        <p:attrNameLst>
                                          <p:attrName>style.visibility</p:attrName>
                                        </p:attrNameLst>
                                      </p:cBhvr>
                                      <p:to>
                                        <p:strVal val="hidden"/>
                                      </p:to>
                                    </p:set>
                                  </p:childTnLst>
                                </p:cTn>
                              </p:par>
                              <p:par>
                                <p:cTn id="73" presetID="23" presetClass="entr" presetSubtype="288"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 calcmode="lin" valueType="num">
                                      <p:cBhvr>
                                        <p:cTn id="75" dur="3000" fill="hold"/>
                                        <p:tgtEl>
                                          <p:spTgt spid="5"/>
                                        </p:tgtEl>
                                        <p:attrNameLst>
                                          <p:attrName>ppt_w</p:attrName>
                                        </p:attrNameLst>
                                      </p:cBhvr>
                                      <p:tavLst>
                                        <p:tav tm="0">
                                          <p:val>
                                            <p:strVal val="4/3*#ppt_w"/>
                                          </p:val>
                                        </p:tav>
                                        <p:tav tm="100000">
                                          <p:val>
                                            <p:strVal val="#ppt_w"/>
                                          </p:val>
                                        </p:tav>
                                      </p:tavLst>
                                    </p:anim>
                                    <p:anim calcmode="lin" valueType="num">
                                      <p:cBhvr>
                                        <p:cTn id="76" dur="3000" fill="hold"/>
                                        <p:tgtEl>
                                          <p:spTgt spid="5"/>
                                        </p:tgtEl>
                                        <p:attrNameLst>
                                          <p:attrName>ppt_h</p:attrName>
                                        </p:attrNameLst>
                                      </p:cBhvr>
                                      <p:tavLst>
                                        <p:tav tm="0">
                                          <p:val>
                                            <p:strVal val="4/3*#ppt_h"/>
                                          </p:val>
                                        </p:tav>
                                        <p:tav tm="100000">
                                          <p:val>
                                            <p:strVal val="#ppt_h"/>
                                          </p:val>
                                        </p:tav>
                                      </p:tavLst>
                                    </p:anim>
                                  </p:childTnLst>
                                </p:cTn>
                              </p:par>
                              <p:par>
                                <p:cTn id="77" presetID="8" presetClass="entr" presetSubtype="32"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diamond(out)">
                                      <p:cBhvr>
                                        <p:cTn id="7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857224" y="857232"/>
            <a:ext cx="7429552" cy="5143536"/>
          </a:xfrm>
          <a:prstGeom prst="rect">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prstGeom>
          <a:blipFill dpi="0" rotWithShape="1">
            <a:blip r:embed="rId3">
              <a:duotone>
                <a:prstClr val="black"/>
                <a:schemeClr val="accent5">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285852" y="1714488"/>
            <a:ext cx="6572296" cy="3447098"/>
          </a:xfrm>
          <a:prstGeom prst="rect">
            <a:avLst/>
          </a:prstGeom>
          <a:noFill/>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DIETA</a:t>
            </a:r>
          </a:p>
          <a:p>
            <a:endParaRPr lang="es-ES" sz="2000" b="1" dirty="0" smtClean="0">
              <a:solidFill>
                <a:schemeClr val="bg1"/>
              </a:solidFill>
              <a:effectLst>
                <a:outerShdw blurRad="38100" dist="38100" dir="2700000" algn="tl">
                  <a:srgbClr val="000000">
                    <a:alpha val="43137"/>
                  </a:srgbClr>
                </a:outerShdw>
              </a:effectLst>
            </a:endParaRPr>
          </a:p>
          <a:p>
            <a:r>
              <a:rPr lang="es-ES" sz="2000" b="1" dirty="0" smtClean="0">
                <a:solidFill>
                  <a:schemeClr val="bg1"/>
                </a:solidFill>
                <a:effectLst>
                  <a:outerShdw blurRad="38100" dist="38100" dir="2700000" algn="tl">
                    <a:srgbClr val="000000">
                      <a:alpha val="43137"/>
                    </a:srgbClr>
                  </a:outerShdw>
                </a:effectLst>
              </a:rPr>
              <a:t>Los peces </a:t>
            </a:r>
            <a:r>
              <a:rPr lang="es-ES" sz="2000" b="1" dirty="0" err="1" smtClean="0">
                <a:solidFill>
                  <a:schemeClr val="bg1"/>
                </a:solidFill>
                <a:effectLst>
                  <a:outerShdw blurRad="38100" dist="38100" dir="2700000" algn="tl">
                    <a:srgbClr val="000000">
                      <a:alpha val="43137"/>
                    </a:srgbClr>
                  </a:outerShdw>
                </a:effectLst>
              </a:rPr>
              <a:t>Betta</a:t>
            </a:r>
            <a:r>
              <a:rPr lang="es-ES" sz="2000" b="1" dirty="0" smtClean="0">
                <a:solidFill>
                  <a:schemeClr val="bg1"/>
                </a:solidFill>
                <a:effectLst>
                  <a:outerShdw blurRad="38100" dist="38100" dir="2700000" algn="tl">
                    <a:srgbClr val="000000">
                      <a:alpha val="43137"/>
                    </a:srgbClr>
                  </a:outerShdw>
                </a:effectLst>
              </a:rPr>
              <a:t> pueden comer una variedad de alimentos envasados para peces incluyendo escamas, bolitas y congelados. El alimento más común para estos peces es una pequeña bolita que semeja las semillas de fresa. También disfrutan las bolitas secas de camarón o el alimento tropical en escamas. Los peces  </a:t>
            </a:r>
            <a:r>
              <a:rPr lang="es-ES" sz="2000" b="1" dirty="0" err="1" smtClean="0">
                <a:solidFill>
                  <a:schemeClr val="bg1"/>
                </a:solidFill>
                <a:effectLst>
                  <a:outerShdw blurRad="38100" dist="38100" dir="2700000" algn="tl">
                    <a:srgbClr val="000000">
                      <a:alpha val="43137"/>
                    </a:srgbClr>
                  </a:outerShdw>
                </a:effectLst>
              </a:rPr>
              <a:t>Betta</a:t>
            </a:r>
            <a:r>
              <a:rPr lang="es-ES" sz="2000" b="1" dirty="0" smtClean="0">
                <a:solidFill>
                  <a:schemeClr val="bg1"/>
                </a:solidFill>
                <a:effectLst>
                  <a:outerShdw blurRad="38100" dist="38100" dir="2700000" algn="tl">
                    <a:srgbClr val="000000">
                      <a:alpha val="43137"/>
                    </a:srgbClr>
                  </a:outerShdw>
                </a:effectLst>
              </a:rPr>
              <a:t> sólo necesitan ser alimentados tres veces a la semana. Sobrealimentarlos acortará su expectativa de vida y ensuciará el agua.</a:t>
            </a:r>
          </a:p>
          <a:p>
            <a:endParaRPr lang="es-ES" sz="2000"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3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p:spPr>
        <p:txBody>
          <a:bodyPr/>
          <a:lstStyle/>
          <a:p>
            <a:endParaRPr lang="es-ES" dirty="0"/>
          </a:p>
        </p:txBody>
      </p:sp>
      <p:pic>
        <p:nvPicPr>
          <p:cNvPr id="4" name="3 Imagen" descr="0(21).jpg"/>
          <p:cNvPicPr>
            <a:picLocks noChangeAspect="1"/>
          </p:cNvPicPr>
          <p:nvPr/>
        </p:nvPicPr>
        <p:blipFill>
          <a:blip r:embed="rId2"/>
          <a:stretch>
            <a:fillRect/>
          </a:stretch>
        </p:blipFill>
        <p:spPr>
          <a:xfrm>
            <a:off x="0" y="0"/>
            <a:ext cx="9144000" cy="6858000"/>
          </a:xfrm>
          <a:prstGeom prst="rect">
            <a:avLst/>
          </a:prstGeom>
        </p:spPr>
      </p:pic>
      <p:pic>
        <p:nvPicPr>
          <p:cNvPr id="5" name="4 Imagen" descr="spiral-149349_640.png"/>
          <p:cNvPicPr>
            <a:picLocks noChangeAspect="1"/>
          </p:cNvPicPr>
          <p:nvPr/>
        </p:nvPicPr>
        <p:blipFill>
          <a:blip r:embed="rId3"/>
          <a:stretch>
            <a:fillRect/>
          </a:stretch>
        </p:blipFill>
        <p:spPr>
          <a:xfrm>
            <a:off x="3000364" y="1643050"/>
            <a:ext cx="3643338" cy="3837472"/>
          </a:xfrm>
          <a:prstGeom prst="rect">
            <a:avLst/>
          </a:prstGeom>
        </p:spPr>
      </p:pic>
      <p:pic>
        <p:nvPicPr>
          <p:cNvPr id="6" name="5 Imagen" descr="spiral-149349_640.png"/>
          <p:cNvPicPr>
            <a:picLocks noChangeAspect="1"/>
          </p:cNvPicPr>
          <p:nvPr/>
        </p:nvPicPr>
        <p:blipFill>
          <a:blip r:embed="rId3">
            <a:duotone>
              <a:prstClr val="black"/>
              <a:srgbClr val="FF3300">
                <a:tint val="45000"/>
                <a:satMod val="400000"/>
              </a:srgbClr>
            </a:duotone>
            <a:lum contrast="40000"/>
          </a:blip>
          <a:stretch>
            <a:fillRect/>
          </a:stretch>
        </p:blipFill>
        <p:spPr>
          <a:xfrm rot="5400000">
            <a:off x="2786050" y="1571612"/>
            <a:ext cx="3786214" cy="3929090"/>
          </a:xfrm>
          <a:prstGeom prst="rect">
            <a:avLst/>
          </a:prstGeom>
        </p:spPr>
      </p:pic>
      <p:sp>
        <p:nvSpPr>
          <p:cNvPr id="7" name="6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6"/>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5"/>
                                        </p:tgtEl>
                                        <p:attrNameLst>
                                          <p:attrName>ppt_w</p:attrName>
                                        </p:attrNameLst>
                                      </p:cBhvr>
                                      <p:tavLst>
                                        <p:tav tm="0">
                                          <p:val>
                                            <p:strVal val="ppt_w"/>
                                          </p:val>
                                        </p:tav>
                                        <p:tav tm="100000">
                                          <p:val>
                                            <p:fltVal val="0"/>
                                          </p:val>
                                        </p:tav>
                                      </p:tavLst>
                                    </p:anim>
                                    <p:anim calcmode="lin" valueType="num">
                                      <p:cBhvr>
                                        <p:cTn id="27" dur="2000"/>
                                        <p:tgtEl>
                                          <p:spTgt spid="5"/>
                                        </p:tgtEl>
                                        <p:attrNameLst>
                                          <p:attrName>ppt_h</p:attrName>
                                        </p:attrNameLst>
                                      </p:cBhvr>
                                      <p:tavLst>
                                        <p:tav tm="0">
                                          <p:val>
                                            <p:strVal val="ppt_h"/>
                                          </p:val>
                                        </p:tav>
                                        <p:tav tm="100000">
                                          <p:val>
                                            <p:fltVal val="0"/>
                                          </p:val>
                                        </p:tav>
                                      </p:tavLst>
                                    </p:anim>
                                    <p:anim calcmode="lin" valueType="num">
                                      <p:cBhvr>
                                        <p:cTn id="28" dur="2000"/>
                                        <p:tgtEl>
                                          <p:spTgt spid="5"/>
                                        </p:tgtEl>
                                        <p:attrNameLst>
                                          <p:attrName>ppt_x</p:attrName>
                                        </p:attrNameLst>
                                      </p:cBhvr>
                                      <p:tavLst>
                                        <p:tav tm="0">
                                          <p:val>
                                            <p:strVal val="ppt_x"/>
                                          </p:val>
                                        </p:tav>
                                        <p:tav tm="100000">
                                          <p:val>
                                            <p:fltVal val="0.5"/>
                                          </p:val>
                                        </p:tav>
                                      </p:tavLst>
                                    </p:anim>
                                    <p:anim calcmode="lin" valueType="num">
                                      <p:cBhvr>
                                        <p:cTn id="29" dur="2000"/>
                                        <p:tgtEl>
                                          <p:spTgt spid="5"/>
                                        </p:tgtEl>
                                        <p:attrNameLst>
                                          <p:attrName>ppt_y</p:attrName>
                                        </p:attrNameLst>
                                      </p:cBhvr>
                                      <p:tavLst>
                                        <p:tav tm="0">
                                          <p:val>
                                            <p:strVal val="ppt_y"/>
                                          </p:val>
                                        </p:tav>
                                        <p:tav tm="100000">
                                          <p:val>
                                            <p:fltVal val="0.5"/>
                                          </p:val>
                                        </p:tav>
                                      </p:tavLst>
                                    </p:anim>
                                    <p:set>
                                      <p:cBhvr>
                                        <p:cTn id="30" dur="1" fill="hold">
                                          <p:stCondLst>
                                            <p:cond delay="1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6"/>
                                        </p:tgtEl>
                                        <p:attrNameLst>
                                          <p:attrName>ppt_w</p:attrName>
                                        </p:attrNameLst>
                                      </p:cBhvr>
                                      <p:tavLst>
                                        <p:tav tm="0">
                                          <p:val>
                                            <p:strVal val="ppt_w"/>
                                          </p:val>
                                        </p:tav>
                                        <p:tav tm="100000">
                                          <p:val>
                                            <p:fltVal val="0"/>
                                          </p:val>
                                        </p:tav>
                                      </p:tavLst>
                                    </p:anim>
                                    <p:anim calcmode="lin" valueType="num">
                                      <p:cBhvr>
                                        <p:cTn id="33" dur="2000"/>
                                        <p:tgtEl>
                                          <p:spTgt spid="6"/>
                                        </p:tgtEl>
                                        <p:attrNameLst>
                                          <p:attrName>ppt_h</p:attrName>
                                        </p:attrNameLst>
                                      </p:cBhvr>
                                      <p:tavLst>
                                        <p:tav tm="0">
                                          <p:val>
                                            <p:strVal val="ppt_h"/>
                                          </p:val>
                                        </p:tav>
                                        <p:tav tm="100000">
                                          <p:val>
                                            <p:fltVal val="0"/>
                                          </p:val>
                                        </p:tav>
                                      </p:tavLst>
                                    </p:anim>
                                    <p:anim calcmode="lin" valueType="num">
                                      <p:cBhvr>
                                        <p:cTn id="34" dur="2000"/>
                                        <p:tgtEl>
                                          <p:spTgt spid="6"/>
                                        </p:tgtEl>
                                        <p:attrNameLst>
                                          <p:attrName>ppt_x</p:attrName>
                                        </p:attrNameLst>
                                      </p:cBhvr>
                                      <p:tavLst>
                                        <p:tav tm="0">
                                          <p:val>
                                            <p:strVal val="ppt_x"/>
                                          </p:val>
                                        </p:tav>
                                        <p:tav tm="100000">
                                          <p:val>
                                            <p:fltVal val="0.5"/>
                                          </p:val>
                                        </p:tav>
                                      </p:tavLst>
                                    </p:anim>
                                    <p:anim calcmode="lin" valueType="num">
                                      <p:cBhvr>
                                        <p:cTn id="35" dur="2000"/>
                                        <p:tgtEl>
                                          <p:spTgt spid="6"/>
                                        </p:tgtEl>
                                        <p:attrNameLst>
                                          <p:attrName>ppt_y</p:attrName>
                                        </p:attrNameLst>
                                      </p:cBhvr>
                                      <p:tavLst>
                                        <p:tav tm="0">
                                          <p:val>
                                            <p:strVal val="ppt_y"/>
                                          </p:val>
                                        </p:tav>
                                        <p:tav tm="100000">
                                          <p:val>
                                            <p:fltVal val="0.5"/>
                                          </p:val>
                                        </p:tav>
                                      </p:tavLst>
                                    </p:anim>
                                    <p:set>
                                      <p:cBhvr>
                                        <p:cTn id="36" dur="1" fill="hold">
                                          <p:stCondLst>
                                            <p:cond delay="1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3192"/>
              </a:gs>
              <a:gs pos="50000">
                <a:srgbClr val="00B050">
                  <a:shade val="67500"/>
                  <a:satMod val="115000"/>
                </a:srgbClr>
              </a:gs>
              <a:gs pos="100000">
                <a:srgbClr val="00B050">
                  <a:shade val="100000"/>
                  <a:satMod val="115000"/>
                </a:srgbClr>
              </a:gs>
            </a:gsLst>
            <a:lin ang="16200000" scaled="1"/>
            <a:tileRect/>
          </a:gradFill>
        </p:spPr>
        <p:txBody>
          <a:bodyPr/>
          <a:lstStyle/>
          <a:p>
            <a:endParaRPr lang="es-ES" dirty="0"/>
          </a:p>
        </p:txBody>
      </p:sp>
      <p:pic>
        <p:nvPicPr>
          <p:cNvPr id="5" name="4 Imagen" descr="0(5).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4643438" y="1643050"/>
            <a:ext cx="2643206" cy="4000504"/>
          </a:xfrm>
          <a:prstGeom prst="moon">
            <a:avLst>
              <a:gd name="adj" fmla="val 32135"/>
            </a:avLst>
          </a:prstGeom>
          <a:gradFill flip="none" rotWithShape="1">
            <a:gsLst>
              <a:gs pos="0">
                <a:srgbClr val="FFFF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2000232" y="1643050"/>
            <a:ext cx="2571768" cy="4000504"/>
          </a:xfrm>
          <a:prstGeom prst="moon">
            <a:avLst>
              <a:gd name="adj" fmla="val 31171"/>
            </a:avLst>
          </a:prstGeom>
          <a:gradFill flip="none" rotWithShape="1">
            <a:gsLst>
              <a:gs pos="0">
                <a:srgbClr val="FFFF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1142976" y="1643050"/>
            <a:ext cx="2571768" cy="4000504"/>
          </a:xfrm>
          <a:prstGeom prst="moon">
            <a:avLst>
              <a:gd name="adj" fmla="val 31171"/>
            </a:avLst>
          </a:prstGeom>
          <a:gradFill flip="none" rotWithShape="1">
            <a:gsLst>
              <a:gs pos="0">
                <a:srgbClr val="FFFF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214282" y="1643050"/>
            <a:ext cx="2571768" cy="4000504"/>
          </a:xfrm>
          <a:prstGeom prst="moon">
            <a:avLst>
              <a:gd name="adj" fmla="val 31171"/>
            </a:avLst>
          </a:prstGeom>
          <a:gradFill flip="none" rotWithShape="1">
            <a:gsLst>
              <a:gs pos="0">
                <a:srgbClr val="FFFF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572132" y="1643050"/>
            <a:ext cx="2643206" cy="4000504"/>
          </a:xfrm>
          <a:prstGeom prst="moon">
            <a:avLst>
              <a:gd name="adj" fmla="val 32135"/>
            </a:avLst>
          </a:prstGeom>
          <a:gradFill flip="none" rotWithShape="1">
            <a:gsLst>
              <a:gs pos="0">
                <a:srgbClr val="FFFF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00794" y="1643050"/>
            <a:ext cx="2643206" cy="4000504"/>
          </a:xfrm>
          <a:prstGeom prst="moon">
            <a:avLst>
              <a:gd name="adj" fmla="val 32135"/>
            </a:avLst>
          </a:prstGeom>
          <a:gradFill flip="none" rotWithShape="1">
            <a:gsLst>
              <a:gs pos="0">
                <a:srgbClr val="FFFF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1+#ppt_w/2"/>
                                          </p:val>
                                        </p:tav>
                                        <p:tav tm="100000">
                                          <p:val>
                                            <p:strVal val="#ppt_x"/>
                                          </p:val>
                                        </p:tav>
                                      </p:tavLst>
                                    </p:anim>
                                    <p:anim calcmode="lin" valueType="num">
                                      <p:cBhvr additive="base">
                                        <p:cTn id="11" dur="2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0-#ppt_w/2"/>
                                          </p:val>
                                        </p:tav>
                                        <p:tav tm="100000">
                                          <p:val>
                                            <p:strVal val="#ppt_x"/>
                                          </p:val>
                                        </p:tav>
                                      </p:tavLst>
                                    </p:anim>
                                    <p:anim calcmode="lin" valueType="num">
                                      <p:cBhvr additive="base">
                                        <p:cTn id="27" dur="2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ppt_y"/>
                                          </p:val>
                                        </p:tav>
                                        <p:tav tm="100000">
                                          <p:val>
                                            <p:strVal val="#ppt_y"/>
                                          </p:val>
                                        </p:tav>
                                      </p:tavLst>
                                    </p:anim>
                                  </p:childTnLst>
                                </p:cTn>
                              </p:par>
                              <p:par>
                                <p:cTn id="32" presetID="3"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linds(horizontal)">
                                      <p:cBhvr>
                                        <p:cTn id="34" dur="2000"/>
                                        <p:tgtEl>
                                          <p:spTgt spid="6"/>
                                        </p:tgtEl>
                                      </p:cBhvr>
                                    </p:animEffect>
                                  </p:childTnLst>
                                </p:cTn>
                              </p:par>
                              <p:par>
                                <p:cTn id="35" presetID="3" presetClass="entr" presetSubtype="10" fill="hold" grpId="1"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horizontal)">
                                      <p:cBhvr>
                                        <p:cTn id="37" dur="2000"/>
                                        <p:tgtEl>
                                          <p:spTgt spid="7"/>
                                        </p:tgtEl>
                                      </p:cBhvr>
                                    </p:animEffect>
                                  </p:childTnLst>
                                </p:cTn>
                              </p:par>
                              <p:par>
                                <p:cTn id="38" presetID="3" presetClass="entr" presetSubtype="10"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linds(horizontal)">
                                      <p:cBhvr>
                                        <p:cTn id="40" dur="2000"/>
                                        <p:tgtEl>
                                          <p:spTgt spid="8"/>
                                        </p:tgtEl>
                                      </p:cBhvr>
                                    </p:animEffect>
                                  </p:childTnLst>
                                </p:cTn>
                              </p:par>
                              <p:par>
                                <p:cTn id="41" presetID="3" presetClass="entr" presetSubtype="10" fill="hold" grpId="1"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blinds(horizontal)">
                                      <p:cBhvr>
                                        <p:cTn id="43" dur="2000"/>
                                        <p:tgtEl>
                                          <p:spTgt spid="9"/>
                                        </p:tgtEl>
                                      </p:cBhvr>
                                    </p:animEffect>
                                  </p:childTnLst>
                                </p:cTn>
                              </p:par>
                              <p:par>
                                <p:cTn id="44" presetID="3" presetClass="entr" presetSubtype="10"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linds(horizontal)">
                                      <p:cBhvr>
                                        <p:cTn id="46" dur="2000"/>
                                        <p:tgtEl>
                                          <p:spTgt spid="10"/>
                                        </p:tgtEl>
                                      </p:cBhvr>
                                    </p:animEffect>
                                  </p:childTnLst>
                                </p:cTn>
                              </p:par>
                              <p:par>
                                <p:cTn id="47" presetID="3" presetClass="entr" presetSubtype="10" fill="hold" grpId="1"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linds(horizontal)">
                                      <p:cBhvr>
                                        <p:cTn id="49" dur="2000"/>
                                        <p:tgtEl>
                                          <p:spTgt spid="11"/>
                                        </p:tgtEl>
                                      </p:cBhvr>
                                    </p:animEffect>
                                  </p:childTnLst>
                                </p:cTn>
                              </p:par>
                              <p:par>
                                <p:cTn id="50" presetID="8" presetClass="emph" presetSubtype="0" fill="hold" grpId="2" nodeType="withEffect">
                                  <p:stCondLst>
                                    <p:cond delay="0"/>
                                  </p:stCondLst>
                                  <p:childTnLst>
                                    <p:animRot by="10800000">
                                      <p:cBhvr>
                                        <p:cTn id="51" dur="2000" fill="hold"/>
                                        <p:tgtEl>
                                          <p:spTgt spid="7"/>
                                        </p:tgtEl>
                                        <p:attrNameLst>
                                          <p:attrName>r</p:attrName>
                                        </p:attrNameLst>
                                      </p:cBhvr>
                                    </p:animRot>
                                  </p:childTnLst>
                                </p:cTn>
                              </p:par>
                              <p:par>
                                <p:cTn id="52" presetID="8" presetClass="emph" presetSubtype="0" fill="hold" grpId="2" nodeType="withEffect">
                                  <p:stCondLst>
                                    <p:cond delay="0"/>
                                  </p:stCondLst>
                                  <p:childTnLst>
                                    <p:animRot by="10800000">
                                      <p:cBhvr>
                                        <p:cTn id="53" dur="2000" fill="hold"/>
                                        <p:tgtEl>
                                          <p:spTgt spid="8"/>
                                        </p:tgtEl>
                                        <p:attrNameLst>
                                          <p:attrName>r</p:attrName>
                                        </p:attrNameLst>
                                      </p:cBhvr>
                                    </p:animRot>
                                  </p:childTnLst>
                                </p:cTn>
                              </p:par>
                              <p:par>
                                <p:cTn id="54" presetID="8" presetClass="emph" presetSubtype="0" fill="hold" grpId="2" nodeType="withEffect">
                                  <p:stCondLst>
                                    <p:cond delay="0"/>
                                  </p:stCondLst>
                                  <p:childTnLst>
                                    <p:animRot by="10800000">
                                      <p:cBhvr>
                                        <p:cTn id="55" dur="2000" fill="hold"/>
                                        <p:tgtEl>
                                          <p:spTgt spid="9"/>
                                        </p:tgtEl>
                                        <p:attrNameLst>
                                          <p:attrName>r</p:attrName>
                                        </p:attrNameLst>
                                      </p:cBhvr>
                                    </p:animRot>
                                  </p:childTnLst>
                                </p:cTn>
                              </p:par>
                              <p:par>
                                <p:cTn id="56" presetID="8" presetClass="emph" presetSubtype="0" fill="hold" grpId="2" nodeType="withEffect">
                                  <p:stCondLst>
                                    <p:cond delay="0"/>
                                  </p:stCondLst>
                                  <p:childTnLst>
                                    <p:animRot by="-10800000">
                                      <p:cBhvr>
                                        <p:cTn id="57" dur="2000" fill="hold"/>
                                        <p:tgtEl>
                                          <p:spTgt spid="6"/>
                                        </p:tgtEl>
                                        <p:attrNameLst>
                                          <p:attrName>r</p:attrName>
                                        </p:attrNameLst>
                                      </p:cBhvr>
                                    </p:animRot>
                                  </p:childTnLst>
                                </p:cTn>
                              </p:par>
                              <p:par>
                                <p:cTn id="58" presetID="8" presetClass="emph" presetSubtype="0" fill="hold" grpId="2" nodeType="withEffect">
                                  <p:stCondLst>
                                    <p:cond delay="0"/>
                                  </p:stCondLst>
                                  <p:childTnLst>
                                    <p:animRot by="-10800000">
                                      <p:cBhvr>
                                        <p:cTn id="59" dur="2000" fill="hold"/>
                                        <p:tgtEl>
                                          <p:spTgt spid="10"/>
                                        </p:tgtEl>
                                        <p:attrNameLst>
                                          <p:attrName>r</p:attrName>
                                        </p:attrNameLst>
                                      </p:cBhvr>
                                    </p:animRot>
                                  </p:childTnLst>
                                </p:cTn>
                              </p:par>
                              <p:par>
                                <p:cTn id="60" presetID="8" presetClass="emph" presetSubtype="0" fill="hold" grpId="2" nodeType="withEffect">
                                  <p:stCondLst>
                                    <p:cond delay="0"/>
                                  </p:stCondLst>
                                  <p:childTnLst>
                                    <p:animRot by="-10800000">
                                      <p:cBhvr>
                                        <p:cTn id="61" dur="2000" fill="hold"/>
                                        <p:tgtEl>
                                          <p:spTgt spid="11"/>
                                        </p:tgtEl>
                                        <p:attrNameLst>
                                          <p:attrName>r</p:attrName>
                                        </p:attrNameLst>
                                      </p:cBhvr>
                                    </p:animRot>
                                  </p:childTnLst>
                                </p:cTn>
                              </p:par>
                            </p:childTnLst>
                          </p:cTn>
                        </p:par>
                        <p:par>
                          <p:cTn id="62" fill="hold">
                            <p:stCondLst>
                              <p:cond delay="2000"/>
                            </p:stCondLst>
                            <p:childTnLst>
                              <p:par>
                                <p:cTn id="63" presetID="2" presetClass="exit" presetSubtype="2" fill="hold" grpId="3" nodeType="afterEffect">
                                  <p:stCondLst>
                                    <p:cond delay="0"/>
                                  </p:stCondLst>
                                  <p:childTnLst>
                                    <p:anim calcmode="lin" valueType="num">
                                      <p:cBhvr additive="base">
                                        <p:cTn id="64" dur="2000"/>
                                        <p:tgtEl>
                                          <p:spTgt spid="7"/>
                                        </p:tgtEl>
                                        <p:attrNameLst>
                                          <p:attrName>ppt_x</p:attrName>
                                        </p:attrNameLst>
                                      </p:cBhvr>
                                      <p:tavLst>
                                        <p:tav tm="0">
                                          <p:val>
                                            <p:strVal val="ppt_x"/>
                                          </p:val>
                                        </p:tav>
                                        <p:tav tm="100000">
                                          <p:val>
                                            <p:strVal val="1+ppt_w/2"/>
                                          </p:val>
                                        </p:tav>
                                      </p:tavLst>
                                    </p:anim>
                                    <p:anim calcmode="lin" valueType="num">
                                      <p:cBhvr additive="base">
                                        <p:cTn id="65" dur="2000"/>
                                        <p:tgtEl>
                                          <p:spTgt spid="7"/>
                                        </p:tgtEl>
                                        <p:attrNameLst>
                                          <p:attrName>ppt_y</p:attrName>
                                        </p:attrNameLst>
                                      </p:cBhvr>
                                      <p:tavLst>
                                        <p:tav tm="0">
                                          <p:val>
                                            <p:strVal val="ppt_y"/>
                                          </p:val>
                                        </p:tav>
                                        <p:tav tm="100000">
                                          <p:val>
                                            <p:strVal val="ppt_y"/>
                                          </p:val>
                                        </p:tav>
                                      </p:tavLst>
                                    </p:anim>
                                    <p:set>
                                      <p:cBhvr>
                                        <p:cTn id="66" dur="1" fill="hold">
                                          <p:stCondLst>
                                            <p:cond delay="1999"/>
                                          </p:stCondLst>
                                        </p:cTn>
                                        <p:tgtEl>
                                          <p:spTgt spid="7"/>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2000"/>
                                        <p:tgtEl>
                                          <p:spTgt spid="8"/>
                                        </p:tgtEl>
                                        <p:attrNameLst>
                                          <p:attrName>ppt_x</p:attrName>
                                        </p:attrNameLst>
                                      </p:cBhvr>
                                      <p:tavLst>
                                        <p:tav tm="0">
                                          <p:val>
                                            <p:strVal val="ppt_x"/>
                                          </p:val>
                                        </p:tav>
                                        <p:tav tm="100000">
                                          <p:val>
                                            <p:strVal val="1+ppt_w/2"/>
                                          </p:val>
                                        </p:tav>
                                      </p:tavLst>
                                    </p:anim>
                                    <p:anim calcmode="lin" valueType="num">
                                      <p:cBhvr additive="base">
                                        <p:cTn id="69" dur="2000"/>
                                        <p:tgtEl>
                                          <p:spTgt spid="8"/>
                                        </p:tgtEl>
                                        <p:attrNameLst>
                                          <p:attrName>ppt_y</p:attrName>
                                        </p:attrNameLst>
                                      </p:cBhvr>
                                      <p:tavLst>
                                        <p:tav tm="0">
                                          <p:val>
                                            <p:strVal val="ppt_y"/>
                                          </p:val>
                                        </p:tav>
                                        <p:tav tm="100000">
                                          <p:val>
                                            <p:strVal val="ppt_y"/>
                                          </p:val>
                                        </p:tav>
                                      </p:tavLst>
                                    </p:anim>
                                    <p:set>
                                      <p:cBhvr>
                                        <p:cTn id="70" dur="1" fill="hold">
                                          <p:stCondLst>
                                            <p:cond delay="1999"/>
                                          </p:stCondLst>
                                        </p:cTn>
                                        <p:tgtEl>
                                          <p:spTgt spid="8"/>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2000"/>
                                        <p:tgtEl>
                                          <p:spTgt spid="9"/>
                                        </p:tgtEl>
                                        <p:attrNameLst>
                                          <p:attrName>ppt_x</p:attrName>
                                        </p:attrNameLst>
                                      </p:cBhvr>
                                      <p:tavLst>
                                        <p:tav tm="0">
                                          <p:val>
                                            <p:strVal val="ppt_x"/>
                                          </p:val>
                                        </p:tav>
                                        <p:tav tm="100000">
                                          <p:val>
                                            <p:strVal val="1+ppt_w/2"/>
                                          </p:val>
                                        </p:tav>
                                      </p:tavLst>
                                    </p:anim>
                                    <p:anim calcmode="lin" valueType="num">
                                      <p:cBhvr additive="base">
                                        <p:cTn id="73" dur="2000"/>
                                        <p:tgtEl>
                                          <p:spTgt spid="9"/>
                                        </p:tgtEl>
                                        <p:attrNameLst>
                                          <p:attrName>ppt_y</p:attrName>
                                        </p:attrNameLst>
                                      </p:cBhvr>
                                      <p:tavLst>
                                        <p:tav tm="0">
                                          <p:val>
                                            <p:strVal val="ppt_y"/>
                                          </p:val>
                                        </p:tav>
                                        <p:tav tm="100000">
                                          <p:val>
                                            <p:strVal val="ppt_y"/>
                                          </p:val>
                                        </p:tav>
                                      </p:tavLst>
                                    </p:anim>
                                    <p:set>
                                      <p:cBhvr>
                                        <p:cTn id="74" dur="1" fill="hold">
                                          <p:stCondLst>
                                            <p:cond delay="1999"/>
                                          </p:stCondLst>
                                        </p:cTn>
                                        <p:tgtEl>
                                          <p:spTgt spid="9"/>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2000"/>
                                        <p:tgtEl>
                                          <p:spTgt spid="6"/>
                                        </p:tgtEl>
                                        <p:attrNameLst>
                                          <p:attrName>ppt_x</p:attrName>
                                        </p:attrNameLst>
                                      </p:cBhvr>
                                      <p:tavLst>
                                        <p:tav tm="0">
                                          <p:val>
                                            <p:strVal val="ppt_x"/>
                                          </p:val>
                                        </p:tav>
                                        <p:tav tm="100000">
                                          <p:val>
                                            <p:strVal val="0-ppt_w/2"/>
                                          </p:val>
                                        </p:tav>
                                      </p:tavLst>
                                    </p:anim>
                                    <p:anim calcmode="lin" valueType="num">
                                      <p:cBhvr additive="base">
                                        <p:cTn id="77" dur="2000"/>
                                        <p:tgtEl>
                                          <p:spTgt spid="6"/>
                                        </p:tgtEl>
                                        <p:attrNameLst>
                                          <p:attrName>ppt_y</p:attrName>
                                        </p:attrNameLst>
                                      </p:cBhvr>
                                      <p:tavLst>
                                        <p:tav tm="0">
                                          <p:val>
                                            <p:strVal val="ppt_y"/>
                                          </p:val>
                                        </p:tav>
                                        <p:tav tm="100000">
                                          <p:val>
                                            <p:strVal val="ppt_y"/>
                                          </p:val>
                                        </p:tav>
                                      </p:tavLst>
                                    </p:anim>
                                    <p:set>
                                      <p:cBhvr>
                                        <p:cTn id="78" dur="1" fill="hold">
                                          <p:stCondLst>
                                            <p:cond delay="1999"/>
                                          </p:stCondLst>
                                        </p:cTn>
                                        <p:tgtEl>
                                          <p:spTgt spid="6"/>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2000"/>
                                        <p:tgtEl>
                                          <p:spTgt spid="10"/>
                                        </p:tgtEl>
                                        <p:attrNameLst>
                                          <p:attrName>ppt_x</p:attrName>
                                        </p:attrNameLst>
                                      </p:cBhvr>
                                      <p:tavLst>
                                        <p:tav tm="0">
                                          <p:val>
                                            <p:strVal val="ppt_x"/>
                                          </p:val>
                                        </p:tav>
                                        <p:tav tm="100000">
                                          <p:val>
                                            <p:strVal val="0-ppt_w/2"/>
                                          </p:val>
                                        </p:tav>
                                      </p:tavLst>
                                    </p:anim>
                                    <p:anim calcmode="lin" valueType="num">
                                      <p:cBhvr additive="base">
                                        <p:cTn id="81" dur="2000"/>
                                        <p:tgtEl>
                                          <p:spTgt spid="10"/>
                                        </p:tgtEl>
                                        <p:attrNameLst>
                                          <p:attrName>ppt_y</p:attrName>
                                        </p:attrNameLst>
                                      </p:cBhvr>
                                      <p:tavLst>
                                        <p:tav tm="0">
                                          <p:val>
                                            <p:strVal val="ppt_y"/>
                                          </p:val>
                                        </p:tav>
                                        <p:tav tm="100000">
                                          <p:val>
                                            <p:strVal val="ppt_y"/>
                                          </p:val>
                                        </p:tav>
                                      </p:tavLst>
                                    </p:anim>
                                    <p:set>
                                      <p:cBhvr>
                                        <p:cTn id="82" dur="1" fill="hold">
                                          <p:stCondLst>
                                            <p:cond delay="1999"/>
                                          </p:stCondLst>
                                        </p:cTn>
                                        <p:tgtEl>
                                          <p:spTgt spid="10"/>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2000"/>
                                        <p:tgtEl>
                                          <p:spTgt spid="11"/>
                                        </p:tgtEl>
                                        <p:attrNameLst>
                                          <p:attrName>ppt_x</p:attrName>
                                        </p:attrNameLst>
                                      </p:cBhvr>
                                      <p:tavLst>
                                        <p:tav tm="0">
                                          <p:val>
                                            <p:strVal val="ppt_x"/>
                                          </p:val>
                                        </p:tav>
                                        <p:tav tm="100000">
                                          <p:val>
                                            <p:strVal val="0-ppt_w/2"/>
                                          </p:val>
                                        </p:tav>
                                      </p:tavLst>
                                    </p:anim>
                                    <p:anim calcmode="lin" valueType="num">
                                      <p:cBhvr additive="base">
                                        <p:cTn id="85" dur="2000"/>
                                        <p:tgtEl>
                                          <p:spTgt spid="11"/>
                                        </p:tgtEl>
                                        <p:attrNameLst>
                                          <p:attrName>ppt_y</p:attrName>
                                        </p:attrNameLst>
                                      </p:cBhvr>
                                      <p:tavLst>
                                        <p:tav tm="0">
                                          <p:val>
                                            <p:strVal val="ppt_y"/>
                                          </p:val>
                                        </p:tav>
                                        <p:tav tm="100000">
                                          <p:val>
                                            <p:strVal val="ppt_y"/>
                                          </p:val>
                                        </p:tav>
                                      </p:tavLst>
                                    </p:anim>
                                    <p:set>
                                      <p:cBhvr>
                                        <p:cTn id="86" dur="1" fill="hold">
                                          <p:stCondLst>
                                            <p:cond delay="1999"/>
                                          </p:stCondLst>
                                        </p:cTn>
                                        <p:tgtEl>
                                          <p:spTgt spid="11"/>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2000" fill="hold"/>
                                        <p:tgtEl>
                                          <p:spTgt spid="5"/>
                                        </p:tgtEl>
                                        <p:attrNameLst>
                                          <p:attrName>ppt_w</p:attrName>
                                        </p:attrNameLst>
                                      </p:cBhvr>
                                      <p:tavLst>
                                        <p:tav tm="0">
                                          <p:val>
                                            <p:strVal val="4/3*#ppt_w"/>
                                          </p:val>
                                        </p:tav>
                                        <p:tav tm="100000">
                                          <p:val>
                                            <p:strVal val="#ppt_w"/>
                                          </p:val>
                                        </p:tav>
                                      </p:tavLst>
                                    </p:anim>
                                    <p:anim calcmode="lin" valueType="num">
                                      <p:cBhvr>
                                        <p:cTn id="90" dur="2000" fill="hold"/>
                                        <p:tgtEl>
                                          <p:spTgt spid="5"/>
                                        </p:tgtEl>
                                        <p:attrNameLst>
                                          <p:attrName>ppt_h</p:attrName>
                                        </p:attrNameLst>
                                      </p:cBhvr>
                                      <p:tavLst>
                                        <p:tav tm="0">
                                          <p:val>
                                            <p:strVal val="4/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5"/>
                                        </p:tgtEl>
                                        <p:attrNameLst>
                                          <p:attrName>style.visibility</p:attrName>
                                        </p:attrNameLst>
                                      </p:cBhvr>
                                      <p:to>
                                        <p:strVal val="visible"/>
                                      </p:to>
                                    </p:set>
                                    <p:animEffect transition="in" filter="barn(outVertical)">
                                      <p:cBhvr>
                                        <p:cTn id="9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0000"/>
              </a:gs>
              <a:gs pos="50000">
                <a:srgbClr val="006C92">
                  <a:shade val="67500"/>
                  <a:satMod val="115000"/>
                </a:srgbClr>
              </a:gs>
              <a:gs pos="100000">
                <a:srgbClr val="006C92">
                  <a:shade val="100000"/>
                  <a:satMod val="115000"/>
                </a:srgbClr>
              </a:gs>
            </a:gsLst>
            <a:lin ang="16200000" scaled="1"/>
            <a:tileRect/>
          </a:gradFill>
        </p:spPr>
        <p:txBody>
          <a:bodyPr/>
          <a:lstStyle/>
          <a:p>
            <a:endParaRPr lang="es-ES" dirty="0"/>
          </a:p>
        </p:txBody>
      </p:sp>
      <p:pic>
        <p:nvPicPr>
          <p:cNvPr id="4" name="3 Imagen" descr="0(20).jpg"/>
          <p:cNvPicPr>
            <a:picLocks noChangeAspect="1"/>
          </p:cNvPicPr>
          <p:nvPr/>
        </p:nvPicPr>
        <p:blipFill>
          <a:blip r:embed="rId2"/>
          <a:stretch>
            <a:fillRect/>
          </a:stretch>
        </p:blipFill>
        <p:spPr>
          <a:xfrm>
            <a:off x="0" y="13368"/>
            <a:ext cx="9144000" cy="6844632"/>
          </a:xfrm>
          <a:prstGeom prst="rect">
            <a:avLst/>
          </a:prstGeom>
        </p:spPr>
      </p:pic>
      <p:sp>
        <p:nvSpPr>
          <p:cNvPr id="6" name="5 Cheurón"/>
          <p:cNvSpPr/>
          <p:nvPr/>
        </p:nvSpPr>
        <p:spPr>
          <a:xfrm rot="5400000">
            <a:off x="2857500" y="-2857500"/>
            <a:ext cx="3429000" cy="9144000"/>
          </a:xfrm>
          <a:prstGeom prst="chevron">
            <a:avLst>
              <a:gd name="adj" fmla="val 81724"/>
            </a:avLst>
          </a:prstGeom>
          <a:gradFill flip="none" rotWithShape="1">
            <a:gsLst>
              <a:gs pos="0">
                <a:srgbClr val="00B0F0"/>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857500" y="571500"/>
            <a:ext cx="3429000" cy="9144000"/>
          </a:xfrm>
          <a:prstGeom prst="chevron">
            <a:avLst>
              <a:gd name="adj" fmla="val 81724"/>
            </a:avLst>
          </a:prstGeom>
          <a:gradFill flip="none" rotWithShape="1">
            <a:gsLst>
              <a:gs pos="0">
                <a:srgbClr val="00B0F0"/>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321859" y="-2036007"/>
            <a:ext cx="2500282" cy="6572296"/>
          </a:xfrm>
          <a:prstGeom prst="chevron">
            <a:avLst>
              <a:gd name="adj" fmla="val 76680"/>
            </a:avLst>
          </a:prstGeom>
          <a:gradFill flip="none" rotWithShape="1">
            <a:gsLst>
              <a:gs pos="0">
                <a:srgbClr val="00B0F0"/>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321859" y="2321711"/>
            <a:ext cx="2500282" cy="6572296"/>
          </a:xfrm>
          <a:prstGeom prst="chevron">
            <a:avLst>
              <a:gd name="adj" fmla="val 76680"/>
            </a:avLst>
          </a:prstGeom>
          <a:gradFill flip="none" rotWithShape="1">
            <a:gsLst>
              <a:gs pos="0">
                <a:srgbClr val="00B0F0"/>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786218" y="-1285920"/>
            <a:ext cx="1643002" cy="4214842"/>
          </a:xfrm>
          <a:prstGeom prst="chevron">
            <a:avLst>
              <a:gd name="adj" fmla="val 70923"/>
            </a:avLst>
          </a:prstGeom>
          <a:gradFill flip="none" rotWithShape="1">
            <a:gsLst>
              <a:gs pos="0">
                <a:srgbClr val="00B0F0"/>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786218" y="3929078"/>
            <a:ext cx="1643002" cy="4214842"/>
          </a:xfrm>
          <a:prstGeom prst="chevron">
            <a:avLst>
              <a:gd name="adj" fmla="val 70923"/>
            </a:avLst>
          </a:prstGeom>
          <a:gradFill flip="none" rotWithShape="1">
            <a:gsLst>
              <a:gs pos="0">
                <a:srgbClr val="00B0F0"/>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4125519" y="-625089"/>
            <a:ext cx="1035839" cy="2286017"/>
          </a:xfrm>
          <a:prstGeom prst="chevron">
            <a:avLst>
              <a:gd name="adj" fmla="val 60269"/>
            </a:avLst>
          </a:prstGeom>
          <a:gradFill flip="none" rotWithShape="1">
            <a:gsLst>
              <a:gs pos="0">
                <a:srgbClr val="00B0F0"/>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125519" y="5197072"/>
            <a:ext cx="1035839" cy="2286017"/>
          </a:xfrm>
          <a:prstGeom prst="chevron">
            <a:avLst>
              <a:gd name="adj" fmla="val 63313"/>
            </a:avLst>
          </a:prstGeom>
          <a:gradFill flip="none" rotWithShape="1">
            <a:gsLst>
              <a:gs pos="0">
                <a:srgbClr val="00B0F0"/>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ppt_x"/>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3" presetClass="entr" presetSubtype="5"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vertical)">
                                      <p:cBhvr>
                                        <p:cTn id="42" dur="3000"/>
                                        <p:tgtEl>
                                          <p:spTgt spid="6"/>
                                        </p:tgtEl>
                                      </p:cBhvr>
                                    </p:animEffect>
                                  </p:childTnLst>
                                </p:cTn>
                              </p:par>
                              <p:par>
                                <p:cTn id="43" presetID="3" presetClass="entr" presetSubtype="5"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blinds(vertical)">
                                      <p:cBhvr>
                                        <p:cTn id="45" dur="3000"/>
                                        <p:tgtEl>
                                          <p:spTgt spid="8"/>
                                        </p:tgtEl>
                                      </p:cBhvr>
                                    </p:animEffect>
                                  </p:childTnLst>
                                </p:cTn>
                              </p:par>
                              <p:par>
                                <p:cTn id="46" presetID="3" presetClass="entr" presetSubtype="5"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linds(vertical)">
                                      <p:cBhvr>
                                        <p:cTn id="48" dur="3000"/>
                                        <p:tgtEl>
                                          <p:spTgt spid="10"/>
                                        </p:tgtEl>
                                      </p:cBhvr>
                                    </p:animEffect>
                                  </p:childTnLst>
                                </p:cTn>
                              </p:par>
                              <p:par>
                                <p:cTn id="49" presetID="3" presetClass="entr" presetSubtype="5"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linds(vertical)">
                                      <p:cBhvr>
                                        <p:cTn id="51" dur="3000"/>
                                        <p:tgtEl>
                                          <p:spTgt spid="12"/>
                                        </p:tgtEl>
                                      </p:cBhvr>
                                    </p:animEffect>
                                  </p:childTnLst>
                                </p:cTn>
                              </p:par>
                              <p:par>
                                <p:cTn id="52" presetID="3" presetClass="entr" presetSubtype="5"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linds(vertical)">
                                      <p:cBhvr>
                                        <p:cTn id="54" dur="3000"/>
                                        <p:tgtEl>
                                          <p:spTgt spid="7"/>
                                        </p:tgtEl>
                                      </p:cBhvr>
                                    </p:animEffect>
                                  </p:childTnLst>
                                </p:cTn>
                              </p:par>
                              <p:par>
                                <p:cTn id="55" presetID="3" presetClass="entr" presetSubtype="5"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blinds(vertical)">
                                      <p:cBhvr>
                                        <p:cTn id="57" dur="3000"/>
                                        <p:tgtEl>
                                          <p:spTgt spid="9"/>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linds(vertical)">
                                      <p:cBhvr>
                                        <p:cTn id="60" dur="3000"/>
                                        <p:tgtEl>
                                          <p:spTgt spid="11"/>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linds(vertical)">
                                      <p:cBhvr>
                                        <p:cTn id="63" dur="3000"/>
                                        <p:tgtEl>
                                          <p:spTgt spid="13"/>
                                        </p:tgtEl>
                                      </p:cBhvr>
                                    </p:animEffect>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ppt_x"/>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ppt_x"/>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ppt_x"/>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ppt_x"/>
                                          </p:val>
                                        </p:tav>
                                      </p:tavLst>
                                    </p:anim>
                                    <p:anim calcmode="lin" valueType="num">
                                      <p:cBhvr additive="base">
                                        <p:cTn id="79" dur="3000"/>
                                        <p:tgtEl>
                                          <p:spTgt spid="12"/>
                                        </p:tgtEl>
                                        <p:attrNameLst>
                                          <p:attrName>ppt_y</p:attrName>
                                        </p:attrNameLst>
                                      </p:cBhvr>
                                      <p:tavLst>
                                        <p:tav tm="0">
                                          <p:val>
                                            <p:strVal val="ppt_y"/>
                                          </p:val>
                                        </p:tav>
                                        <p:tav tm="100000">
                                          <p:val>
                                            <p:strVal val="1+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ppt_x"/>
                                          </p:val>
                                        </p:tav>
                                      </p:tavLst>
                                    </p:anim>
                                    <p:anim calcmode="lin" valueType="num">
                                      <p:cBhvr additive="base">
                                        <p:cTn id="83" dur="3000"/>
                                        <p:tgtEl>
                                          <p:spTgt spid="7"/>
                                        </p:tgtEl>
                                        <p:attrNameLst>
                                          <p:attrName>ppt_y</p:attrName>
                                        </p:attrNameLst>
                                      </p:cBhvr>
                                      <p:tavLst>
                                        <p:tav tm="0">
                                          <p:val>
                                            <p:strVal val="ppt_y"/>
                                          </p:val>
                                        </p:tav>
                                        <p:tav tm="100000">
                                          <p:val>
                                            <p:strVal val="0-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ppt_x"/>
                                          </p:val>
                                        </p:tav>
                                      </p:tavLst>
                                    </p:anim>
                                    <p:anim calcmode="lin" valueType="num">
                                      <p:cBhvr additive="base">
                                        <p:cTn id="87" dur="3000"/>
                                        <p:tgtEl>
                                          <p:spTgt spid="9"/>
                                        </p:tgtEl>
                                        <p:attrNameLst>
                                          <p:attrName>ppt_y</p:attrName>
                                        </p:attrNameLst>
                                      </p:cBhvr>
                                      <p:tavLst>
                                        <p:tav tm="0">
                                          <p:val>
                                            <p:strVal val="ppt_y"/>
                                          </p:val>
                                        </p:tav>
                                        <p:tav tm="100000">
                                          <p:val>
                                            <p:strVal val="0-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ppt_x"/>
                                          </p:val>
                                        </p:tav>
                                      </p:tavLst>
                                    </p:anim>
                                    <p:anim calcmode="lin" valueType="num">
                                      <p:cBhvr additive="base">
                                        <p:cTn id="91" dur="3000"/>
                                        <p:tgtEl>
                                          <p:spTgt spid="11"/>
                                        </p:tgtEl>
                                        <p:attrNameLst>
                                          <p:attrName>ppt_y</p:attrName>
                                        </p:attrNameLst>
                                      </p:cBhvr>
                                      <p:tavLst>
                                        <p:tav tm="0">
                                          <p:val>
                                            <p:strVal val="ppt_y"/>
                                          </p:val>
                                        </p:tav>
                                        <p:tav tm="100000">
                                          <p:val>
                                            <p:strVal val="0-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ppt_x"/>
                                          </p:val>
                                        </p:tav>
                                      </p:tavLst>
                                    </p:anim>
                                    <p:anim calcmode="lin" valueType="num">
                                      <p:cBhvr additive="base">
                                        <p:cTn id="95" dur="3000"/>
                                        <p:tgtEl>
                                          <p:spTgt spid="13"/>
                                        </p:tgtEl>
                                        <p:attrNameLst>
                                          <p:attrName>ppt_y</p:attrName>
                                        </p:attrNameLst>
                                      </p:cBhvr>
                                      <p:tavLst>
                                        <p:tav tm="0">
                                          <p:val>
                                            <p:strVal val="ppt_y"/>
                                          </p:val>
                                        </p:tav>
                                        <p:tav tm="100000">
                                          <p:val>
                                            <p:strVal val="0-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16" presetClass="exit" presetSubtype="37" fill="hold" grpId="3" nodeType="withEffect">
                                  <p:stCondLst>
                                    <p:cond delay="0"/>
                                  </p:stCondLst>
                                  <p:childTnLst>
                                    <p:animEffect transition="out" filter="barn(outVertical)">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6" presetClass="exit" presetSubtype="37" fill="hold" grpId="3" nodeType="withEffect">
                                  <p:stCondLst>
                                    <p:cond delay="0"/>
                                  </p:stCondLst>
                                  <p:childTnLst>
                                    <p:animEffect transition="out" filter="barn(outVertical)">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16" presetClass="exit" presetSubtype="37" fill="hold" grpId="3" nodeType="withEffect">
                                  <p:stCondLst>
                                    <p:cond delay="0"/>
                                  </p:stCondLst>
                                  <p:childTnLst>
                                    <p:animEffect transition="out" filter="barn(outVertical)">
                                      <p:cBhvr>
                                        <p:cTn id="104" dur="3000"/>
                                        <p:tgtEl>
                                          <p:spTgt spid="10"/>
                                        </p:tgtEl>
                                      </p:cBhvr>
                                    </p:animEffect>
                                    <p:set>
                                      <p:cBhvr>
                                        <p:cTn id="105" dur="1" fill="hold">
                                          <p:stCondLst>
                                            <p:cond delay="2999"/>
                                          </p:stCondLst>
                                        </p:cTn>
                                        <p:tgtEl>
                                          <p:spTgt spid="10"/>
                                        </p:tgtEl>
                                        <p:attrNameLst>
                                          <p:attrName>style.visibility</p:attrName>
                                        </p:attrNameLst>
                                      </p:cBhvr>
                                      <p:to>
                                        <p:strVal val="hidden"/>
                                      </p:to>
                                    </p:set>
                                  </p:childTnLst>
                                </p:cTn>
                              </p:par>
                              <p:par>
                                <p:cTn id="106" presetID="16" presetClass="exit" presetSubtype="37" fill="hold" grpId="3" nodeType="withEffect">
                                  <p:stCondLst>
                                    <p:cond delay="0"/>
                                  </p:stCondLst>
                                  <p:childTnLst>
                                    <p:animEffect transition="out" filter="barn(outVertical)">
                                      <p:cBhvr>
                                        <p:cTn id="107" dur="3000"/>
                                        <p:tgtEl>
                                          <p:spTgt spid="12"/>
                                        </p:tgtEl>
                                      </p:cBhvr>
                                    </p:animEffect>
                                    <p:set>
                                      <p:cBhvr>
                                        <p:cTn id="108" dur="1" fill="hold">
                                          <p:stCondLst>
                                            <p:cond delay="2999"/>
                                          </p:stCondLst>
                                        </p:cTn>
                                        <p:tgtEl>
                                          <p:spTgt spid="12"/>
                                        </p:tgtEl>
                                        <p:attrNameLst>
                                          <p:attrName>style.visibility</p:attrName>
                                        </p:attrNameLst>
                                      </p:cBhvr>
                                      <p:to>
                                        <p:strVal val="hidden"/>
                                      </p:to>
                                    </p:set>
                                  </p:childTnLst>
                                </p:cTn>
                              </p:par>
                              <p:par>
                                <p:cTn id="109" presetID="16" presetClass="exit" presetSubtype="37" fill="hold" grpId="3" nodeType="withEffect">
                                  <p:stCondLst>
                                    <p:cond delay="0"/>
                                  </p:stCondLst>
                                  <p:childTnLst>
                                    <p:animEffect transition="out" filter="barn(outVertical)">
                                      <p:cBhvr>
                                        <p:cTn id="110" dur="3000"/>
                                        <p:tgtEl>
                                          <p:spTgt spid="7"/>
                                        </p:tgtEl>
                                      </p:cBhvr>
                                    </p:animEffect>
                                    <p:set>
                                      <p:cBhvr>
                                        <p:cTn id="111" dur="1" fill="hold">
                                          <p:stCondLst>
                                            <p:cond delay="2999"/>
                                          </p:stCondLst>
                                        </p:cTn>
                                        <p:tgtEl>
                                          <p:spTgt spid="7"/>
                                        </p:tgtEl>
                                        <p:attrNameLst>
                                          <p:attrName>style.visibility</p:attrName>
                                        </p:attrNameLst>
                                      </p:cBhvr>
                                      <p:to>
                                        <p:strVal val="hidden"/>
                                      </p:to>
                                    </p:set>
                                  </p:childTnLst>
                                </p:cTn>
                              </p:par>
                              <p:par>
                                <p:cTn id="112" presetID="16" presetClass="exit" presetSubtype="37" fill="hold" grpId="3" nodeType="withEffect">
                                  <p:stCondLst>
                                    <p:cond delay="0"/>
                                  </p:stCondLst>
                                  <p:childTnLst>
                                    <p:animEffect transition="out" filter="barn(outVertical)">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6" presetClass="exit" presetSubtype="37" fill="hold" grpId="3" nodeType="withEffect">
                                  <p:stCondLst>
                                    <p:cond delay="0"/>
                                  </p:stCondLst>
                                  <p:childTnLst>
                                    <p:animEffect transition="out" filter="barn(outVertical)">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16" presetClass="exit" presetSubtype="37" fill="hold" grpId="3" nodeType="withEffect">
                                  <p:stCondLst>
                                    <p:cond delay="0"/>
                                  </p:stCondLst>
                                  <p:childTnLst>
                                    <p:animEffect transition="out" filter="barn(outVertical)">
                                      <p:cBhvr>
                                        <p:cTn id="119" dur="3000"/>
                                        <p:tgtEl>
                                          <p:spTgt spid="13"/>
                                        </p:tgtEl>
                                      </p:cBhvr>
                                    </p:animEffect>
                                    <p:set>
                                      <p:cBhvr>
                                        <p:cTn id="120" dur="1" fill="hold">
                                          <p:stCondLst>
                                            <p:cond delay="2999"/>
                                          </p:stCondLst>
                                        </p:cTn>
                                        <p:tgtEl>
                                          <p:spTgt spid="13"/>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Horizont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857224" y="857232"/>
            <a:ext cx="7429552" cy="5143536"/>
          </a:xfrm>
          <a:prstGeom prst="rect">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prstGeom>
          <a:blipFill dpi="0" rotWithShape="1">
            <a:blip r:embed="rId3">
              <a:duotone>
                <a:prstClr val="black"/>
                <a:schemeClr val="accent5">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71538" y="1071546"/>
            <a:ext cx="6929486" cy="4801314"/>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rPr>
              <a:t>SALUD</a:t>
            </a:r>
          </a:p>
          <a:p>
            <a:r>
              <a:rPr lang="es-ES" b="1" dirty="0" smtClean="0">
                <a:solidFill>
                  <a:schemeClr val="bg1"/>
                </a:solidFill>
                <a:effectLst>
                  <a:outerShdw blurRad="38100" dist="38100" dir="2700000" algn="tl">
                    <a:srgbClr val="000000">
                      <a:alpha val="43137"/>
                    </a:srgbClr>
                  </a:outerShdw>
                </a:effectLst>
              </a:rPr>
              <a:t>Un pez </a:t>
            </a:r>
            <a:r>
              <a:rPr lang="es-ES" b="1" dirty="0" err="1" smtClean="0">
                <a:solidFill>
                  <a:schemeClr val="bg1"/>
                </a:solidFill>
                <a:effectLst>
                  <a:outerShdw blurRad="38100" dist="38100" dir="2700000" algn="tl">
                    <a:srgbClr val="000000">
                      <a:alpha val="43137"/>
                    </a:srgbClr>
                  </a:outerShdw>
                </a:effectLst>
              </a:rPr>
              <a:t>Betta</a:t>
            </a:r>
            <a:r>
              <a:rPr lang="es-ES" b="1" dirty="0" smtClean="0">
                <a:solidFill>
                  <a:schemeClr val="bg1"/>
                </a:solidFill>
                <a:effectLst>
                  <a:outerShdw blurRad="38100" dist="38100" dir="2700000" algn="tl">
                    <a:srgbClr val="000000">
                      <a:alpha val="43137"/>
                    </a:srgbClr>
                  </a:outerShdw>
                </a:effectLst>
              </a:rPr>
              <a:t> bien cuidado puede vivir de cuatro a cinco años. Cuando se tienen en un recipiente pequeño, se deben cambiar 2/3 del agua una vez a la semana. Nunca cambies toda el agua. El pez </a:t>
            </a:r>
            <a:r>
              <a:rPr lang="es-ES" b="1" dirty="0" err="1" smtClean="0">
                <a:solidFill>
                  <a:schemeClr val="bg1"/>
                </a:solidFill>
                <a:effectLst>
                  <a:outerShdw blurRad="38100" dist="38100" dir="2700000" algn="tl">
                    <a:srgbClr val="000000">
                      <a:alpha val="43137"/>
                    </a:srgbClr>
                  </a:outerShdw>
                </a:effectLst>
              </a:rPr>
              <a:t>Betta</a:t>
            </a:r>
            <a:r>
              <a:rPr lang="es-ES" b="1" dirty="0" smtClean="0">
                <a:solidFill>
                  <a:schemeClr val="bg1"/>
                </a:solidFill>
                <a:effectLst>
                  <a:outerShdw blurRad="38100" dist="38100" dir="2700000" algn="tl">
                    <a:srgbClr val="000000">
                      <a:alpha val="43137"/>
                    </a:srgbClr>
                  </a:outerShdw>
                </a:effectLst>
              </a:rPr>
              <a:t> necesita algunas bacterias en el agua para vivir. Usa agua destilada (no del grifo). El acondicionador de agua se vende en las tiendas de mascotas para preparar el agua para tu pez. Mantén la temperatura del agua entre 72 y 82 K (22 a 27 Celsius) para mejores resultados. Los machos </a:t>
            </a:r>
            <a:r>
              <a:rPr lang="es-ES" b="1" dirty="0" err="1" smtClean="0">
                <a:solidFill>
                  <a:schemeClr val="bg1"/>
                </a:solidFill>
                <a:effectLst>
                  <a:outerShdw blurRad="38100" dist="38100" dir="2700000" algn="tl">
                    <a:srgbClr val="000000">
                      <a:alpha val="43137"/>
                    </a:srgbClr>
                  </a:outerShdw>
                </a:effectLst>
              </a:rPr>
              <a:t>Betta</a:t>
            </a:r>
            <a:r>
              <a:rPr lang="es-ES" b="1" dirty="0" smtClean="0">
                <a:solidFill>
                  <a:schemeClr val="bg1"/>
                </a:solidFill>
                <a:effectLst>
                  <a:outerShdw blurRad="38100" dist="38100" dir="2700000" algn="tl">
                    <a:srgbClr val="000000">
                      <a:alpha val="43137"/>
                    </a:srgbClr>
                  </a:outerShdw>
                </a:effectLst>
              </a:rPr>
              <a:t> prefieren el agua calma sin sistema de filtro. Las hembras prosperarán en un acuario con filtro, y requerirán cambios de agua cada pocos meses.</a:t>
            </a:r>
          </a:p>
          <a:p>
            <a:endParaRPr lang="es-ES" b="1" dirty="0" smtClean="0">
              <a:solidFill>
                <a:schemeClr val="bg1"/>
              </a:solidFill>
              <a:effectLst>
                <a:outerShdw blurRad="38100" dist="38100" dir="2700000" algn="tl">
                  <a:srgbClr val="000000">
                    <a:alpha val="43137"/>
                  </a:srgbClr>
                </a:outerShdw>
              </a:effectLst>
            </a:endParaRPr>
          </a:p>
          <a:p>
            <a:r>
              <a:rPr lang="es-ES" b="1" dirty="0" smtClean="0">
                <a:solidFill>
                  <a:schemeClr val="bg1"/>
                </a:solidFill>
                <a:effectLst>
                  <a:outerShdw blurRad="38100" dist="38100" dir="2700000" algn="tl">
                    <a:srgbClr val="000000">
                      <a:alpha val="43137"/>
                    </a:srgbClr>
                  </a:outerShdw>
                </a:effectLst>
              </a:rPr>
              <a:t>HISTORIA</a:t>
            </a:r>
          </a:p>
          <a:p>
            <a:r>
              <a:rPr lang="es-ES" b="1" dirty="0" smtClean="0">
                <a:solidFill>
                  <a:schemeClr val="bg1"/>
                </a:solidFill>
                <a:effectLst>
                  <a:outerShdw blurRad="38100" dist="38100" dir="2700000" algn="tl">
                    <a:srgbClr val="000000">
                      <a:alpha val="43137"/>
                    </a:srgbClr>
                  </a:outerShdw>
                </a:effectLst>
              </a:rPr>
              <a:t>Los peces </a:t>
            </a:r>
            <a:r>
              <a:rPr lang="es-ES" b="1" dirty="0" err="1" smtClean="0">
                <a:solidFill>
                  <a:schemeClr val="bg1"/>
                </a:solidFill>
                <a:effectLst>
                  <a:outerShdw blurRad="38100" dist="38100" dir="2700000" algn="tl">
                    <a:srgbClr val="000000">
                      <a:alpha val="43137"/>
                    </a:srgbClr>
                  </a:outerShdw>
                </a:effectLst>
              </a:rPr>
              <a:t>Betta</a:t>
            </a:r>
            <a:r>
              <a:rPr lang="es-ES" b="1" dirty="0" smtClean="0">
                <a:solidFill>
                  <a:schemeClr val="bg1"/>
                </a:solidFill>
                <a:effectLst>
                  <a:outerShdw blurRad="38100" dist="38100" dir="2700000" algn="tl">
                    <a:srgbClr val="000000">
                      <a:alpha val="43137"/>
                    </a:srgbClr>
                  </a:outerShdw>
                </a:effectLst>
              </a:rPr>
              <a:t> son nativos del Sureste de Asia. Pueden encontrarse viviendo en charcos de lluvia y pequeñas depresiones llenas de agua cerca los arrozales.</a:t>
            </a:r>
          </a:p>
          <a:p>
            <a:endParaRPr lang="es-ES"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4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6691"/>
            <a:ext cx="9144000" cy="6857999"/>
          </a:xfrm>
        </p:spPr>
        <p:txBody>
          <a:bodyPr/>
          <a:lstStyle/>
          <a:p>
            <a:endParaRPr lang="es-ES" dirty="0"/>
          </a:p>
        </p:txBody>
      </p:sp>
      <p:sp>
        <p:nvSpPr>
          <p:cNvPr id="3" name="2 Subtítulo"/>
          <p:cNvSpPr>
            <a:spLocks noGrp="1"/>
          </p:cNvSpPr>
          <p:nvPr>
            <p:ph type="subTitle" idx="1"/>
          </p:nvPr>
        </p:nvSpPr>
        <p:spPr>
          <a:xfrm>
            <a:off x="0" y="6691"/>
            <a:ext cx="9144000" cy="6858000"/>
          </a:xfrm>
          <a:gradFill flip="none" rotWithShape="1">
            <a:gsLst>
              <a:gs pos="0">
                <a:schemeClr val="tx1">
                  <a:lumMod val="95000"/>
                </a:schemeClr>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0(18).jpg"/>
          <p:cNvPicPr>
            <a:picLocks noChangeAspect="1"/>
          </p:cNvPicPr>
          <p:nvPr/>
        </p:nvPicPr>
        <p:blipFill>
          <a:blip r:embed="rId2"/>
          <a:stretch>
            <a:fillRect/>
          </a:stretch>
        </p:blipFill>
        <p:spPr>
          <a:xfrm>
            <a:off x="0" y="6691"/>
            <a:ext cx="9144000" cy="6851309"/>
          </a:xfrm>
          <a:prstGeom prst="rect">
            <a:avLst/>
          </a:prstGeom>
        </p:spPr>
      </p:pic>
      <p:pic>
        <p:nvPicPr>
          <p:cNvPr id="13" name="12 Imagen" descr="efecotos,luces,círculos (1).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1857356" y="721047"/>
            <a:ext cx="5500726" cy="5500726"/>
          </a:xfrm>
          <a:prstGeom prst="rect">
            <a:avLst/>
          </a:prstGeom>
        </p:spPr>
      </p:pic>
      <p:pic>
        <p:nvPicPr>
          <p:cNvPr id="14" name="13 Imagen" descr="efecotos,luces,círculos (1).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3500430" y="2364121"/>
            <a:ext cx="2295540" cy="2295540"/>
          </a:xfrm>
          <a:prstGeom prst="rect">
            <a:avLst/>
          </a:prstGeom>
        </p:spPr>
      </p:pic>
      <p:sp>
        <p:nvSpPr>
          <p:cNvPr id="7" name="6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3000" fill="hold"/>
                                        <p:tgtEl>
                                          <p:spTgt spid="13"/>
                                        </p:tgtEl>
                                        <p:attrNameLst>
                                          <p:attrName>ppt_w</p:attrName>
                                        </p:attrNameLst>
                                      </p:cBhvr>
                                      <p:tavLst>
                                        <p:tav tm="0">
                                          <p:val>
                                            <p:fltVal val="0"/>
                                          </p:val>
                                        </p:tav>
                                        <p:tav tm="100000">
                                          <p:val>
                                            <p:strVal val="#ppt_w"/>
                                          </p:val>
                                        </p:tav>
                                      </p:tavLst>
                                    </p:anim>
                                    <p:anim calcmode="lin" valueType="num">
                                      <p:cBhvr>
                                        <p:cTn id="11" dur="3000" fill="hold"/>
                                        <p:tgtEl>
                                          <p:spTgt spid="13"/>
                                        </p:tgtEl>
                                        <p:attrNameLst>
                                          <p:attrName>ppt_h</p:attrName>
                                        </p:attrNameLst>
                                      </p:cBhvr>
                                      <p:tavLst>
                                        <p:tav tm="0">
                                          <p:val>
                                            <p:fltVal val="0"/>
                                          </p:val>
                                        </p:tav>
                                        <p:tav tm="100000">
                                          <p:val>
                                            <p:strVal val="#ppt_h"/>
                                          </p:val>
                                        </p:tav>
                                      </p:tavLst>
                                    </p:anim>
                                    <p:anim calcmode="lin" valueType="num">
                                      <p:cBhvr>
                                        <p:cTn id="12" dur="3000" fill="hold"/>
                                        <p:tgtEl>
                                          <p:spTgt spid="13"/>
                                        </p:tgtEl>
                                        <p:attrNameLst>
                                          <p:attrName>ppt_x</p:attrName>
                                        </p:attrNameLst>
                                      </p:cBhvr>
                                      <p:tavLst>
                                        <p:tav tm="0">
                                          <p:val>
                                            <p:fltVal val="0.5"/>
                                          </p:val>
                                        </p:tav>
                                        <p:tav tm="100000">
                                          <p:val>
                                            <p:strVal val="#ppt_x"/>
                                          </p:val>
                                        </p:tav>
                                      </p:tavLst>
                                    </p:anim>
                                    <p:anim calcmode="lin" valueType="num">
                                      <p:cBhvr>
                                        <p:cTn id="13" dur="3000" fill="hold"/>
                                        <p:tgtEl>
                                          <p:spTgt spid="13"/>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13"/>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3000" fill="hold"/>
                                        <p:tgtEl>
                                          <p:spTgt spid="14"/>
                                        </p:tgtEl>
                                        <p:attrNameLst>
                                          <p:attrName>ppt_w</p:attrName>
                                        </p:attrNameLst>
                                      </p:cBhvr>
                                      <p:tavLst>
                                        <p:tav tm="0">
                                          <p:val>
                                            <p:fltVal val="0"/>
                                          </p:val>
                                        </p:tav>
                                        <p:tav tm="100000">
                                          <p:val>
                                            <p:strVal val="#ppt_w"/>
                                          </p:val>
                                        </p:tav>
                                      </p:tavLst>
                                    </p:anim>
                                    <p:anim calcmode="lin" valueType="num">
                                      <p:cBhvr>
                                        <p:cTn id="19" dur="3000" fill="hold"/>
                                        <p:tgtEl>
                                          <p:spTgt spid="14"/>
                                        </p:tgtEl>
                                        <p:attrNameLst>
                                          <p:attrName>ppt_h</p:attrName>
                                        </p:attrNameLst>
                                      </p:cBhvr>
                                      <p:tavLst>
                                        <p:tav tm="0">
                                          <p:val>
                                            <p:fltVal val="0"/>
                                          </p:val>
                                        </p:tav>
                                        <p:tav tm="100000">
                                          <p:val>
                                            <p:strVal val="#ppt_h"/>
                                          </p:val>
                                        </p:tav>
                                      </p:tavLst>
                                    </p:anim>
                                    <p:anim calcmode="lin" valueType="num">
                                      <p:cBhvr>
                                        <p:cTn id="20" dur="3000" fill="hold"/>
                                        <p:tgtEl>
                                          <p:spTgt spid="14"/>
                                        </p:tgtEl>
                                        <p:attrNameLst>
                                          <p:attrName>ppt_x</p:attrName>
                                        </p:attrNameLst>
                                      </p:cBhvr>
                                      <p:tavLst>
                                        <p:tav tm="0">
                                          <p:val>
                                            <p:fltVal val="0.5"/>
                                          </p:val>
                                        </p:tav>
                                        <p:tav tm="100000">
                                          <p:val>
                                            <p:strVal val="#ppt_x"/>
                                          </p:val>
                                        </p:tav>
                                      </p:tavLst>
                                    </p:anim>
                                    <p:anim calcmode="lin" valueType="num">
                                      <p:cBhvr>
                                        <p:cTn id="21" dur="3000" fill="hold"/>
                                        <p:tgtEl>
                                          <p:spTgt spid="14"/>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14"/>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13"/>
                                        </p:tgtEl>
                                        <p:attrNameLst>
                                          <p:attrName>ppt_w</p:attrName>
                                        </p:attrNameLst>
                                      </p:cBhvr>
                                      <p:tavLst>
                                        <p:tav tm="0">
                                          <p:val>
                                            <p:strVal val="ppt_w"/>
                                          </p:val>
                                        </p:tav>
                                        <p:tav tm="100000">
                                          <p:val>
                                            <p:fltVal val="0"/>
                                          </p:val>
                                        </p:tav>
                                      </p:tavLst>
                                    </p:anim>
                                    <p:anim calcmode="lin" valueType="num">
                                      <p:cBhvr>
                                        <p:cTn id="27" dur="3000"/>
                                        <p:tgtEl>
                                          <p:spTgt spid="13"/>
                                        </p:tgtEl>
                                        <p:attrNameLst>
                                          <p:attrName>ppt_h</p:attrName>
                                        </p:attrNameLst>
                                      </p:cBhvr>
                                      <p:tavLst>
                                        <p:tav tm="0">
                                          <p:val>
                                            <p:strVal val="ppt_h"/>
                                          </p:val>
                                        </p:tav>
                                        <p:tav tm="100000">
                                          <p:val>
                                            <p:fltVal val="0"/>
                                          </p:val>
                                        </p:tav>
                                      </p:tavLst>
                                    </p:anim>
                                    <p:anim calcmode="lin" valueType="num">
                                      <p:cBhvr>
                                        <p:cTn id="28" dur="3000"/>
                                        <p:tgtEl>
                                          <p:spTgt spid="13"/>
                                        </p:tgtEl>
                                        <p:attrNameLst>
                                          <p:attrName>ppt_x</p:attrName>
                                        </p:attrNameLst>
                                      </p:cBhvr>
                                      <p:tavLst>
                                        <p:tav tm="0">
                                          <p:val>
                                            <p:strVal val="ppt_x"/>
                                          </p:val>
                                        </p:tav>
                                        <p:tav tm="100000">
                                          <p:val>
                                            <p:fltVal val="0.5"/>
                                          </p:val>
                                        </p:tav>
                                      </p:tavLst>
                                    </p:anim>
                                    <p:anim calcmode="lin" valueType="num">
                                      <p:cBhvr>
                                        <p:cTn id="29" dur="3000"/>
                                        <p:tgtEl>
                                          <p:spTgt spid="13"/>
                                        </p:tgtEl>
                                        <p:attrNameLst>
                                          <p:attrName>ppt_y</p:attrName>
                                        </p:attrNameLst>
                                      </p:cBhvr>
                                      <p:tavLst>
                                        <p:tav tm="0">
                                          <p:val>
                                            <p:strVal val="ppt_y"/>
                                          </p:val>
                                        </p:tav>
                                        <p:tav tm="100000">
                                          <p:val>
                                            <p:fltVal val="0.5"/>
                                          </p:val>
                                        </p:tav>
                                      </p:tavLst>
                                    </p:anim>
                                    <p:set>
                                      <p:cBhvr>
                                        <p:cTn id="30" dur="1" fill="hold">
                                          <p:stCondLst>
                                            <p:cond delay="2999"/>
                                          </p:stCondLst>
                                        </p:cTn>
                                        <p:tgtEl>
                                          <p:spTgt spid="13"/>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14"/>
                                        </p:tgtEl>
                                        <p:attrNameLst>
                                          <p:attrName>ppt_w</p:attrName>
                                        </p:attrNameLst>
                                      </p:cBhvr>
                                      <p:tavLst>
                                        <p:tav tm="0">
                                          <p:val>
                                            <p:strVal val="ppt_w"/>
                                          </p:val>
                                        </p:tav>
                                        <p:tav tm="100000">
                                          <p:val>
                                            <p:fltVal val="0"/>
                                          </p:val>
                                        </p:tav>
                                      </p:tavLst>
                                    </p:anim>
                                    <p:anim calcmode="lin" valueType="num">
                                      <p:cBhvr>
                                        <p:cTn id="33" dur="3000"/>
                                        <p:tgtEl>
                                          <p:spTgt spid="14"/>
                                        </p:tgtEl>
                                        <p:attrNameLst>
                                          <p:attrName>ppt_h</p:attrName>
                                        </p:attrNameLst>
                                      </p:cBhvr>
                                      <p:tavLst>
                                        <p:tav tm="0">
                                          <p:val>
                                            <p:strVal val="ppt_h"/>
                                          </p:val>
                                        </p:tav>
                                        <p:tav tm="100000">
                                          <p:val>
                                            <p:fltVal val="0"/>
                                          </p:val>
                                        </p:tav>
                                      </p:tavLst>
                                    </p:anim>
                                    <p:anim calcmode="lin" valueType="num">
                                      <p:cBhvr>
                                        <p:cTn id="34" dur="3000"/>
                                        <p:tgtEl>
                                          <p:spTgt spid="14"/>
                                        </p:tgtEl>
                                        <p:attrNameLst>
                                          <p:attrName>ppt_x</p:attrName>
                                        </p:attrNameLst>
                                      </p:cBhvr>
                                      <p:tavLst>
                                        <p:tav tm="0">
                                          <p:val>
                                            <p:strVal val="ppt_x"/>
                                          </p:val>
                                        </p:tav>
                                        <p:tav tm="100000">
                                          <p:val>
                                            <p:fltVal val="0.5"/>
                                          </p:val>
                                        </p:tav>
                                      </p:tavLst>
                                    </p:anim>
                                    <p:anim calcmode="lin" valueType="num">
                                      <p:cBhvr>
                                        <p:cTn id="35" dur="3000"/>
                                        <p:tgtEl>
                                          <p:spTgt spid="14"/>
                                        </p:tgtEl>
                                        <p:attrNameLst>
                                          <p:attrName>ppt_y</p:attrName>
                                        </p:attrNameLst>
                                      </p:cBhvr>
                                      <p:tavLst>
                                        <p:tav tm="0">
                                          <p:val>
                                            <p:strVal val="ppt_y"/>
                                          </p:val>
                                        </p:tav>
                                        <p:tav tm="100000">
                                          <p:val>
                                            <p:fltVal val="0.5"/>
                                          </p:val>
                                        </p:tav>
                                      </p:tavLst>
                                    </p:anim>
                                    <p:set>
                                      <p:cBhvr>
                                        <p:cTn id="36" dur="1" fill="hold">
                                          <p:stCondLst>
                                            <p:cond delay="2999"/>
                                          </p:stCondLst>
                                        </p:cTn>
                                        <p:tgtEl>
                                          <p:spTgt spid="14"/>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14"/>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3"/>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B0F0"/>
              </a:gs>
              <a:gs pos="50000">
                <a:srgbClr val="FFD757">
                  <a:shade val="67500"/>
                  <a:satMod val="115000"/>
                </a:srgbClr>
              </a:gs>
              <a:gs pos="100000">
                <a:srgbClr val="FFD757">
                  <a:shade val="100000"/>
                  <a:satMod val="115000"/>
                </a:srgbClr>
              </a:gs>
            </a:gsLst>
            <a:path path="circle">
              <a:fillToRect l="50000" t="50000" r="50000" b="50000"/>
            </a:path>
            <a:tileRect/>
          </a:gradFill>
        </p:spPr>
        <p:txBody>
          <a:bodyPr/>
          <a:lstStyle/>
          <a:p>
            <a:endParaRPr lang="es-ES" dirty="0"/>
          </a:p>
        </p:txBody>
      </p:sp>
      <p:pic>
        <p:nvPicPr>
          <p:cNvPr id="5" name="4 Imagen" descr="0206201138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rot="18773843">
            <a:off x="512232" y="1684703"/>
            <a:ext cx="4751577" cy="349114"/>
          </a:xfrm>
          <a:prstGeom prst="rect">
            <a:avLst/>
          </a:prstGeom>
          <a:gradFill flip="none" rotWithShape="1">
            <a:gsLst>
              <a:gs pos="0">
                <a:srgbClr val="FFFF00"/>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583723">
            <a:off x="600611" y="4874721"/>
            <a:ext cx="4783174" cy="329299"/>
          </a:xfrm>
          <a:prstGeom prst="rect">
            <a:avLst/>
          </a:prstGeom>
          <a:gradFill flip="none" rotWithShape="1">
            <a:gsLst>
              <a:gs pos="0">
                <a:srgbClr val="FFFF00"/>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773843">
            <a:off x="3789064" y="4913832"/>
            <a:ext cx="4705646" cy="254255"/>
          </a:xfrm>
          <a:prstGeom prst="rect">
            <a:avLst/>
          </a:prstGeom>
          <a:gradFill flip="none" rotWithShape="1">
            <a:gsLst>
              <a:gs pos="0">
                <a:srgbClr val="FFFF00"/>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697780">
            <a:off x="3775913" y="1669592"/>
            <a:ext cx="4830521" cy="254087"/>
          </a:xfrm>
          <a:prstGeom prst="rect">
            <a:avLst/>
          </a:prstGeom>
          <a:gradFill flip="none" rotWithShape="1">
            <a:gsLst>
              <a:gs pos="0">
                <a:srgbClr val="FFFF00"/>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773843">
            <a:off x="692951" y="2022584"/>
            <a:ext cx="4878002" cy="312502"/>
          </a:xfrm>
          <a:prstGeom prst="rect">
            <a:avLst/>
          </a:prstGeom>
          <a:gradFill flip="none" rotWithShape="1">
            <a:gsLst>
              <a:gs pos="0">
                <a:srgbClr val="FFFF00"/>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73843">
            <a:off x="3555963" y="4634178"/>
            <a:ext cx="4737733" cy="290880"/>
          </a:xfrm>
          <a:prstGeom prst="rect">
            <a:avLst/>
          </a:prstGeom>
          <a:gradFill flip="none" rotWithShape="1">
            <a:gsLst>
              <a:gs pos="0">
                <a:srgbClr val="FFFF00"/>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697780">
            <a:off x="3454607" y="1955648"/>
            <a:ext cx="4830521" cy="251846"/>
          </a:xfrm>
          <a:prstGeom prst="rect">
            <a:avLst/>
          </a:prstGeom>
          <a:gradFill flip="none" rotWithShape="1">
            <a:gsLst>
              <a:gs pos="0">
                <a:srgbClr val="FFFF00"/>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583723">
            <a:off x="893847" y="4563674"/>
            <a:ext cx="4783174" cy="320384"/>
          </a:xfrm>
          <a:prstGeom prst="rect">
            <a:avLst/>
          </a:prstGeom>
          <a:gradFill flip="none" rotWithShape="1">
            <a:gsLst>
              <a:gs pos="0">
                <a:srgbClr val="FFFF00"/>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3" presetClass="entr" presetSubtype="10"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horizontal)">
                                      <p:cBhvr>
                                        <p:cTn id="42" dur="3000"/>
                                        <p:tgtEl>
                                          <p:spTgt spid="6"/>
                                        </p:tgtEl>
                                      </p:cBhvr>
                                    </p:animEffect>
                                  </p:childTnLst>
                                </p:cTn>
                              </p:par>
                              <p:par>
                                <p:cTn id="43" presetID="3" presetClass="entr" presetSubtype="10"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linds(horizontal)">
                                      <p:cBhvr>
                                        <p:cTn id="45" dur="3000"/>
                                        <p:tgtEl>
                                          <p:spTgt spid="7"/>
                                        </p:tgtEl>
                                      </p:cBhvr>
                                    </p:animEffect>
                                  </p:childTnLst>
                                </p:cTn>
                              </p:par>
                              <p:par>
                                <p:cTn id="46" presetID="3" presetClass="entr" presetSubtype="10" fill="hold" grpId="1"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linds(horizontal)">
                                      <p:cBhvr>
                                        <p:cTn id="48" dur="3000"/>
                                        <p:tgtEl>
                                          <p:spTgt spid="8"/>
                                        </p:tgtEl>
                                      </p:cBhvr>
                                    </p:animEffect>
                                  </p:childTnLst>
                                </p:cTn>
                              </p:par>
                              <p:par>
                                <p:cTn id="49" presetID="3" presetClass="entr" presetSubtype="10" fill="hold" grpId="1"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linds(horizontal)">
                                      <p:cBhvr>
                                        <p:cTn id="51" dur="3000"/>
                                        <p:tgtEl>
                                          <p:spTgt spid="9"/>
                                        </p:tgtEl>
                                      </p:cBhvr>
                                    </p:animEffect>
                                  </p:childTnLst>
                                </p:cTn>
                              </p:par>
                              <p:par>
                                <p:cTn id="52" presetID="3"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linds(horizontal)">
                                      <p:cBhvr>
                                        <p:cTn id="54" dur="3000"/>
                                        <p:tgtEl>
                                          <p:spTgt spid="10"/>
                                        </p:tgtEl>
                                      </p:cBhvr>
                                    </p:animEffect>
                                  </p:childTnLst>
                                </p:cTn>
                              </p:par>
                              <p:par>
                                <p:cTn id="55" presetID="3" presetClass="entr" presetSubtype="10"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linds(horizontal)">
                                      <p:cBhvr>
                                        <p:cTn id="57" dur="3000"/>
                                        <p:tgtEl>
                                          <p:spTgt spid="11"/>
                                        </p:tgtEl>
                                      </p:cBhvr>
                                    </p:animEffect>
                                  </p:childTnLst>
                                </p:cTn>
                              </p:par>
                              <p:par>
                                <p:cTn id="58" presetID="3" presetClass="entr" presetSubtype="10" fill="hold" grpId="1"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linds(horizontal)">
                                      <p:cBhvr>
                                        <p:cTn id="60" dur="3000"/>
                                        <p:tgtEl>
                                          <p:spTgt spid="12"/>
                                        </p:tgtEl>
                                      </p:cBhvr>
                                    </p:animEffect>
                                  </p:childTnLst>
                                </p:cTn>
                              </p:par>
                              <p:par>
                                <p:cTn id="61" presetID="3" presetClass="entr" presetSubtype="10"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linds(horizontal)">
                                      <p:cBhvr>
                                        <p:cTn id="63" dur="3000"/>
                                        <p:tgtEl>
                                          <p:spTgt spid="13"/>
                                        </p:tgtEl>
                                      </p:cBhvr>
                                    </p:animEffect>
                                  </p:childTnLst>
                                </p:cTn>
                              </p:par>
                            </p:childTnLst>
                          </p:cTn>
                        </p:par>
                        <p:par>
                          <p:cTn id="64" fill="hold">
                            <p:stCondLst>
                              <p:cond delay="3000"/>
                            </p:stCondLst>
                            <p:childTnLst>
                              <p:par>
                                <p:cTn id="65" presetID="23" presetClass="exit" presetSubtype="544" fill="hold" grpId="2" nodeType="afterEffect">
                                  <p:stCondLst>
                                    <p:cond delay="0"/>
                                  </p:stCondLst>
                                  <p:childTnLst>
                                    <p:anim calcmode="lin" valueType="num">
                                      <p:cBhvr>
                                        <p:cTn id="66" dur="3000"/>
                                        <p:tgtEl>
                                          <p:spTgt spid="6"/>
                                        </p:tgtEl>
                                        <p:attrNameLst>
                                          <p:attrName>ppt_w</p:attrName>
                                        </p:attrNameLst>
                                      </p:cBhvr>
                                      <p:tavLst>
                                        <p:tav tm="0">
                                          <p:val>
                                            <p:strVal val="ppt_w"/>
                                          </p:val>
                                        </p:tav>
                                        <p:tav tm="100000">
                                          <p:val>
                                            <p:fltVal val="0"/>
                                          </p:val>
                                        </p:tav>
                                      </p:tavLst>
                                    </p:anim>
                                    <p:anim calcmode="lin" valueType="num">
                                      <p:cBhvr>
                                        <p:cTn id="67" dur="3000"/>
                                        <p:tgtEl>
                                          <p:spTgt spid="6"/>
                                        </p:tgtEl>
                                        <p:attrNameLst>
                                          <p:attrName>ppt_h</p:attrName>
                                        </p:attrNameLst>
                                      </p:cBhvr>
                                      <p:tavLst>
                                        <p:tav tm="0">
                                          <p:val>
                                            <p:strVal val="ppt_h"/>
                                          </p:val>
                                        </p:tav>
                                        <p:tav tm="100000">
                                          <p:val>
                                            <p:fltVal val="0"/>
                                          </p:val>
                                        </p:tav>
                                      </p:tavLst>
                                    </p:anim>
                                    <p:anim calcmode="lin" valueType="num">
                                      <p:cBhvr>
                                        <p:cTn id="68" dur="3000"/>
                                        <p:tgtEl>
                                          <p:spTgt spid="6"/>
                                        </p:tgtEl>
                                        <p:attrNameLst>
                                          <p:attrName>ppt_x</p:attrName>
                                        </p:attrNameLst>
                                      </p:cBhvr>
                                      <p:tavLst>
                                        <p:tav tm="0">
                                          <p:val>
                                            <p:strVal val="ppt_x"/>
                                          </p:val>
                                        </p:tav>
                                        <p:tav tm="100000">
                                          <p:val>
                                            <p:fltVal val="0.5"/>
                                          </p:val>
                                        </p:tav>
                                      </p:tavLst>
                                    </p:anim>
                                    <p:anim calcmode="lin" valueType="num">
                                      <p:cBhvr>
                                        <p:cTn id="69" dur="3000"/>
                                        <p:tgtEl>
                                          <p:spTgt spid="6"/>
                                        </p:tgtEl>
                                        <p:attrNameLst>
                                          <p:attrName>ppt_y</p:attrName>
                                        </p:attrNameLst>
                                      </p:cBhvr>
                                      <p:tavLst>
                                        <p:tav tm="0">
                                          <p:val>
                                            <p:strVal val="ppt_y"/>
                                          </p:val>
                                        </p:tav>
                                        <p:tav tm="100000">
                                          <p:val>
                                            <p:fltVal val="0.5"/>
                                          </p:val>
                                        </p:tav>
                                      </p:tavLst>
                                    </p:anim>
                                    <p:set>
                                      <p:cBhvr>
                                        <p:cTn id="70" dur="1" fill="hold">
                                          <p:stCondLst>
                                            <p:cond delay="2999"/>
                                          </p:stCondLst>
                                        </p:cTn>
                                        <p:tgtEl>
                                          <p:spTgt spid="6"/>
                                        </p:tgtEl>
                                        <p:attrNameLst>
                                          <p:attrName>style.visibility</p:attrName>
                                        </p:attrNameLst>
                                      </p:cBhvr>
                                      <p:to>
                                        <p:strVal val="hidden"/>
                                      </p:to>
                                    </p:set>
                                  </p:childTnLst>
                                </p:cTn>
                              </p:par>
                              <p:par>
                                <p:cTn id="71" presetID="23" presetClass="exit" presetSubtype="544" fill="hold" grpId="2" nodeType="withEffect">
                                  <p:stCondLst>
                                    <p:cond delay="0"/>
                                  </p:stCondLst>
                                  <p:childTnLst>
                                    <p:anim calcmode="lin" valueType="num">
                                      <p:cBhvr>
                                        <p:cTn id="72" dur="3000"/>
                                        <p:tgtEl>
                                          <p:spTgt spid="7"/>
                                        </p:tgtEl>
                                        <p:attrNameLst>
                                          <p:attrName>ppt_w</p:attrName>
                                        </p:attrNameLst>
                                      </p:cBhvr>
                                      <p:tavLst>
                                        <p:tav tm="0">
                                          <p:val>
                                            <p:strVal val="ppt_w"/>
                                          </p:val>
                                        </p:tav>
                                        <p:tav tm="100000">
                                          <p:val>
                                            <p:fltVal val="0"/>
                                          </p:val>
                                        </p:tav>
                                      </p:tavLst>
                                    </p:anim>
                                    <p:anim calcmode="lin" valueType="num">
                                      <p:cBhvr>
                                        <p:cTn id="73" dur="3000"/>
                                        <p:tgtEl>
                                          <p:spTgt spid="7"/>
                                        </p:tgtEl>
                                        <p:attrNameLst>
                                          <p:attrName>ppt_h</p:attrName>
                                        </p:attrNameLst>
                                      </p:cBhvr>
                                      <p:tavLst>
                                        <p:tav tm="0">
                                          <p:val>
                                            <p:strVal val="ppt_h"/>
                                          </p:val>
                                        </p:tav>
                                        <p:tav tm="100000">
                                          <p:val>
                                            <p:fltVal val="0"/>
                                          </p:val>
                                        </p:tav>
                                      </p:tavLst>
                                    </p:anim>
                                    <p:anim calcmode="lin" valueType="num">
                                      <p:cBhvr>
                                        <p:cTn id="74" dur="3000"/>
                                        <p:tgtEl>
                                          <p:spTgt spid="7"/>
                                        </p:tgtEl>
                                        <p:attrNameLst>
                                          <p:attrName>ppt_x</p:attrName>
                                        </p:attrNameLst>
                                      </p:cBhvr>
                                      <p:tavLst>
                                        <p:tav tm="0">
                                          <p:val>
                                            <p:strVal val="ppt_x"/>
                                          </p:val>
                                        </p:tav>
                                        <p:tav tm="100000">
                                          <p:val>
                                            <p:fltVal val="0.5"/>
                                          </p:val>
                                        </p:tav>
                                      </p:tavLst>
                                    </p:anim>
                                    <p:anim calcmode="lin" valueType="num">
                                      <p:cBhvr>
                                        <p:cTn id="75" dur="3000"/>
                                        <p:tgtEl>
                                          <p:spTgt spid="7"/>
                                        </p:tgtEl>
                                        <p:attrNameLst>
                                          <p:attrName>ppt_y</p:attrName>
                                        </p:attrNameLst>
                                      </p:cBhvr>
                                      <p:tavLst>
                                        <p:tav tm="0">
                                          <p:val>
                                            <p:strVal val="ppt_y"/>
                                          </p:val>
                                        </p:tav>
                                        <p:tav tm="100000">
                                          <p:val>
                                            <p:fltVal val="0.5"/>
                                          </p:val>
                                        </p:tav>
                                      </p:tavLst>
                                    </p:anim>
                                    <p:set>
                                      <p:cBhvr>
                                        <p:cTn id="76" dur="1" fill="hold">
                                          <p:stCondLst>
                                            <p:cond delay="2999"/>
                                          </p:stCondLst>
                                        </p:cTn>
                                        <p:tgtEl>
                                          <p:spTgt spid="7"/>
                                        </p:tgtEl>
                                        <p:attrNameLst>
                                          <p:attrName>style.visibility</p:attrName>
                                        </p:attrNameLst>
                                      </p:cBhvr>
                                      <p:to>
                                        <p:strVal val="hidden"/>
                                      </p:to>
                                    </p:set>
                                  </p:childTnLst>
                                </p:cTn>
                              </p:par>
                              <p:par>
                                <p:cTn id="77" presetID="23" presetClass="exit" presetSubtype="544" fill="hold" grpId="2" nodeType="withEffect">
                                  <p:stCondLst>
                                    <p:cond delay="0"/>
                                  </p:stCondLst>
                                  <p:childTnLst>
                                    <p:anim calcmode="lin" valueType="num">
                                      <p:cBhvr>
                                        <p:cTn id="78" dur="3000"/>
                                        <p:tgtEl>
                                          <p:spTgt spid="8"/>
                                        </p:tgtEl>
                                        <p:attrNameLst>
                                          <p:attrName>ppt_w</p:attrName>
                                        </p:attrNameLst>
                                      </p:cBhvr>
                                      <p:tavLst>
                                        <p:tav tm="0">
                                          <p:val>
                                            <p:strVal val="ppt_w"/>
                                          </p:val>
                                        </p:tav>
                                        <p:tav tm="100000">
                                          <p:val>
                                            <p:fltVal val="0"/>
                                          </p:val>
                                        </p:tav>
                                      </p:tavLst>
                                    </p:anim>
                                    <p:anim calcmode="lin" valueType="num">
                                      <p:cBhvr>
                                        <p:cTn id="79" dur="3000"/>
                                        <p:tgtEl>
                                          <p:spTgt spid="8"/>
                                        </p:tgtEl>
                                        <p:attrNameLst>
                                          <p:attrName>ppt_h</p:attrName>
                                        </p:attrNameLst>
                                      </p:cBhvr>
                                      <p:tavLst>
                                        <p:tav tm="0">
                                          <p:val>
                                            <p:strVal val="ppt_h"/>
                                          </p:val>
                                        </p:tav>
                                        <p:tav tm="100000">
                                          <p:val>
                                            <p:fltVal val="0"/>
                                          </p:val>
                                        </p:tav>
                                      </p:tavLst>
                                    </p:anim>
                                    <p:anim calcmode="lin" valueType="num">
                                      <p:cBhvr>
                                        <p:cTn id="80" dur="3000"/>
                                        <p:tgtEl>
                                          <p:spTgt spid="8"/>
                                        </p:tgtEl>
                                        <p:attrNameLst>
                                          <p:attrName>ppt_x</p:attrName>
                                        </p:attrNameLst>
                                      </p:cBhvr>
                                      <p:tavLst>
                                        <p:tav tm="0">
                                          <p:val>
                                            <p:strVal val="ppt_x"/>
                                          </p:val>
                                        </p:tav>
                                        <p:tav tm="100000">
                                          <p:val>
                                            <p:fltVal val="0.5"/>
                                          </p:val>
                                        </p:tav>
                                      </p:tavLst>
                                    </p:anim>
                                    <p:anim calcmode="lin" valueType="num">
                                      <p:cBhvr>
                                        <p:cTn id="81" dur="3000"/>
                                        <p:tgtEl>
                                          <p:spTgt spid="8"/>
                                        </p:tgtEl>
                                        <p:attrNameLst>
                                          <p:attrName>ppt_y</p:attrName>
                                        </p:attrNameLst>
                                      </p:cBhvr>
                                      <p:tavLst>
                                        <p:tav tm="0">
                                          <p:val>
                                            <p:strVal val="ppt_y"/>
                                          </p:val>
                                        </p:tav>
                                        <p:tav tm="100000">
                                          <p:val>
                                            <p:fltVal val="0.5"/>
                                          </p:val>
                                        </p:tav>
                                      </p:tavLst>
                                    </p:anim>
                                    <p:set>
                                      <p:cBhvr>
                                        <p:cTn id="82" dur="1" fill="hold">
                                          <p:stCondLst>
                                            <p:cond delay="2999"/>
                                          </p:stCondLst>
                                        </p:cTn>
                                        <p:tgtEl>
                                          <p:spTgt spid="8"/>
                                        </p:tgtEl>
                                        <p:attrNameLst>
                                          <p:attrName>style.visibility</p:attrName>
                                        </p:attrNameLst>
                                      </p:cBhvr>
                                      <p:to>
                                        <p:strVal val="hidden"/>
                                      </p:to>
                                    </p:set>
                                  </p:childTnLst>
                                </p:cTn>
                              </p:par>
                              <p:par>
                                <p:cTn id="83" presetID="23" presetClass="exit" presetSubtype="544" fill="hold" grpId="2" nodeType="withEffect">
                                  <p:stCondLst>
                                    <p:cond delay="0"/>
                                  </p:stCondLst>
                                  <p:childTnLst>
                                    <p:anim calcmode="lin" valueType="num">
                                      <p:cBhvr>
                                        <p:cTn id="84" dur="3000"/>
                                        <p:tgtEl>
                                          <p:spTgt spid="9"/>
                                        </p:tgtEl>
                                        <p:attrNameLst>
                                          <p:attrName>ppt_w</p:attrName>
                                        </p:attrNameLst>
                                      </p:cBhvr>
                                      <p:tavLst>
                                        <p:tav tm="0">
                                          <p:val>
                                            <p:strVal val="ppt_w"/>
                                          </p:val>
                                        </p:tav>
                                        <p:tav tm="100000">
                                          <p:val>
                                            <p:fltVal val="0"/>
                                          </p:val>
                                        </p:tav>
                                      </p:tavLst>
                                    </p:anim>
                                    <p:anim calcmode="lin" valueType="num">
                                      <p:cBhvr>
                                        <p:cTn id="85" dur="3000"/>
                                        <p:tgtEl>
                                          <p:spTgt spid="9"/>
                                        </p:tgtEl>
                                        <p:attrNameLst>
                                          <p:attrName>ppt_h</p:attrName>
                                        </p:attrNameLst>
                                      </p:cBhvr>
                                      <p:tavLst>
                                        <p:tav tm="0">
                                          <p:val>
                                            <p:strVal val="ppt_h"/>
                                          </p:val>
                                        </p:tav>
                                        <p:tav tm="100000">
                                          <p:val>
                                            <p:fltVal val="0"/>
                                          </p:val>
                                        </p:tav>
                                      </p:tavLst>
                                    </p:anim>
                                    <p:anim calcmode="lin" valueType="num">
                                      <p:cBhvr>
                                        <p:cTn id="86" dur="3000"/>
                                        <p:tgtEl>
                                          <p:spTgt spid="9"/>
                                        </p:tgtEl>
                                        <p:attrNameLst>
                                          <p:attrName>ppt_x</p:attrName>
                                        </p:attrNameLst>
                                      </p:cBhvr>
                                      <p:tavLst>
                                        <p:tav tm="0">
                                          <p:val>
                                            <p:strVal val="ppt_x"/>
                                          </p:val>
                                        </p:tav>
                                        <p:tav tm="100000">
                                          <p:val>
                                            <p:fltVal val="0.5"/>
                                          </p:val>
                                        </p:tav>
                                      </p:tavLst>
                                    </p:anim>
                                    <p:anim calcmode="lin" valueType="num">
                                      <p:cBhvr>
                                        <p:cTn id="87" dur="3000"/>
                                        <p:tgtEl>
                                          <p:spTgt spid="9"/>
                                        </p:tgtEl>
                                        <p:attrNameLst>
                                          <p:attrName>ppt_y</p:attrName>
                                        </p:attrNameLst>
                                      </p:cBhvr>
                                      <p:tavLst>
                                        <p:tav tm="0">
                                          <p:val>
                                            <p:strVal val="ppt_y"/>
                                          </p:val>
                                        </p:tav>
                                        <p:tav tm="100000">
                                          <p:val>
                                            <p:fltVal val="0.5"/>
                                          </p:val>
                                        </p:tav>
                                      </p:tavLst>
                                    </p:anim>
                                    <p:set>
                                      <p:cBhvr>
                                        <p:cTn id="88" dur="1" fill="hold">
                                          <p:stCondLst>
                                            <p:cond delay="2999"/>
                                          </p:stCondLst>
                                        </p:cTn>
                                        <p:tgtEl>
                                          <p:spTgt spid="9"/>
                                        </p:tgtEl>
                                        <p:attrNameLst>
                                          <p:attrName>style.visibility</p:attrName>
                                        </p:attrNameLst>
                                      </p:cBhvr>
                                      <p:to>
                                        <p:strVal val="hidden"/>
                                      </p:to>
                                    </p:set>
                                  </p:childTnLst>
                                </p:cTn>
                              </p:par>
                              <p:par>
                                <p:cTn id="89" presetID="23" presetClass="exit" presetSubtype="544" fill="hold" grpId="2" nodeType="withEffect">
                                  <p:stCondLst>
                                    <p:cond delay="0"/>
                                  </p:stCondLst>
                                  <p:childTnLst>
                                    <p:anim calcmode="lin" valueType="num">
                                      <p:cBhvr>
                                        <p:cTn id="90" dur="3000"/>
                                        <p:tgtEl>
                                          <p:spTgt spid="10"/>
                                        </p:tgtEl>
                                        <p:attrNameLst>
                                          <p:attrName>ppt_w</p:attrName>
                                        </p:attrNameLst>
                                      </p:cBhvr>
                                      <p:tavLst>
                                        <p:tav tm="0">
                                          <p:val>
                                            <p:strVal val="ppt_w"/>
                                          </p:val>
                                        </p:tav>
                                        <p:tav tm="100000">
                                          <p:val>
                                            <p:fltVal val="0"/>
                                          </p:val>
                                        </p:tav>
                                      </p:tavLst>
                                    </p:anim>
                                    <p:anim calcmode="lin" valueType="num">
                                      <p:cBhvr>
                                        <p:cTn id="91" dur="3000"/>
                                        <p:tgtEl>
                                          <p:spTgt spid="10"/>
                                        </p:tgtEl>
                                        <p:attrNameLst>
                                          <p:attrName>ppt_h</p:attrName>
                                        </p:attrNameLst>
                                      </p:cBhvr>
                                      <p:tavLst>
                                        <p:tav tm="0">
                                          <p:val>
                                            <p:strVal val="ppt_h"/>
                                          </p:val>
                                        </p:tav>
                                        <p:tav tm="100000">
                                          <p:val>
                                            <p:fltVal val="0"/>
                                          </p:val>
                                        </p:tav>
                                      </p:tavLst>
                                    </p:anim>
                                    <p:anim calcmode="lin" valueType="num">
                                      <p:cBhvr>
                                        <p:cTn id="92" dur="3000"/>
                                        <p:tgtEl>
                                          <p:spTgt spid="10"/>
                                        </p:tgtEl>
                                        <p:attrNameLst>
                                          <p:attrName>ppt_x</p:attrName>
                                        </p:attrNameLst>
                                      </p:cBhvr>
                                      <p:tavLst>
                                        <p:tav tm="0">
                                          <p:val>
                                            <p:strVal val="ppt_x"/>
                                          </p:val>
                                        </p:tav>
                                        <p:tav tm="100000">
                                          <p:val>
                                            <p:fltVal val="0.5"/>
                                          </p:val>
                                        </p:tav>
                                      </p:tavLst>
                                    </p:anim>
                                    <p:anim calcmode="lin" valueType="num">
                                      <p:cBhvr>
                                        <p:cTn id="93" dur="3000"/>
                                        <p:tgtEl>
                                          <p:spTgt spid="10"/>
                                        </p:tgtEl>
                                        <p:attrNameLst>
                                          <p:attrName>ppt_y</p:attrName>
                                        </p:attrNameLst>
                                      </p:cBhvr>
                                      <p:tavLst>
                                        <p:tav tm="0">
                                          <p:val>
                                            <p:strVal val="ppt_y"/>
                                          </p:val>
                                        </p:tav>
                                        <p:tav tm="100000">
                                          <p:val>
                                            <p:fltVal val="0.5"/>
                                          </p:val>
                                        </p:tav>
                                      </p:tavLst>
                                    </p:anim>
                                    <p:set>
                                      <p:cBhvr>
                                        <p:cTn id="94" dur="1" fill="hold">
                                          <p:stCondLst>
                                            <p:cond delay="2999"/>
                                          </p:stCondLst>
                                        </p:cTn>
                                        <p:tgtEl>
                                          <p:spTgt spid="10"/>
                                        </p:tgtEl>
                                        <p:attrNameLst>
                                          <p:attrName>style.visibility</p:attrName>
                                        </p:attrNameLst>
                                      </p:cBhvr>
                                      <p:to>
                                        <p:strVal val="hidden"/>
                                      </p:to>
                                    </p:set>
                                  </p:childTnLst>
                                </p:cTn>
                              </p:par>
                              <p:par>
                                <p:cTn id="95" presetID="23" presetClass="exit" presetSubtype="544" fill="hold" grpId="2" nodeType="withEffect">
                                  <p:stCondLst>
                                    <p:cond delay="0"/>
                                  </p:stCondLst>
                                  <p:childTnLst>
                                    <p:anim calcmode="lin" valueType="num">
                                      <p:cBhvr>
                                        <p:cTn id="96" dur="3000"/>
                                        <p:tgtEl>
                                          <p:spTgt spid="11"/>
                                        </p:tgtEl>
                                        <p:attrNameLst>
                                          <p:attrName>ppt_w</p:attrName>
                                        </p:attrNameLst>
                                      </p:cBhvr>
                                      <p:tavLst>
                                        <p:tav tm="0">
                                          <p:val>
                                            <p:strVal val="ppt_w"/>
                                          </p:val>
                                        </p:tav>
                                        <p:tav tm="100000">
                                          <p:val>
                                            <p:fltVal val="0"/>
                                          </p:val>
                                        </p:tav>
                                      </p:tavLst>
                                    </p:anim>
                                    <p:anim calcmode="lin" valueType="num">
                                      <p:cBhvr>
                                        <p:cTn id="97" dur="3000"/>
                                        <p:tgtEl>
                                          <p:spTgt spid="11"/>
                                        </p:tgtEl>
                                        <p:attrNameLst>
                                          <p:attrName>ppt_h</p:attrName>
                                        </p:attrNameLst>
                                      </p:cBhvr>
                                      <p:tavLst>
                                        <p:tav tm="0">
                                          <p:val>
                                            <p:strVal val="ppt_h"/>
                                          </p:val>
                                        </p:tav>
                                        <p:tav tm="100000">
                                          <p:val>
                                            <p:fltVal val="0"/>
                                          </p:val>
                                        </p:tav>
                                      </p:tavLst>
                                    </p:anim>
                                    <p:anim calcmode="lin" valueType="num">
                                      <p:cBhvr>
                                        <p:cTn id="98" dur="3000"/>
                                        <p:tgtEl>
                                          <p:spTgt spid="11"/>
                                        </p:tgtEl>
                                        <p:attrNameLst>
                                          <p:attrName>ppt_x</p:attrName>
                                        </p:attrNameLst>
                                      </p:cBhvr>
                                      <p:tavLst>
                                        <p:tav tm="0">
                                          <p:val>
                                            <p:strVal val="ppt_x"/>
                                          </p:val>
                                        </p:tav>
                                        <p:tav tm="100000">
                                          <p:val>
                                            <p:fltVal val="0.5"/>
                                          </p:val>
                                        </p:tav>
                                      </p:tavLst>
                                    </p:anim>
                                    <p:anim calcmode="lin" valueType="num">
                                      <p:cBhvr>
                                        <p:cTn id="99" dur="3000"/>
                                        <p:tgtEl>
                                          <p:spTgt spid="11"/>
                                        </p:tgtEl>
                                        <p:attrNameLst>
                                          <p:attrName>ppt_y</p:attrName>
                                        </p:attrNameLst>
                                      </p:cBhvr>
                                      <p:tavLst>
                                        <p:tav tm="0">
                                          <p:val>
                                            <p:strVal val="ppt_y"/>
                                          </p:val>
                                        </p:tav>
                                        <p:tav tm="100000">
                                          <p:val>
                                            <p:fltVal val="0.5"/>
                                          </p:val>
                                        </p:tav>
                                      </p:tavLst>
                                    </p:anim>
                                    <p:set>
                                      <p:cBhvr>
                                        <p:cTn id="100" dur="1" fill="hold">
                                          <p:stCondLst>
                                            <p:cond delay="2999"/>
                                          </p:stCondLst>
                                        </p:cTn>
                                        <p:tgtEl>
                                          <p:spTgt spid="11"/>
                                        </p:tgtEl>
                                        <p:attrNameLst>
                                          <p:attrName>style.visibility</p:attrName>
                                        </p:attrNameLst>
                                      </p:cBhvr>
                                      <p:to>
                                        <p:strVal val="hidden"/>
                                      </p:to>
                                    </p:set>
                                  </p:childTnLst>
                                </p:cTn>
                              </p:par>
                              <p:par>
                                <p:cTn id="101" presetID="23" presetClass="exit" presetSubtype="544" fill="hold" grpId="2" nodeType="withEffect">
                                  <p:stCondLst>
                                    <p:cond delay="0"/>
                                  </p:stCondLst>
                                  <p:childTnLst>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fltVal val="0"/>
                                          </p:val>
                                        </p:tav>
                                      </p:tavLst>
                                    </p:anim>
                                    <p:anim calcmode="lin" valueType="num">
                                      <p:cBhvr>
                                        <p:cTn id="104" dur="3000"/>
                                        <p:tgtEl>
                                          <p:spTgt spid="12"/>
                                        </p:tgtEl>
                                        <p:attrNameLst>
                                          <p:attrName>ppt_x</p:attrName>
                                        </p:attrNameLst>
                                      </p:cBhvr>
                                      <p:tavLst>
                                        <p:tav tm="0">
                                          <p:val>
                                            <p:strVal val="ppt_x"/>
                                          </p:val>
                                        </p:tav>
                                        <p:tav tm="100000">
                                          <p:val>
                                            <p:fltVal val="0.5"/>
                                          </p:val>
                                        </p:tav>
                                      </p:tavLst>
                                    </p:anim>
                                    <p:anim calcmode="lin" valueType="num">
                                      <p:cBhvr>
                                        <p:cTn id="105" dur="3000"/>
                                        <p:tgtEl>
                                          <p:spTgt spid="12"/>
                                        </p:tgtEl>
                                        <p:attrNameLst>
                                          <p:attrName>ppt_y</p:attrName>
                                        </p:attrNameLst>
                                      </p:cBhvr>
                                      <p:tavLst>
                                        <p:tav tm="0">
                                          <p:val>
                                            <p:strVal val="ppt_y"/>
                                          </p:val>
                                        </p:tav>
                                        <p:tav tm="100000">
                                          <p:val>
                                            <p:fltVal val="0.5"/>
                                          </p:val>
                                        </p:tav>
                                      </p:tavLst>
                                    </p:anim>
                                    <p:set>
                                      <p:cBhvr>
                                        <p:cTn id="106" dur="1" fill="hold">
                                          <p:stCondLst>
                                            <p:cond delay="2999"/>
                                          </p:stCondLst>
                                        </p:cTn>
                                        <p:tgtEl>
                                          <p:spTgt spid="12"/>
                                        </p:tgtEl>
                                        <p:attrNameLst>
                                          <p:attrName>style.visibility</p:attrName>
                                        </p:attrNameLst>
                                      </p:cBhvr>
                                      <p:to>
                                        <p:strVal val="hidden"/>
                                      </p:to>
                                    </p:set>
                                  </p:childTnLst>
                                </p:cTn>
                              </p:par>
                              <p:par>
                                <p:cTn id="107" presetID="23" presetClass="exit" presetSubtype="544" fill="hold" grpId="2" nodeType="withEffect">
                                  <p:stCondLst>
                                    <p:cond delay="0"/>
                                  </p:stCondLst>
                                  <p:childTnLst>
                                    <p:anim calcmode="lin" valueType="num">
                                      <p:cBhvr>
                                        <p:cTn id="108" dur="3000"/>
                                        <p:tgtEl>
                                          <p:spTgt spid="13"/>
                                        </p:tgtEl>
                                        <p:attrNameLst>
                                          <p:attrName>ppt_w</p:attrName>
                                        </p:attrNameLst>
                                      </p:cBhvr>
                                      <p:tavLst>
                                        <p:tav tm="0">
                                          <p:val>
                                            <p:strVal val="ppt_w"/>
                                          </p:val>
                                        </p:tav>
                                        <p:tav tm="100000">
                                          <p:val>
                                            <p:fltVal val="0"/>
                                          </p:val>
                                        </p:tav>
                                      </p:tavLst>
                                    </p:anim>
                                    <p:anim calcmode="lin" valueType="num">
                                      <p:cBhvr>
                                        <p:cTn id="109" dur="3000"/>
                                        <p:tgtEl>
                                          <p:spTgt spid="13"/>
                                        </p:tgtEl>
                                        <p:attrNameLst>
                                          <p:attrName>ppt_h</p:attrName>
                                        </p:attrNameLst>
                                      </p:cBhvr>
                                      <p:tavLst>
                                        <p:tav tm="0">
                                          <p:val>
                                            <p:strVal val="ppt_h"/>
                                          </p:val>
                                        </p:tav>
                                        <p:tav tm="100000">
                                          <p:val>
                                            <p:fltVal val="0"/>
                                          </p:val>
                                        </p:tav>
                                      </p:tavLst>
                                    </p:anim>
                                    <p:anim calcmode="lin" valueType="num">
                                      <p:cBhvr>
                                        <p:cTn id="110" dur="3000"/>
                                        <p:tgtEl>
                                          <p:spTgt spid="13"/>
                                        </p:tgtEl>
                                        <p:attrNameLst>
                                          <p:attrName>ppt_x</p:attrName>
                                        </p:attrNameLst>
                                      </p:cBhvr>
                                      <p:tavLst>
                                        <p:tav tm="0">
                                          <p:val>
                                            <p:strVal val="ppt_x"/>
                                          </p:val>
                                        </p:tav>
                                        <p:tav tm="100000">
                                          <p:val>
                                            <p:fltVal val="0.5"/>
                                          </p:val>
                                        </p:tav>
                                      </p:tavLst>
                                    </p:anim>
                                    <p:anim calcmode="lin" valueType="num">
                                      <p:cBhvr>
                                        <p:cTn id="111" dur="3000"/>
                                        <p:tgtEl>
                                          <p:spTgt spid="13"/>
                                        </p:tgtEl>
                                        <p:attrNameLst>
                                          <p:attrName>ppt_y</p:attrName>
                                        </p:attrNameLst>
                                      </p:cBhvr>
                                      <p:tavLst>
                                        <p:tav tm="0">
                                          <p:val>
                                            <p:strVal val="ppt_y"/>
                                          </p:val>
                                        </p:tav>
                                        <p:tav tm="100000">
                                          <p:val>
                                            <p:fltVal val="0.5"/>
                                          </p:val>
                                        </p:tav>
                                      </p:tavLst>
                                    </p:anim>
                                    <p:set>
                                      <p:cBhvr>
                                        <p:cTn id="112" dur="1" fill="hold">
                                          <p:stCondLst>
                                            <p:cond delay="2999"/>
                                          </p:stCondLst>
                                        </p:cTn>
                                        <p:tgtEl>
                                          <p:spTgt spid="13"/>
                                        </p:tgtEl>
                                        <p:attrNameLst>
                                          <p:attrName>style.visibility</p:attrName>
                                        </p:attrNameLst>
                                      </p:cBhvr>
                                      <p:to>
                                        <p:strVal val="hidden"/>
                                      </p:to>
                                    </p:set>
                                  </p:childTnLst>
                                </p:cTn>
                              </p:par>
                              <p:par>
                                <p:cTn id="113" presetID="3" presetClass="exit" presetSubtype="10" fill="hold" grpId="3" nodeType="withEffect">
                                  <p:stCondLst>
                                    <p:cond delay="0"/>
                                  </p:stCondLst>
                                  <p:childTnLst>
                                    <p:animEffect transition="out" filter="blinds(horizontal)">
                                      <p:cBhvr>
                                        <p:cTn id="114" dur="3000"/>
                                        <p:tgtEl>
                                          <p:spTgt spid="6"/>
                                        </p:tgtEl>
                                      </p:cBhvr>
                                    </p:animEffect>
                                    <p:set>
                                      <p:cBhvr>
                                        <p:cTn id="115" dur="1" fill="hold">
                                          <p:stCondLst>
                                            <p:cond delay="2999"/>
                                          </p:stCondLst>
                                        </p:cTn>
                                        <p:tgtEl>
                                          <p:spTgt spid="6"/>
                                        </p:tgtEl>
                                        <p:attrNameLst>
                                          <p:attrName>style.visibility</p:attrName>
                                        </p:attrNameLst>
                                      </p:cBhvr>
                                      <p:to>
                                        <p:strVal val="hidden"/>
                                      </p:to>
                                    </p:set>
                                  </p:childTnLst>
                                </p:cTn>
                              </p:par>
                              <p:par>
                                <p:cTn id="116" presetID="3" presetClass="exit" presetSubtype="10" fill="hold" grpId="3" nodeType="withEffect">
                                  <p:stCondLst>
                                    <p:cond delay="0"/>
                                  </p:stCondLst>
                                  <p:childTnLst>
                                    <p:animEffect transition="out" filter="blinds(horizontal)">
                                      <p:cBhvr>
                                        <p:cTn id="117" dur="3000"/>
                                        <p:tgtEl>
                                          <p:spTgt spid="7"/>
                                        </p:tgtEl>
                                      </p:cBhvr>
                                    </p:animEffect>
                                    <p:set>
                                      <p:cBhvr>
                                        <p:cTn id="118" dur="1" fill="hold">
                                          <p:stCondLst>
                                            <p:cond delay="2999"/>
                                          </p:stCondLst>
                                        </p:cTn>
                                        <p:tgtEl>
                                          <p:spTgt spid="7"/>
                                        </p:tgtEl>
                                        <p:attrNameLst>
                                          <p:attrName>style.visibility</p:attrName>
                                        </p:attrNameLst>
                                      </p:cBhvr>
                                      <p:to>
                                        <p:strVal val="hidden"/>
                                      </p:to>
                                    </p:set>
                                  </p:childTnLst>
                                </p:cTn>
                              </p:par>
                              <p:par>
                                <p:cTn id="119" presetID="3" presetClass="exit" presetSubtype="10" fill="hold" grpId="3" nodeType="withEffect">
                                  <p:stCondLst>
                                    <p:cond delay="0"/>
                                  </p:stCondLst>
                                  <p:childTnLst>
                                    <p:animEffect transition="out" filter="blinds(horizontal)">
                                      <p:cBhvr>
                                        <p:cTn id="120" dur="3000"/>
                                        <p:tgtEl>
                                          <p:spTgt spid="8"/>
                                        </p:tgtEl>
                                      </p:cBhvr>
                                    </p:animEffect>
                                    <p:set>
                                      <p:cBhvr>
                                        <p:cTn id="121" dur="1" fill="hold">
                                          <p:stCondLst>
                                            <p:cond delay="2999"/>
                                          </p:stCondLst>
                                        </p:cTn>
                                        <p:tgtEl>
                                          <p:spTgt spid="8"/>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3000"/>
                                        <p:tgtEl>
                                          <p:spTgt spid="9"/>
                                        </p:tgtEl>
                                      </p:cBhvr>
                                    </p:animEffect>
                                    <p:set>
                                      <p:cBhvr>
                                        <p:cTn id="124" dur="1" fill="hold">
                                          <p:stCondLst>
                                            <p:cond delay="2999"/>
                                          </p:stCondLst>
                                        </p:cTn>
                                        <p:tgtEl>
                                          <p:spTgt spid="9"/>
                                        </p:tgtEl>
                                        <p:attrNameLst>
                                          <p:attrName>style.visibility</p:attrName>
                                        </p:attrNameLst>
                                      </p:cBhvr>
                                      <p:to>
                                        <p:strVal val="hidden"/>
                                      </p:to>
                                    </p:set>
                                  </p:childTnLst>
                                </p:cTn>
                              </p:par>
                              <p:par>
                                <p:cTn id="125" presetID="3" presetClass="exit" presetSubtype="10" fill="hold" grpId="3" nodeType="withEffect">
                                  <p:stCondLst>
                                    <p:cond delay="0"/>
                                  </p:stCondLst>
                                  <p:childTnLst>
                                    <p:animEffect transition="out" filter="blinds(horizontal)">
                                      <p:cBhvr>
                                        <p:cTn id="126" dur="3000"/>
                                        <p:tgtEl>
                                          <p:spTgt spid="10"/>
                                        </p:tgtEl>
                                      </p:cBhvr>
                                    </p:animEffect>
                                    <p:set>
                                      <p:cBhvr>
                                        <p:cTn id="127" dur="1" fill="hold">
                                          <p:stCondLst>
                                            <p:cond delay="2999"/>
                                          </p:stCondLst>
                                        </p:cTn>
                                        <p:tgtEl>
                                          <p:spTgt spid="10"/>
                                        </p:tgtEl>
                                        <p:attrNameLst>
                                          <p:attrName>style.visibility</p:attrName>
                                        </p:attrNameLst>
                                      </p:cBhvr>
                                      <p:to>
                                        <p:strVal val="hidden"/>
                                      </p:to>
                                    </p:set>
                                  </p:childTnLst>
                                </p:cTn>
                              </p:par>
                              <p:par>
                                <p:cTn id="128" presetID="3" presetClass="exit" presetSubtype="10" fill="hold" grpId="3" nodeType="withEffect">
                                  <p:stCondLst>
                                    <p:cond delay="0"/>
                                  </p:stCondLst>
                                  <p:childTnLst>
                                    <p:animEffect transition="out" filter="blinds(horizontal)">
                                      <p:cBhvr>
                                        <p:cTn id="129" dur="3000"/>
                                        <p:tgtEl>
                                          <p:spTgt spid="11"/>
                                        </p:tgtEl>
                                      </p:cBhvr>
                                    </p:animEffect>
                                    <p:set>
                                      <p:cBhvr>
                                        <p:cTn id="130" dur="1" fill="hold">
                                          <p:stCondLst>
                                            <p:cond delay="2999"/>
                                          </p:stCondLst>
                                        </p:cTn>
                                        <p:tgtEl>
                                          <p:spTgt spid="11"/>
                                        </p:tgtEl>
                                        <p:attrNameLst>
                                          <p:attrName>style.visibility</p:attrName>
                                        </p:attrNameLst>
                                      </p:cBhvr>
                                      <p:to>
                                        <p:strVal val="hidden"/>
                                      </p:to>
                                    </p:set>
                                  </p:childTnLst>
                                </p:cTn>
                              </p:par>
                              <p:par>
                                <p:cTn id="131" presetID="3" presetClass="exit" presetSubtype="10" fill="hold" grpId="3" nodeType="withEffect">
                                  <p:stCondLst>
                                    <p:cond delay="0"/>
                                  </p:stCondLst>
                                  <p:childTnLst>
                                    <p:animEffect transition="out" filter="blinds(horizontal)">
                                      <p:cBhvr>
                                        <p:cTn id="132" dur="3000"/>
                                        <p:tgtEl>
                                          <p:spTgt spid="12"/>
                                        </p:tgtEl>
                                      </p:cBhvr>
                                    </p:animEffect>
                                    <p:set>
                                      <p:cBhvr>
                                        <p:cTn id="133" dur="1" fill="hold">
                                          <p:stCondLst>
                                            <p:cond delay="2999"/>
                                          </p:stCondLst>
                                        </p:cTn>
                                        <p:tgtEl>
                                          <p:spTgt spid="12"/>
                                        </p:tgtEl>
                                        <p:attrNameLst>
                                          <p:attrName>style.visibility</p:attrName>
                                        </p:attrNameLst>
                                      </p:cBhvr>
                                      <p:to>
                                        <p:strVal val="hidden"/>
                                      </p:to>
                                    </p:set>
                                  </p:childTnLst>
                                </p:cTn>
                              </p:par>
                              <p:par>
                                <p:cTn id="134" presetID="3" presetClass="exit" presetSubtype="10" fill="hold" grpId="3" nodeType="withEffect">
                                  <p:stCondLst>
                                    <p:cond delay="0"/>
                                  </p:stCondLst>
                                  <p:childTnLst>
                                    <p:animEffect transition="out" filter="blinds(horizontal)">
                                      <p:cBhvr>
                                        <p:cTn id="135" dur="3000"/>
                                        <p:tgtEl>
                                          <p:spTgt spid="13"/>
                                        </p:tgtEl>
                                      </p:cBhvr>
                                    </p:animEffect>
                                    <p:set>
                                      <p:cBhvr>
                                        <p:cTn id="136" dur="1" fill="hold">
                                          <p:stCondLst>
                                            <p:cond delay="2999"/>
                                          </p:stCondLst>
                                        </p:cTn>
                                        <p:tgtEl>
                                          <p:spTgt spid="13"/>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5"/>
                                        </p:tgtEl>
                                        <p:attrNameLst>
                                          <p:attrName>style.visibility</p:attrName>
                                        </p:attrNameLst>
                                      </p:cBhvr>
                                      <p:to>
                                        <p:strVal val="visible"/>
                                      </p:to>
                                    </p:set>
                                    <p:anim calcmode="lin" valueType="num">
                                      <p:cBhvr>
                                        <p:cTn id="139" dur="3000" fill="hold"/>
                                        <p:tgtEl>
                                          <p:spTgt spid="5"/>
                                        </p:tgtEl>
                                        <p:attrNameLst>
                                          <p:attrName>ppt_w</p:attrName>
                                        </p:attrNameLst>
                                      </p:cBhvr>
                                      <p:tavLst>
                                        <p:tav tm="0">
                                          <p:val>
                                            <p:strVal val="4/3*#ppt_w"/>
                                          </p:val>
                                        </p:tav>
                                        <p:tav tm="100000">
                                          <p:val>
                                            <p:strVal val="#ppt_w"/>
                                          </p:val>
                                        </p:tav>
                                      </p:tavLst>
                                    </p:anim>
                                    <p:anim calcmode="lin" valueType="num">
                                      <p:cBhvr>
                                        <p:cTn id="140" dur="3000" fill="hold"/>
                                        <p:tgtEl>
                                          <p:spTgt spid="5"/>
                                        </p:tgtEl>
                                        <p:attrNameLst>
                                          <p:attrName>ppt_h</p:attrName>
                                        </p:attrNameLst>
                                      </p:cBhvr>
                                      <p:tavLst>
                                        <p:tav tm="0">
                                          <p:val>
                                            <p:strVal val="4/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5"/>
                                        </p:tgtEl>
                                        <p:attrNameLst>
                                          <p:attrName>style.visibility</p:attrName>
                                        </p:attrNameLst>
                                      </p:cBhvr>
                                      <p:to>
                                        <p:strVal val="visible"/>
                                      </p:to>
                                    </p:set>
                                    <p:animEffect transition="in" filter="diamond(out)">
                                      <p:cBhvr>
                                        <p:cTn id="143" dur="3000"/>
                                        <p:tgtEl>
                                          <p:spTgt spid="5"/>
                                        </p:tgtEl>
                                      </p:cBhvr>
                                    </p:animEffect>
                                  </p:childTnLst>
                                </p:cTn>
                              </p:par>
                              <p:par>
                                <p:cTn id="144" presetID="9" presetClass="entr" presetSubtype="0" fill="hold" grpId="0" nodeType="withEffect">
                                  <p:stCondLst>
                                    <p:cond delay="0"/>
                                  </p:stCondLst>
                                  <p:childTnLst>
                                    <p:set>
                                      <p:cBhvr>
                                        <p:cTn id="145" dur="1" fill="hold">
                                          <p:stCondLst>
                                            <p:cond delay="0"/>
                                          </p:stCondLst>
                                        </p:cTn>
                                        <p:tgtEl>
                                          <p:spTgt spid="3">
                                            <p:bg/>
                                          </p:spTgt>
                                        </p:tgtEl>
                                        <p:attrNameLst>
                                          <p:attrName>style.visibility</p:attrName>
                                        </p:attrNameLst>
                                      </p:cBhvr>
                                      <p:to>
                                        <p:strVal val="visible"/>
                                      </p:to>
                                    </p:set>
                                    <p:animEffect transition="in" filter="dissolve">
                                      <p:cBhvr>
                                        <p:cTn id="146" dur="5000"/>
                                        <p:tgtEl>
                                          <p:spTgt spid="3">
                                            <p:bg/>
                                          </p:spTgt>
                                        </p:tgtEl>
                                      </p:cBhvr>
                                    </p:animEffect>
                                  </p:childTnLst>
                                </p:cTn>
                              </p:par>
                              <p:par>
                                <p:cTn id="147" presetID="9" presetClass="entr" presetSubtype="0" fill="hold" grpId="0" nodeType="withEffect" nodePh="1">
                                  <p:stCondLst>
                                    <p:cond delay="0"/>
                                  </p:stCondLst>
                                  <p:endCondLst>
                                    <p:cond evt="begin" delay="0">
                                      <p:tn val="147"/>
                                    </p:cond>
                                  </p:endCondLst>
                                  <p:childTnLst>
                                    <p:set>
                                      <p:cBhvr>
                                        <p:cTn id="148" dur="1" fill="hold">
                                          <p:stCondLst>
                                            <p:cond delay="0"/>
                                          </p:stCondLst>
                                        </p:cTn>
                                        <p:tgtEl>
                                          <p:spTgt spid="3">
                                            <p:txEl>
                                              <p:pRg st="0" end="0"/>
                                            </p:txEl>
                                          </p:spTgt>
                                        </p:tgtEl>
                                        <p:attrNameLst>
                                          <p:attrName>style.visibility</p:attrName>
                                        </p:attrNameLst>
                                      </p:cBhvr>
                                      <p:to>
                                        <p:strVal val="visible"/>
                                      </p:to>
                                    </p:set>
                                    <p:animEffect transition="in" filter="dissolve">
                                      <p:cBhvr>
                                        <p:cTn id="149"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75000"/>
                </a:schemeClr>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5" name="4 Imagen" descr="5699680849_FB.jpg"/>
          <p:cNvPicPr>
            <a:picLocks noChangeAspect="1"/>
          </p:cNvPicPr>
          <p:nvPr/>
        </p:nvPicPr>
        <p:blipFill>
          <a:blip r:embed="rId2"/>
          <a:stretch>
            <a:fillRect/>
          </a:stretch>
        </p:blipFill>
        <p:spPr>
          <a:xfrm>
            <a:off x="0" y="0"/>
            <a:ext cx="9144000" cy="6858000"/>
          </a:xfrm>
          <a:prstGeom prst="rect">
            <a:avLst/>
          </a:prstGeom>
        </p:spPr>
      </p:pic>
      <p:pic>
        <p:nvPicPr>
          <p:cNvPr id="6" name="5 Imagen" descr="flower-149405_640.png"/>
          <p:cNvPicPr>
            <a:picLocks noChangeAspect="1"/>
          </p:cNvPicPr>
          <p:nvPr/>
        </p:nvPicPr>
        <p:blipFill>
          <a:blip r:embed="rId3">
            <a:grayscl/>
            <a:lum bright="40000" contrast="-10000"/>
          </a:blip>
          <a:stretch>
            <a:fillRect/>
          </a:stretch>
        </p:blipFill>
        <p:spPr>
          <a:xfrm>
            <a:off x="1785918" y="642918"/>
            <a:ext cx="5468334" cy="5476892"/>
          </a:xfrm>
          <a:prstGeom prst="rect">
            <a:avLst/>
          </a:prstGeom>
        </p:spPr>
      </p:pic>
      <p:pic>
        <p:nvPicPr>
          <p:cNvPr id="7" name="6 Imagen" descr="flower-149405_640.png"/>
          <p:cNvPicPr>
            <a:picLocks noChangeAspect="1"/>
          </p:cNvPicPr>
          <p:nvPr/>
        </p:nvPicPr>
        <p:blipFill>
          <a:blip r:embed="rId3">
            <a:duotone>
              <a:prstClr val="black"/>
              <a:srgbClr val="C00000">
                <a:tint val="45000"/>
                <a:satMod val="400000"/>
              </a:srgbClr>
            </a:duotone>
            <a:lum bright="-20000" contrast="40000"/>
          </a:blip>
          <a:stretch>
            <a:fillRect/>
          </a:stretch>
        </p:blipFill>
        <p:spPr>
          <a:xfrm rot="20516261">
            <a:off x="1716420" y="650980"/>
            <a:ext cx="5483659" cy="5492241"/>
          </a:xfrm>
          <a:prstGeom prst="rect">
            <a:avLst/>
          </a:prstGeom>
        </p:spPr>
      </p:pic>
      <p:sp>
        <p:nvSpPr>
          <p:cNvPr id="8" name="7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6"/>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anim calcmode="lin" valueType="num">
                                      <p:cBhvr>
                                        <p:cTn id="20" dur="2000" fill="hold"/>
                                        <p:tgtEl>
                                          <p:spTgt spid="7"/>
                                        </p:tgtEl>
                                        <p:attrNameLst>
                                          <p:attrName>ppt_x</p:attrName>
                                        </p:attrNameLst>
                                      </p:cBhvr>
                                      <p:tavLst>
                                        <p:tav tm="0">
                                          <p:val>
                                            <p:fltVal val="0.5"/>
                                          </p:val>
                                        </p:tav>
                                        <p:tav tm="100000">
                                          <p:val>
                                            <p:strVal val="#ppt_x"/>
                                          </p:val>
                                        </p:tav>
                                      </p:tavLst>
                                    </p:anim>
                                    <p:anim calcmode="lin" valueType="num">
                                      <p:cBhvr>
                                        <p:cTn id="21" dur="2000" fill="hold"/>
                                        <p:tgtEl>
                                          <p:spTgt spid="7"/>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2000" fill="hold"/>
                                        <p:tgtEl>
                                          <p:spTgt spid="7"/>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6"/>
                                        </p:tgtEl>
                                        <p:attrNameLst>
                                          <p:attrName>ppt_w</p:attrName>
                                        </p:attrNameLst>
                                      </p:cBhvr>
                                      <p:tavLst>
                                        <p:tav tm="0">
                                          <p:val>
                                            <p:strVal val="ppt_w"/>
                                          </p:val>
                                        </p:tav>
                                        <p:tav tm="100000">
                                          <p:val>
                                            <p:fltVal val="0"/>
                                          </p:val>
                                        </p:tav>
                                      </p:tavLst>
                                    </p:anim>
                                    <p:anim calcmode="lin" valueType="num">
                                      <p:cBhvr>
                                        <p:cTn id="27" dur="2000"/>
                                        <p:tgtEl>
                                          <p:spTgt spid="6"/>
                                        </p:tgtEl>
                                        <p:attrNameLst>
                                          <p:attrName>ppt_h</p:attrName>
                                        </p:attrNameLst>
                                      </p:cBhvr>
                                      <p:tavLst>
                                        <p:tav tm="0">
                                          <p:val>
                                            <p:strVal val="ppt_h"/>
                                          </p:val>
                                        </p:tav>
                                        <p:tav tm="100000">
                                          <p:val>
                                            <p:fltVal val="0"/>
                                          </p:val>
                                        </p:tav>
                                      </p:tavLst>
                                    </p:anim>
                                    <p:anim calcmode="lin" valueType="num">
                                      <p:cBhvr>
                                        <p:cTn id="28" dur="2000"/>
                                        <p:tgtEl>
                                          <p:spTgt spid="6"/>
                                        </p:tgtEl>
                                        <p:attrNameLst>
                                          <p:attrName>ppt_x</p:attrName>
                                        </p:attrNameLst>
                                      </p:cBhvr>
                                      <p:tavLst>
                                        <p:tav tm="0">
                                          <p:val>
                                            <p:strVal val="ppt_x"/>
                                          </p:val>
                                        </p:tav>
                                        <p:tav tm="100000">
                                          <p:val>
                                            <p:fltVal val="0.5"/>
                                          </p:val>
                                        </p:tav>
                                      </p:tavLst>
                                    </p:anim>
                                    <p:anim calcmode="lin" valueType="num">
                                      <p:cBhvr>
                                        <p:cTn id="29" dur="2000"/>
                                        <p:tgtEl>
                                          <p:spTgt spid="6"/>
                                        </p:tgtEl>
                                        <p:attrNameLst>
                                          <p:attrName>ppt_y</p:attrName>
                                        </p:attrNameLst>
                                      </p:cBhvr>
                                      <p:tavLst>
                                        <p:tav tm="0">
                                          <p:val>
                                            <p:strVal val="ppt_y"/>
                                          </p:val>
                                        </p:tav>
                                        <p:tav tm="100000">
                                          <p:val>
                                            <p:fltVal val="0.5"/>
                                          </p:val>
                                        </p:tav>
                                      </p:tavLst>
                                    </p:anim>
                                    <p:set>
                                      <p:cBhvr>
                                        <p:cTn id="30" dur="1" fill="hold">
                                          <p:stCondLst>
                                            <p:cond delay="1999"/>
                                          </p:stCondLst>
                                        </p:cTn>
                                        <p:tgtEl>
                                          <p:spTgt spid="6"/>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7"/>
                                        </p:tgtEl>
                                        <p:attrNameLst>
                                          <p:attrName>ppt_w</p:attrName>
                                        </p:attrNameLst>
                                      </p:cBhvr>
                                      <p:tavLst>
                                        <p:tav tm="0">
                                          <p:val>
                                            <p:strVal val="ppt_w"/>
                                          </p:val>
                                        </p:tav>
                                        <p:tav tm="100000">
                                          <p:val>
                                            <p:fltVal val="0"/>
                                          </p:val>
                                        </p:tav>
                                      </p:tavLst>
                                    </p:anim>
                                    <p:anim calcmode="lin" valueType="num">
                                      <p:cBhvr>
                                        <p:cTn id="33" dur="2000"/>
                                        <p:tgtEl>
                                          <p:spTgt spid="7"/>
                                        </p:tgtEl>
                                        <p:attrNameLst>
                                          <p:attrName>ppt_h</p:attrName>
                                        </p:attrNameLst>
                                      </p:cBhvr>
                                      <p:tavLst>
                                        <p:tav tm="0">
                                          <p:val>
                                            <p:strVal val="ppt_h"/>
                                          </p:val>
                                        </p:tav>
                                        <p:tav tm="100000">
                                          <p:val>
                                            <p:fltVal val="0"/>
                                          </p:val>
                                        </p:tav>
                                      </p:tavLst>
                                    </p:anim>
                                    <p:anim calcmode="lin" valueType="num">
                                      <p:cBhvr>
                                        <p:cTn id="34" dur="2000"/>
                                        <p:tgtEl>
                                          <p:spTgt spid="7"/>
                                        </p:tgtEl>
                                        <p:attrNameLst>
                                          <p:attrName>ppt_x</p:attrName>
                                        </p:attrNameLst>
                                      </p:cBhvr>
                                      <p:tavLst>
                                        <p:tav tm="0">
                                          <p:val>
                                            <p:strVal val="ppt_x"/>
                                          </p:val>
                                        </p:tav>
                                        <p:tav tm="100000">
                                          <p:val>
                                            <p:fltVal val="0.5"/>
                                          </p:val>
                                        </p:tav>
                                      </p:tavLst>
                                    </p:anim>
                                    <p:anim calcmode="lin" valueType="num">
                                      <p:cBhvr>
                                        <p:cTn id="35" dur="2000"/>
                                        <p:tgtEl>
                                          <p:spTgt spid="7"/>
                                        </p:tgtEl>
                                        <p:attrNameLst>
                                          <p:attrName>ppt_y</p:attrName>
                                        </p:attrNameLst>
                                      </p:cBhvr>
                                      <p:tavLst>
                                        <p:tav tm="0">
                                          <p:val>
                                            <p:strVal val="ppt_y"/>
                                          </p:val>
                                        </p:tav>
                                        <p:tav tm="100000">
                                          <p:val>
                                            <p:fltVal val="0.5"/>
                                          </p:val>
                                        </p:tav>
                                      </p:tavLst>
                                    </p:anim>
                                    <p:set>
                                      <p:cBhvr>
                                        <p:cTn id="36" dur="1" fill="hold">
                                          <p:stCondLst>
                                            <p:cond delay="1999"/>
                                          </p:stCondLst>
                                        </p:cTn>
                                        <p:tgtEl>
                                          <p:spTgt spid="7"/>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7"/>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2000" fill="hold"/>
                                        <p:tgtEl>
                                          <p:spTgt spid="5"/>
                                        </p:tgtEl>
                                        <p:attrNameLst>
                                          <p:attrName>ppt_w</p:attrName>
                                        </p:attrNameLst>
                                      </p:cBhvr>
                                      <p:tavLst>
                                        <p:tav tm="0">
                                          <p:val>
                                            <p:strVal val="4/3*#ppt_w"/>
                                          </p:val>
                                        </p:tav>
                                        <p:tav tm="100000">
                                          <p:val>
                                            <p:strVal val="#ppt_w"/>
                                          </p:val>
                                        </p:tav>
                                      </p:tavLst>
                                    </p:anim>
                                    <p:anim calcmode="lin" valueType="num">
                                      <p:cBhvr>
                                        <p:cTn id="44" dur="2000" fill="hold"/>
                                        <p:tgtEl>
                                          <p:spTgt spid="5"/>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heel(8)">
                                      <p:cBhvr>
                                        <p:cTn id="4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75000"/>
                </a:schemeClr>
              </a:gs>
              <a:gs pos="50000">
                <a:srgbClr val="990033">
                  <a:shade val="67500"/>
                  <a:satMod val="115000"/>
                </a:srgbClr>
              </a:gs>
              <a:gs pos="100000">
                <a:srgbClr val="990033">
                  <a:shade val="100000"/>
                  <a:satMod val="115000"/>
                </a:srgbClr>
              </a:gs>
            </a:gsLst>
            <a:lin ang="16200000" scaled="1"/>
            <a:tileRect/>
          </a:gradFill>
        </p:spPr>
        <p:txBody>
          <a:bodyPr/>
          <a:lstStyle/>
          <a:p>
            <a:endParaRPr lang="es-ES" dirty="0"/>
          </a:p>
        </p:txBody>
      </p:sp>
      <p:pic>
        <p:nvPicPr>
          <p:cNvPr id="4" name="3 Imagen" descr="0(16).jpg"/>
          <p:cNvPicPr>
            <a:picLocks noChangeAspect="1"/>
          </p:cNvPicPr>
          <p:nvPr/>
        </p:nvPicPr>
        <p:blipFill>
          <a:blip r:embed="rId2"/>
          <a:stretch>
            <a:fillRect/>
          </a:stretch>
        </p:blipFill>
        <p:spPr>
          <a:xfrm>
            <a:off x="0" y="0"/>
            <a:ext cx="9144000" cy="6858000"/>
          </a:xfrm>
          <a:prstGeom prst="rect">
            <a:avLst/>
          </a:prstGeom>
        </p:spPr>
      </p:pic>
      <p:pic>
        <p:nvPicPr>
          <p:cNvPr id="5" name="4 Imagen" descr="espiral_verde_by_lizjblovato-d4xqmes.png"/>
          <p:cNvPicPr>
            <a:picLocks noChangeAspect="1"/>
          </p:cNvPicPr>
          <p:nvPr/>
        </p:nvPicPr>
        <p:blipFill>
          <a:blip r:embed="rId3">
            <a:duotone>
              <a:prstClr val="black"/>
              <a:srgbClr val="FF6699">
                <a:tint val="45000"/>
                <a:satMod val="400000"/>
              </a:srgbClr>
            </a:duotone>
            <a:lum contrast="40000"/>
          </a:blip>
          <a:stretch>
            <a:fillRect/>
          </a:stretch>
        </p:blipFill>
        <p:spPr>
          <a:xfrm>
            <a:off x="7221691" y="0"/>
            <a:ext cx="1922308" cy="2000240"/>
          </a:xfrm>
          <a:prstGeom prst="rect">
            <a:avLst/>
          </a:prstGeom>
          <a:effectLst>
            <a:reflection blurRad="6350" stA="50000" endA="295" endPos="92000" dist="101600" dir="5400000" sy="-100000" algn="bl" rotWithShape="0"/>
          </a:effectLst>
        </p:spPr>
      </p:pic>
      <p:pic>
        <p:nvPicPr>
          <p:cNvPr id="6" name="5 Imagen" descr="espiral_verde_by_lizjblovato-d4xqmes.png"/>
          <p:cNvPicPr>
            <a:picLocks noChangeAspect="1"/>
          </p:cNvPicPr>
          <p:nvPr/>
        </p:nvPicPr>
        <p:blipFill>
          <a:blip r:embed="rId3">
            <a:duotone>
              <a:prstClr val="black"/>
              <a:srgbClr val="FF6699">
                <a:tint val="45000"/>
                <a:satMod val="400000"/>
              </a:srgbClr>
            </a:duotone>
            <a:lum contrast="40000"/>
          </a:blip>
          <a:stretch>
            <a:fillRect/>
          </a:stretch>
        </p:blipFill>
        <p:spPr>
          <a:xfrm>
            <a:off x="6500826" y="1500174"/>
            <a:ext cx="1922308" cy="2000240"/>
          </a:xfrm>
          <a:prstGeom prst="rect">
            <a:avLst/>
          </a:prstGeom>
          <a:effectLst>
            <a:reflection blurRad="6350" stA="50000" endA="295" endPos="92000" dist="101600" dir="5400000" sy="-100000" algn="bl" rotWithShape="0"/>
          </a:effectLst>
        </p:spPr>
      </p:pic>
      <p:pic>
        <p:nvPicPr>
          <p:cNvPr id="7" name="6 Imagen" descr="espiral_verde_by_lizjblovato-d4xqmes.png"/>
          <p:cNvPicPr>
            <a:picLocks noChangeAspect="1"/>
          </p:cNvPicPr>
          <p:nvPr/>
        </p:nvPicPr>
        <p:blipFill>
          <a:blip r:embed="rId3">
            <a:duotone>
              <a:prstClr val="black"/>
              <a:srgbClr val="FF6699">
                <a:tint val="45000"/>
                <a:satMod val="400000"/>
              </a:srgbClr>
            </a:duotone>
            <a:lum contrast="40000"/>
          </a:blip>
          <a:stretch>
            <a:fillRect/>
          </a:stretch>
        </p:blipFill>
        <p:spPr>
          <a:xfrm>
            <a:off x="0" y="0"/>
            <a:ext cx="1922308" cy="2000240"/>
          </a:xfrm>
          <a:prstGeom prst="rect">
            <a:avLst/>
          </a:prstGeom>
          <a:effectLst>
            <a:reflection blurRad="6350" stA="50000" endA="295" endPos="92000" dist="101600" dir="5400000" sy="-100000" algn="bl" rotWithShape="0"/>
          </a:effectLst>
        </p:spPr>
      </p:pic>
      <p:pic>
        <p:nvPicPr>
          <p:cNvPr id="8" name="7 Imagen" descr="espiral_verde_by_lizjblovato-d4xqmes.png"/>
          <p:cNvPicPr>
            <a:picLocks noChangeAspect="1"/>
          </p:cNvPicPr>
          <p:nvPr/>
        </p:nvPicPr>
        <p:blipFill>
          <a:blip r:embed="rId3">
            <a:duotone>
              <a:prstClr val="black"/>
              <a:srgbClr val="FF6699">
                <a:tint val="45000"/>
                <a:satMod val="400000"/>
              </a:srgbClr>
            </a:duotone>
            <a:lum contrast="40000"/>
          </a:blip>
          <a:stretch>
            <a:fillRect/>
          </a:stretch>
        </p:blipFill>
        <p:spPr>
          <a:xfrm>
            <a:off x="785786" y="1571612"/>
            <a:ext cx="1922308" cy="2000240"/>
          </a:xfrm>
          <a:prstGeom prst="rect">
            <a:avLst/>
          </a:prstGeom>
          <a:effectLst>
            <a:reflection blurRad="6350" stA="50000" endA="295" endPos="92000" dist="101600" dir="5400000" sy="-100000" algn="bl" rotWithShape="0"/>
          </a:effectLst>
        </p:spPr>
      </p:pic>
      <p:pic>
        <p:nvPicPr>
          <p:cNvPr id="9" name="8 Imagen" descr="espiral_verde_by_lizjblovato-d4xqmes.png"/>
          <p:cNvPicPr>
            <a:picLocks noChangeAspect="1"/>
          </p:cNvPicPr>
          <p:nvPr/>
        </p:nvPicPr>
        <p:blipFill>
          <a:blip r:embed="rId3">
            <a:duotone>
              <a:prstClr val="black"/>
              <a:srgbClr val="FF6699">
                <a:tint val="45000"/>
                <a:satMod val="400000"/>
              </a:srgbClr>
            </a:duotone>
            <a:lum contrast="40000"/>
          </a:blip>
          <a:stretch>
            <a:fillRect/>
          </a:stretch>
        </p:blipFill>
        <p:spPr>
          <a:xfrm>
            <a:off x="1857356" y="2928934"/>
            <a:ext cx="1922308" cy="2000240"/>
          </a:xfrm>
          <a:prstGeom prst="rect">
            <a:avLst/>
          </a:prstGeom>
          <a:effectLst>
            <a:reflection blurRad="6350" stA="50000" endA="295" endPos="92000" dist="101600" dir="5400000" sy="-100000" algn="bl" rotWithShape="0"/>
          </a:effectLst>
        </p:spPr>
      </p:pic>
      <p:pic>
        <p:nvPicPr>
          <p:cNvPr id="10" name="9 Imagen" descr="espiral_verde_by_lizjblovato-d4xqmes.png"/>
          <p:cNvPicPr>
            <a:picLocks noChangeAspect="1"/>
          </p:cNvPicPr>
          <p:nvPr/>
        </p:nvPicPr>
        <p:blipFill>
          <a:blip r:embed="rId3">
            <a:duotone>
              <a:prstClr val="black"/>
              <a:srgbClr val="FF6699">
                <a:tint val="45000"/>
                <a:satMod val="400000"/>
              </a:srgbClr>
            </a:duotone>
            <a:lum contrast="40000"/>
          </a:blip>
          <a:stretch>
            <a:fillRect/>
          </a:stretch>
        </p:blipFill>
        <p:spPr>
          <a:xfrm>
            <a:off x="5786446" y="2928934"/>
            <a:ext cx="1922308" cy="2000240"/>
          </a:xfrm>
          <a:prstGeom prst="rect">
            <a:avLst/>
          </a:prstGeom>
          <a:effectLst>
            <a:reflection blurRad="6350" stA="50000" endA="295" endPos="92000" dist="101600" dir="5400000" sy="-100000" algn="bl" rotWithShape="0"/>
          </a:effectLst>
        </p:spPr>
      </p:pic>
      <p:pic>
        <p:nvPicPr>
          <p:cNvPr id="11" name="10 Imagen" descr="espiral_verde_by_lizjblovato-d4xqmes.png"/>
          <p:cNvPicPr>
            <a:picLocks noChangeAspect="1"/>
          </p:cNvPicPr>
          <p:nvPr/>
        </p:nvPicPr>
        <p:blipFill>
          <a:blip r:embed="rId3">
            <a:duotone>
              <a:prstClr val="black"/>
              <a:srgbClr val="FF6699">
                <a:tint val="45000"/>
                <a:satMod val="400000"/>
              </a:srgbClr>
            </a:duotone>
            <a:lum contrast="40000"/>
          </a:blip>
          <a:stretch>
            <a:fillRect/>
          </a:stretch>
        </p:blipFill>
        <p:spPr>
          <a:xfrm>
            <a:off x="3000364" y="4286256"/>
            <a:ext cx="1922308" cy="2000240"/>
          </a:xfrm>
          <a:prstGeom prst="rect">
            <a:avLst/>
          </a:prstGeom>
          <a:effectLst>
            <a:reflection blurRad="6350" stA="50000" endA="295" endPos="92000" dist="101600" dir="5400000" sy="-100000" algn="bl" rotWithShape="0"/>
          </a:effectLst>
        </p:spPr>
      </p:pic>
      <p:pic>
        <p:nvPicPr>
          <p:cNvPr id="12" name="11 Imagen" descr="espiral_verde_by_lizjblovato-d4xqmes.png"/>
          <p:cNvPicPr>
            <a:picLocks noChangeAspect="1"/>
          </p:cNvPicPr>
          <p:nvPr/>
        </p:nvPicPr>
        <p:blipFill>
          <a:blip r:embed="rId3">
            <a:duotone>
              <a:prstClr val="black"/>
              <a:srgbClr val="FF6699">
                <a:tint val="45000"/>
                <a:satMod val="400000"/>
              </a:srgbClr>
            </a:duotone>
            <a:lum contrast="40000"/>
          </a:blip>
          <a:stretch>
            <a:fillRect/>
          </a:stretch>
        </p:blipFill>
        <p:spPr>
          <a:xfrm>
            <a:off x="4786314" y="4357694"/>
            <a:ext cx="1922308" cy="2000240"/>
          </a:xfrm>
          <a:prstGeom prst="rect">
            <a:avLst/>
          </a:prstGeom>
          <a:effectLst>
            <a:reflection blurRad="6350" stA="50000" endA="295" endPos="92000" dist="101600" dir="5400000" sy="-100000" algn="bl" rotWithShape="0"/>
          </a:effectLst>
        </p:spPr>
      </p:pic>
      <p:sp>
        <p:nvSpPr>
          <p:cNvPr id="13" name="12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1+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0-ppt_w/2"/>
                                          </p:val>
                                        </p:tav>
                                      </p:tavLst>
                                    </p:anim>
                                    <p:anim calcmode="lin" valueType="num">
                                      <p:cBhvr additive="base">
                                        <p:cTn id="79" dur="3000"/>
                                        <p:tgtEl>
                                          <p:spTgt spid="6"/>
                                        </p:tgtEl>
                                        <p:attrNameLst>
                                          <p:attrName>ppt_y</p:attrName>
                                        </p:attrNameLst>
                                      </p:cBhvr>
                                      <p:tavLst>
                                        <p:tav tm="0">
                                          <p:val>
                                            <p:strVal val="ppt_y"/>
                                          </p:val>
                                        </p:tav>
                                        <p:tav tm="100000">
                                          <p:val>
                                            <p:strVal val="ppt_y"/>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8000">
                <a:srgbClr val="00B050"/>
              </a:gs>
              <a:gs pos="17999">
                <a:srgbClr val="99CCFF"/>
              </a:gs>
              <a:gs pos="36000">
                <a:srgbClr val="9966FF"/>
              </a:gs>
              <a:gs pos="61000">
                <a:srgbClr val="CC99FF"/>
              </a:gs>
              <a:gs pos="82001">
                <a:srgbClr val="99CCFF"/>
              </a:gs>
              <a:gs pos="100000">
                <a:srgbClr val="CCCCFF"/>
              </a:gs>
            </a:gsLst>
            <a:lin ang="16200000" scaled="0"/>
          </a:gradFill>
        </p:spPr>
        <p:txBody>
          <a:bodyPr/>
          <a:lstStyle/>
          <a:p>
            <a:endParaRPr lang="es-ES" dirty="0"/>
          </a:p>
        </p:txBody>
      </p:sp>
      <p:pic>
        <p:nvPicPr>
          <p:cNvPr id="5" name="4 Imagen" descr="betta2.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4643438" y="1643050"/>
            <a:ext cx="2643206" cy="4000504"/>
          </a:xfrm>
          <a:prstGeom prst="moon">
            <a:avLst>
              <a:gd name="adj" fmla="val 32135"/>
            </a:avLst>
          </a:prstGeom>
          <a:gradFill flip="none" rotWithShape="1">
            <a:gsLst>
              <a:gs pos="55000">
                <a:srgbClr val="FFC000"/>
              </a:gs>
              <a:gs pos="25000">
                <a:srgbClr val="21D6E0"/>
              </a:gs>
              <a:gs pos="75000">
                <a:srgbClr val="0087E6"/>
              </a:gs>
              <a:gs pos="100000">
                <a:srgbClr val="005CB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2000232" y="1643050"/>
            <a:ext cx="2571768" cy="4000504"/>
          </a:xfrm>
          <a:prstGeom prst="moon">
            <a:avLst>
              <a:gd name="adj" fmla="val 31171"/>
            </a:avLst>
          </a:prstGeom>
          <a:gradFill flip="none" rotWithShape="1">
            <a:gsLst>
              <a:gs pos="55000">
                <a:srgbClr val="FFC000"/>
              </a:gs>
              <a:gs pos="25000">
                <a:srgbClr val="21D6E0"/>
              </a:gs>
              <a:gs pos="75000">
                <a:srgbClr val="0087E6"/>
              </a:gs>
              <a:gs pos="100000">
                <a:srgbClr val="005CB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1142976" y="1643050"/>
            <a:ext cx="2571768" cy="4000504"/>
          </a:xfrm>
          <a:prstGeom prst="moon">
            <a:avLst>
              <a:gd name="adj" fmla="val 31171"/>
            </a:avLst>
          </a:prstGeom>
          <a:gradFill flip="none" rotWithShape="1">
            <a:gsLst>
              <a:gs pos="55000">
                <a:srgbClr val="FFC000"/>
              </a:gs>
              <a:gs pos="25000">
                <a:srgbClr val="21D6E0"/>
              </a:gs>
              <a:gs pos="75000">
                <a:srgbClr val="0087E6"/>
              </a:gs>
              <a:gs pos="100000">
                <a:srgbClr val="005CB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214282" y="1643050"/>
            <a:ext cx="2571768" cy="4000504"/>
          </a:xfrm>
          <a:prstGeom prst="moon">
            <a:avLst>
              <a:gd name="adj" fmla="val 31171"/>
            </a:avLst>
          </a:prstGeom>
          <a:gradFill flip="none" rotWithShape="1">
            <a:gsLst>
              <a:gs pos="55000">
                <a:srgbClr val="FFC000"/>
              </a:gs>
              <a:gs pos="25000">
                <a:srgbClr val="21D6E0"/>
              </a:gs>
              <a:gs pos="75000">
                <a:srgbClr val="0087E6"/>
              </a:gs>
              <a:gs pos="100000">
                <a:srgbClr val="005CB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572132" y="1643050"/>
            <a:ext cx="2643206" cy="4000504"/>
          </a:xfrm>
          <a:prstGeom prst="moon">
            <a:avLst>
              <a:gd name="adj" fmla="val 32135"/>
            </a:avLst>
          </a:prstGeom>
          <a:gradFill flip="none" rotWithShape="1">
            <a:gsLst>
              <a:gs pos="55000">
                <a:srgbClr val="FFC000"/>
              </a:gs>
              <a:gs pos="25000">
                <a:srgbClr val="21D6E0"/>
              </a:gs>
              <a:gs pos="75000">
                <a:srgbClr val="0087E6"/>
              </a:gs>
              <a:gs pos="100000">
                <a:srgbClr val="005CB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00794" y="1643050"/>
            <a:ext cx="2643206" cy="4000504"/>
          </a:xfrm>
          <a:prstGeom prst="moon">
            <a:avLst>
              <a:gd name="adj" fmla="val 32135"/>
            </a:avLst>
          </a:prstGeom>
          <a:gradFill flip="none" rotWithShape="1">
            <a:gsLst>
              <a:gs pos="55000">
                <a:srgbClr val="FFC000"/>
              </a:gs>
              <a:gs pos="25000">
                <a:srgbClr val="21D6E0"/>
              </a:gs>
              <a:gs pos="75000">
                <a:srgbClr val="0087E6"/>
              </a:gs>
              <a:gs pos="100000">
                <a:srgbClr val="005CB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3"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linds(horizontal)">
                                      <p:cBhvr>
                                        <p:cTn id="34" dur="3000"/>
                                        <p:tgtEl>
                                          <p:spTgt spid="6"/>
                                        </p:tgtEl>
                                      </p:cBhvr>
                                    </p:animEffect>
                                  </p:childTnLst>
                                </p:cTn>
                              </p:par>
                              <p:par>
                                <p:cTn id="35" presetID="3" presetClass="entr" presetSubtype="10" fill="hold" grpId="1"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horizontal)">
                                      <p:cBhvr>
                                        <p:cTn id="37" dur="3000"/>
                                        <p:tgtEl>
                                          <p:spTgt spid="7"/>
                                        </p:tgtEl>
                                      </p:cBhvr>
                                    </p:animEffect>
                                  </p:childTnLst>
                                </p:cTn>
                              </p:par>
                              <p:par>
                                <p:cTn id="38" presetID="3" presetClass="entr" presetSubtype="10"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linds(horizontal)">
                                      <p:cBhvr>
                                        <p:cTn id="40" dur="3000"/>
                                        <p:tgtEl>
                                          <p:spTgt spid="8"/>
                                        </p:tgtEl>
                                      </p:cBhvr>
                                    </p:animEffect>
                                  </p:childTnLst>
                                </p:cTn>
                              </p:par>
                              <p:par>
                                <p:cTn id="41" presetID="3" presetClass="entr" presetSubtype="10" fill="hold" grpId="1"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blinds(horizontal)">
                                      <p:cBhvr>
                                        <p:cTn id="43" dur="3000"/>
                                        <p:tgtEl>
                                          <p:spTgt spid="9"/>
                                        </p:tgtEl>
                                      </p:cBhvr>
                                    </p:animEffect>
                                  </p:childTnLst>
                                </p:cTn>
                              </p:par>
                              <p:par>
                                <p:cTn id="44" presetID="3" presetClass="entr" presetSubtype="10"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linds(horizontal)">
                                      <p:cBhvr>
                                        <p:cTn id="46" dur="3000"/>
                                        <p:tgtEl>
                                          <p:spTgt spid="10"/>
                                        </p:tgtEl>
                                      </p:cBhvr>
                                    </p:animEffect>
                                  </p:childTnLst>
                                </p:cTn>
                              </p:par>
                              <p:par>
                                <p:cTn id="47" presetID="3" presetClass="entr" presetSubtype="10" fill="hold" grpId="1"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linds(horizontal)">
                                      <p:cBhvr>
                                        <p:cTn id="49" dur="3000"/>
                                        <p:tgtEl>
                                          <p:spTgt spid="11"/>
                                        </p:tgtEl>
                                      </p:cBhvr>
                                    </p:animEffect>
                                  </p:childTnLst>
                                </p:cTn>
                              </p:par>
                              <p:par>
                                <p:cTn id="50" presetID="8" presetClass="emph" presetSubtype="0" fill="hold" grpId="2" nodeType="withEffect">
                                  <p:stCondLst>
                                    <p:cond delay="0"/>
                                  </p:stCondLst>
                                  <p:childTnLst>
                                    <p:animRot by="10800000">
                                      <p:cBhvr>
                                        <p:cTn id="51" dur="3000" fill="hold"/>
                                        <p:tgtEl>
                                          <p:spTgt spid="7"/>
                                        </p:tgtEl>
                                        <p:attrNameLst>
                                          <p:attrName>r</p:attrName>
                                        </p:attrNameLst>
                                      </p:cBhvr>
                                    </p:animRot>
                                  </p:childTnLst>
                                </p:cTn>
                              </p:par>
                              <p:par>
                                <p:cTn id="52" presetID="8" presetClass="emph" presetSubtype="0" fill="hold" grpId="2" nodeType="withEffect">
                                  <p:stCondLst>
                                    <p:cond delay="0"/>
                                  </p:stCondLst>
                                  <p:childTnLst>
                                    <p:animRot by="10800000">
                                      <p:cBhvr>
                                        <p:cTn id="53" dur="3000" fill="hold"/>
                                        <p:tgtEl>
                                          <p:spTgt spid="8"/>
                                        </p:tgtEl>
                                        <p:attrNameLst>
                                          <p:attrName>r</p:attrName>
                                        </p:attrNameLst>
                                      </p:cBhvr>
                                    </p:animRot>
                                  </p:childTnLst>
                                </p:cTn>
                              </p:par>
                              <p:par>
                                <p:cTn id="54" presetID="8" presetClass="emph" presetSubtype="0" fill="hold" grpId="2" nodeType="withEffect">
                                  <p:stCondLst>
                                    <p:cond delay="0"/>
                                  </p:stCondLst>
                                  <p:childTnLst>
                                    <p:animRot by="10800000">
                                      <p:cBhvr>
                                        <p:cTn id="55" dur="3000" fill="hold"/>
                                        <p:tgtEl>
                                          <p:spTgt spid="9"/>
                                        </p:tgtEl>
                                        <p:attrNameLst>
                                          <p:attrName>r</p:attrName>
                                        </p:attrNameLst>
                                      </p:cBhvr>
                                    </p:animRot>
                                  </p:childTnLst>
                                </p:cTn>
                              </p:par>
                              <p:par>
                                <p:cTn id="56" presetID="8" presetClass="emph" presetSubtype="0" fill="hold" grpId="2" nodeType="withEffect">
                                  <p:stCondLst>
                                    <p:cond delay="0"/>
                                  </p:stCondLst>
                                  <p:childTnLst>
                                    <p:animRot by="-10800000">
                                      <p:cBhvr>
                                        <p:cTn id="57" dur="3000" fill="hold"/>
                                        <p:tgtEl>
                                          <p:spTgt spid="6"/>
                                        </p:tgtEl>
                                        <p:attrNameLst>
                                          <p:attrName>r</p:attrName>
                                        </p:attrNameLst>
                                      </p:cBhvr>
                                    </p:animRot>
                                  </p:childTnLst>
                                </p:cTn>
                              </p:par>
                              <p:par>
                                <p:cTn id="58" presetID="8" presetClass="emph" presetSubtype="0" fill="hold" grpId="2" nodeType="withEffect">
                                  <p:stCondLst>
                                    <p:cond delay="0"/>
                                  </p:stCondLst>
                                  <p:childTnLst>
                                    <p:animRot by="-10800000">
                                      <p:cBhvr>
                                        <p:cTn id="59" dur="3000" fill="hold"/>
                                        <p:tgtEl>
                                          <p:spTgt spid="10"/>
                                        </p:tgtEl>
                                        <p:attrNameLst>
                                          <p:attrName>r</p:attrName>
                                        </p:attrNameLst>
                                      </p:cBhvr>
                                    </p:animRot>
                                  </p:childTnLst>
                                </p:cTn>
                              </p:par>
                              <p:par>
                                <p:cTn id="60" presetID="8" presetClass="emph" presetSubtype="0" fill="hold" grpId="2" nodeType="withEffect">
                                  <p:stCondLst>
                                    <p:cond delay="0"/>
                                  </p:stCondLst>
                                  <p:childTnLst>
                                    <p:animRot by="-10800000">
                                      <p:cBhvr>
                                        <p:cTn id="61" dur="3000" fill="hold"/>
                                        <p:tgtEl>
                                          <p:spTgt spid="11"/>
                                        </p:tgtEl>
                                        <p:attrNameLst>
                                          <p:attrName>r</p:attrName>
                                        </p:attrNameLst>
                                      </p:cBhvr>
                                    </p:animRot>
                                  </p:childTnLst>
                                </p:cTn>
                              </p:par>
                            </p:childTnLst>
                          </p:cTn>
                        </p:par>
                        <p:par>
                          <p:cTn id="62" fill="hold">
                            <p:stCondLst>
                              <p:cond delay="3000"/>
                            </p:stCondLst>
                            <p:childTnLst>
                              <p:par>
                                <p:cTn id="63" presetID="2" presetClass="exit" presetSubtype="2" fill="hold" grpId="3" nodeType="afterEffect">
                                  <p:stCondLst>
                                    <p:cond delay="0"/>
                                  </p:stCondLst>
                                  <p:childTnLst>
                                    <p:anim calcmode="lin" valueType="num">
                                      <p:cBhvr additive="base">
                                        <p:cTn id="64" dur="3000"/>
                                        <p:tgtEl>
                                          <p:spTgt spid="7"/>
                                        </p:tgtEl>
                                        <p:attrNameLst>
                                          <p:attrName>ppt_x</p:attrName>
                                        </p:attrNameLst>
                                      </p:cBhvr>
                                      <p:tavLst>
                                        <p:tav tm="0">
                                          <p:val>
                                            <p:strVal val="ppt_x"/>
                                          </p:val>
                                        </p:tav>
                                        <p:tav tm="100000">
                                          <p:val>
                                            <p:strVal val="1+ppt_w/2"/>
                                          </p:val>
                                        </p:tav>
                                      </p:tavLst>
                                    </p:anim>
                                    <p:anim calcmode="lin" valueType="num">
                                      <p:cBhvr additive="base">
                                        <p:cTn id="65" dur="3000"/>
                                        <p:tgtEl>
                                          <p:spTgt spid="7"/>
                                        </p:tgtEl>
                                        <p:attrNameLst>
                                          <p:attrName>ppt_y</p:attrName>
                                        </p:attrNameLst>
                                      </p:cBhvr>
                                      <p:tavLst>
                                        <p:tav tm="0">
                                          <p:val>
                                            <p:strVal val="ppt_y"/>
                                          </p:val>
                                        </p:tav>
                                        <p:tav tm="100000">
                                          <p:val>
                                            <p:strVal val="ppt_y"/>
                                          </p:val>
                                        </p:tav>
                                      </p:tavLst>
                                    </p:anim>
                                    <p:set>
                                      <p:cBhvr>
                                        <p:cTn id="66" dur="1" fill="hold">
                                          <p:stCondLst>
                                            <p:cond delay="2999"/>
                                          </p:stCondLst>
                                        </p:cTn>
                                        <p:tgtEl>
                                          <p:spTgt spid="7"/>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3000"/>
                                        <p:tgtEl>
                                          <p:spTgt spid="8"/>
                                        </p:tgtEl>
                                        <p:attrNameLst>
                                          <p:attrName>ppt_x</p:attrName>
                                        </p:attrNameLst>
                                      </p:cBhvr>
                                      <p:tavLst>
                                        <p:tav tm="0">
                                          <p:val>
                                            <p:strVal val="ppt_x"/>
                                          </p:val>
                                        </p:tav>
                                        <p:tav tm="100000">
                                          <p:val>
                                            <p:strVal val="1+ppt_w/2"/>
                                          </p:val>
                                        </p:tav>
                                      </p:tavLst>
                                    </p:anim>
                                    <p:anim calcmode="lin" valueType="num">
                                      <p:cBhvr additive="base">
                                        <p:cTn id="69" dur="3000"/>
                                        <p:tgtEl>
                                          <p:spTgt spid="8"/>
                                        </p:tgtEl>
                                        <p:attrNameLst>
                                          <p:attrName>ppt_y</p:attrName>
                                        </p:attrNameLst>
                                      </p:cBhvr>
                                      <p:tavLst>
                                        <p:tav tm="0">
                                          <p:val>
                                            <p:strVal val="ppt_y"/>
                                          </p:val>
                                        </p:tav>
                                        <p:tav tm="100000">
                                          <p:val>
                                            <p:strVal val="ppt_y"/>
                                          </p:val>
                                        </p:tav>
                                      </p:tavLst>
                                    </p:anim>
                                    <p:set>
                                      <p:cBhvr>
                                        <p:cTn id="70" dur="1" fill="hold">
                                          <p:stCondLst>
                                            <p:cond delay="2999"/>
                                          </p:stCondLst>
                                        </p:cTn>
                                        <p:tgtEl>
                                          <p:spTgt spid="8"/>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3000"/>
                                        <p:tgtEl>
                                          <p:spTgt spid="9"/>
                                        </p:tgtEl>
                                        <p:attrNameLst>
                                          <p:attrName>ppt_x</p:attrName>
                                        </p:attrNameLst>
                                      </p:cBhvr>
                                      <p:tavLst>
                                        <p:tav tm="0">
                                          <p:val>
                                            <p:strVal val="ppt_x"/>
                                          </p:val>
                                        </p:tav>
                                        <p:tav tm="100000">
                                          <p:val>
                                            <p:strVal val="1+ppt_w/2"/>
                                          </p:val>
                                        </p:tav>
                                      </p:tavLst>
                                    </p:anim>
                                    <p:anim calcmode="lin" valueType="num">
                                      <p:cBhvr additive="base">
                                        <p:cTn id="73" dur="3000"/>
                                        <p:tgtEl>
                                          <p:spTgt spid="9"/>
                                        </p:tgtEl>
                                        <p:attrNameLst>
                                          <p:attrName>ppt_y</p:attrName>
                                        </p:attrNameLst>
                                      </p:cBhvr>
                                      <p:tavLst>
                                        <p:tav tm="0">
                                          <p:val>
                                            <p:strVal val="ppt_y"/>
                                          </p:val>
                                        </p:tav>
                                        <p:tav tm="100000">
                                          <p:val>
                                            <p:strVal val="ppt_y"/>
                                          </p:val>
                                        </p:tav>
                                      </p:tavLst>
                                    </p:anim>
                                    <p:set>
                                      <p:cBhvr>
                                        <p:cTn id="74" dur="1" fill="hold">
                                          <p:stCondLst>
                                            <p:cond delay="2999"/>
                                          </p:stCondLst>
                                        </p:cTn>
                                        <p:tgtEl>
                                          <p:spTgt spid="9"/>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3000"/>
                                        <p:tgtEl>
                                          <p:spTgt spid="6"/>
                                        </p:tgtEl>
                                        <p:attrNameLst>
                                          <p:attrName>ppt_x</p:attrName>
                                        </p:attrNameLst>
                                      </p:cBhvr>
                                      <p:tavLst>
                                        <p:tav tm="0">
                                          <p:val>
                                            <p:strVal val="ppt_x"/>
                                          </p:val>
                                        </p:tav>
                                        <p:tav tm="100000">
                                          <p:val>
                                            <p:strVal val="0-ppt_w/2"/>
                                          </p:val>
                                        </p:tav>
                                      </p:tavLst>
                                    </p:anim>
                                    <p:anim calcmode="lin" valueType="num">
                                      <p:cBhvr additive="base">
                                        <p:cTn id="77" dur="3000"/>
                                        <p:tgtEl>
                                          <p:spTgt spid="6"/>
                                        </p:tgtEl>
                                        <p:attrNameLst>
                                          <p:attrName>ppt_y</p:attrName>
                                        </p:attrNameLst>
                                      </p:cBhvr>
                                      <p:tavLst>
                                        <p:tav tm="0">
                                          <p:val>
                                            <p:strVal val="ppt_y"/>
                                          </p:val>
                                        </p:tav>
                                        <p:tav tm="100000">
                                          <p:val>
                                            <p:strVal val="ppt_y"/>
                                          </p:val>
                                        </p:tav>
                                      </p:tavLst>
                                    </p:anim>
                                    <p:set>
                                      <p:cBhvr>
                                        <p:cTn id="78" dur="1" fill="hold">
                                          <p:stCondLst>
                                            <p:cond delay="2999"/>
                                          </p:stCondLst>
                                        </p:cTn>
                                        <p:tgtEl>
                                          <p:spTgt spid="6"/>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3000"/>
                                        <p:tgtEl>
                                          <p:spTgt spid="10"/>
                                        </p:tgtEl>
                                        <p:attrNameLst>
                                          <p:attrName>ppt_x</p:attrName>
                                        </p:attrNameLst>
                                      </p:cBhvr>
                                      <p:tavLst>
                                        <p:tav tm="0">
                                          <p:val>
                                            <p:strVal val="ppt_x"/>
                                          </p:val>
                                        </p:tav>
                                        <p:tav tm="100000">
                                          <p:val>
                                            <p:strVal val="0-ppt_w/2"/>
                                          </p:val>
                                        </p:tav>
                                      </p:tavLst>
                                    </p:anim>
                                    <p:anim calcmode="lin" valueType="num">
                                      <p:cBhvr additive="base">
                                        <p:cTn id="81" dur="3000"/>
                                        <p:tgtEl>
                                          <p:spTgt spid="10"/>
                                        </p:tgtEl>
                                        <p:attrNameLst>
                                          <p:attrName>ppt_y</p:attrName>
                                        </p:attrNameLst>
                                      </p:cBhvr>
                                      <p:tavLst>
                                        <p:tav tm="0">
                                          <p:val>
                                            <p:strVal val="ppt_y"/>
                                          </p:val>
                                        </p:tav>
                                        <p:tav tm="100000">
                                          <p:val>
                                            <p:strVal val="ppt_y"/>
                                          </p:val>
                                        </p:tav>
                                      </p:tavLst>
                                    </p:anim>
                                    <p:set>
                                      <p:cBhvr>
                                        <p:cTn id="82" dur="1" fill="hold">
                                          <p:stCondLst>
                                            <p:cond delay="2999"/>
                                          </p:stCondLst>
                                        </p:cTn>
                                        <p:tgtEl>
                                          <p:spTgt spid="10"/>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3000"/>
                                        <p:tgtEl>
                                          <p:spTgt spid="11"/>
                                        </p:tgtEl>
                                        <p:attrNameLst>
                                          <p:attrName>ppt_x</p:attrName>
                                        </p:attrNameLst>
                                      </p:cBhvr>
                                      <p:tavLst>
                                        <p:tav tm="0">
                                          <p:val>
                                            <p:strVal val="ppt_x"/>
                                          </p:val>
                                        </p:tav>
                                        <p:tav tm="100000">
                                          <p:val>
                                            <p:strVal val="0-ppt_w/2"/>
                                          </p:val>
                                        </p:tav>
                                      </p:tavLst>
                                    </p:anim>
                                    <p:anim calcmode="lin" valueType="num">
                                      <p:cBhvr additive="base">
                                        <p:cTn id="85" dur="3000"/>
                                        <p:tgtEl>
                                          <p:spTgt spid="11"/>
                                        </p:tgtEl>
                                        <p:attrNameLst>
                                          <p:attrName>ppt_y</p:attrName>
                                        </p:attrNameLst>
                                      </p:cBhvr>
                                      <p:tavLst>
                                        <p:tav tm="0">
                                          <p:val>
                                            <p:strVal val="ppt_y"/>
                                          </p:val>
                                        </p:tav>
                                        <p:tav tm="100000">
                                          <p:val>
                                            <p:strVal val="ppt_y"/>
                                          </p:val>
                                        </p:tav>
                                      </p:tavLst>
                                    </p:anim>
                                    <p:set>
                                      <p:cBhvr>
                                        <p:cTn id="86" dur="1" fill="hold">
                                          <p:stCondLst>
                                            <p:cond delay="2999"/>
                                          </p:stCondLst>
                                        </p:cTn>
                                        <p:tgtEl>
                                          <p:spTgt spid="11"/>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3000" fill="hold"/>
                                        <p:tgtEl>
                                          <p:spTgt spid="5"/>
                                        </p:tgtEl>
                                        <p:attrNameLst>
                                          <p:attrName>ppt_w</p:attrName>
                                        </p:attrNameLst>
                                      </p:cBhvr>
                                      <p:tavLst>
                                        <p:tav tm="0">
                                          <p:val>
                                            <p:strVal val="4/3*#ppt_w"/>
                                          </p:val>
                                        </p:tav>
                                        <p:tav tm="100000">
                                          <p:val>
                                            <p:strVal val="#ppt_w"/>
                                          </p:val>
                                        </p:tav>
                                      </p:tavLst>
                                    </p:anim>
                                    <p:anim calcmode="lin" valueType="num">
                                      <p:cBhvr>
                                        <p:cTn id="90" dur="3000" fill="hold"/>
                                        <p:tgtEl>
                                          <p:spTgt spid="5"/>
                                        </p:tgtEl>
                                        <p:attrNameLst>
                                          <p:attrName>ppt_h</p:attrName>
                                        </p:attrNameLst>
                                      </p:cBhvr>
                                      <p:tavLst>
                                        <p:tav tm="0">
                                          <p:val>
                                            <p:strVal val="4/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5"/>
                                        </p:tgtEl>
                                        <p:attrNameLst>
                                          <p:attrName>style.visibility</p:attrName>
                                        </p:attrNameLst>
                                      </p:cBhvr>
                                      <p:to>
                                        <p:strVal val="visible"/>
                                      </p:to>
                                    </p:set>
                                    <p:animEffect transition="in" filter="barn(outVertical)">
                                      <p:cBhvr>
                                        <p:cTn id="9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B0F0">
                  <a:shade val="67500"/>
                  <a:satMod val="115000"/>
                </a:srgbClr>
              </a:gs>
              <a:gs pos="100000">
                <a:srgbClr val="00B0F0">
                  <a:shade val="100000"/>
                  <a:satMod val="115000"/>
                </a:srgbClr>
              </a:gs>
            </a:gsLst>
            <a:path path="circle">
              <a:fillToRect l="50000" t="50000" r="50000" b="50000"/>
            </a:path>
            <a:tileRect/>
          </a:gradFill>
        </p:spPr>
        <p:txBody>
          <a:bodyPr/>
          <a:lstStyle/>
          <a:p>
            <a:endParaRPr lang="es-ES" dirty="0"/>
          </a:p>
        </p:txBody>
      </p:sp>
      <p:pic>
        <p:nvPicPr>
          <p:cNvPr id="4" name="3 Imagen" descr="s1m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18773843">
            <a:off x="512232" y="1684703"/>
            <a:ext cx="4751577" cy="349114"/>
          </a:xfrm>
          <a:prstGeom prst="rect">
            <a:avLst/>
          </a:prstGeom>
          <a:gradFill flip="none" rotWithShape="1">
            <a:gsLst>
              <a:gs pos="30000">
                <a:srgbClr val="00B0F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583723">
            <a:off x="600611" y="4874721"/>
            <a:ext cx="4783174" cy="329299"/>
          </a:xfrm>
          <a:prstGeom prst="rect">
            <a:avLst/>
          </a:prstGeom>
          <a:gradFill flip="none" rotWithShape="1">
            <a:gsLst>
              <a:gs pos="30000">
                <a:srgbClr val="00B0F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773843">
            <a:off x="3789064" y="4913832"/>
            <a:ext cx="4705646" cy="254255"/>
          </a:xfrm>
          <a:prstGeom prst="rect">
            <a:avLst/>
          </a:prstGeom>
          <a:gradFill flip="none" rotWithShape="1">
            <a:gsLst>
              <a:gs pos="30000">
                <a:srgbClr val="00B0F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697780">
            <a:off x="3775913" y="1669592"/>
            <a:ext cx="4830521" cy="254087"/>
          </a:xfrm>
          <a:prstGeom prst="rect">
            <a:avLst/>
          </a:prstGeom>
          <a:gradFill flip="none" rotWithShape="1">
            <a:gsLst>
              <a:gs pos="30000">
                <a:srgbClr val="00B0F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773843">
            <a:off x="692951" y="2022584"/>
            <a:ext cx="4878002" cy="312502"/>
          </a:xfrm>
          <a:prstGeom prst="rect">
            <a:avLst/>
          </a:prstGeom>
          <a:gradFill flip="none" rotWithShape="1">
            <a:gsLst>
              <a:gs pos="30000">
                <a:srgbClr val="00B0F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73843">
            <a:off x="3555963" y="4634178"/>
            <a:ext cx="4737733" cy="290880"/>
          </a:xfrm>
          <a:prstGeom prst="rect">
            <a:avLst/>
          </a:prstGeom>
          <a:gradFill flip="none" rotWithShape="1">
            <a:gsLst>
              <a:gs pos="30000">
                <a:srgbClr val="00B0F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697780">
            <a:off x="3454607" y="1955648"/>
            <a:ext cx="4830521" cy="251846"/>
          </a:xfrm>
          <a:prstGeom prst="rect">
            <a:avLst/>
          </a:prstGeom>
          <a:gradFill flip="none" rotWithShape="1">
            <a:gsLst>
              <a:gs pos="30000">
                <a:srgbClr val="00B0F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583723">
            <a:off x="893847" y="4563674"/>
            <a:ext cx="4783174" cy="320384"/>
          </a:xfrm>
          <a:prstGeom prst="rect">
            <a:avLst/>
          </a:prstGeom>
          <a:gradFill flip="none" rotWithShape="1">
            <a:gsLst>
              <a:gs pos="30000">
                <a:srgbClr val="00B0F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0-#ppt_w/2"/>
                                          </p:val>
                                        </p:tav>
                                        <p:tav tm="100000">
                                          <p:val>
                                            <p:strVal val="#ppt_x"/>
                                          </p:val>
                                        </p:tav>
                                      </p:tavLst>
                                    </p:anim>
                                    <p:anim calcmode="lin" valueType="num">
                                      <p:cBhvr additive="base">
                                        <p:cTn id="19" dur="2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2000" fill="hold"/>
                                        <p:tgtEl>
                                          <p:spTgt spid="14"/>
                                        </p:tgtEl>
                                        <p:attrNameLst>
                                          <p:attrName>ppt_x</p:attrName>
                                        </p:attrNameLst>
                                      </p:cBhvr>
                                      <p:tavLst>
                                        <p:tav tm="0">
                                          <p:val>
                                            <p:strVal val="0-#ppt_w/2"/>
                                          </p:val>
                                        </p:tav>
                                        <p:tav tm="100000">
                                          <p:val>
                                            <p:strVal val="#ppt_x"/>
                                          </p:val>
                                        </p:tav>
                                      </p:tavLst>
                                    </p:anim>
                                    <p:anim calcmode="lin" valueType="num">
                                      <p:cBhvr additive="base">
                                        <p:cTn id="35" dur="2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2000" fill="hold"/>
                                        <p:tgtEl>
                                          <p:spTgt spid="15"/>
                                        </p:tgtEl>
                                        <p:attrNameLst>
                                          <p:attrName>ppt_x</p:attrName>
                                        </p:attrNameLst>
                                      </p:cBhvr>
                                      <p:tavLst>
                                        <p:tav tm="0">
                                          <p:val>
                                            <p:strVal val="1+#ppt_w/2"/>
                                          </p:val>
                                        </p:tav>
                                        <p:tav tm="100000">
                                          <p:val>
                                            <p:strVal val="#ppt_x"/>
                                          </p:val>
                                        </p:tav>
                                      </p:tavLst>
                                    </p:anim>
                                    <p:anim calcmode="lin" valueType="num">
                                      <p:cBhvr additive="base">
                                        <p:cTn id="39" dur="2000" fill="hold"/>
                                        <p:tgtEl>
                                          <p:spTgt spid="15"/>
                                        </p:tgtEl>
                                        <p:attrNameLst>
                                          <p:attrName>ppt_y</p:attrName>
                                        </p:attrNameLst>
                                      </p:cBhvr>
                                      <p:tavLst>
                                        <p:tav tm="0">
                                          <p:val>
                                            <p:strVal val="0-#ppt_h/2"/>
                                          </p:val>
                                        </p:tav>
                                        <p:tav tm="100000">
                                          <p:val>
                                            <p:strVal val="#ppt_y"/>
                                          </p:val>
                                        </p:tav>
                                      </p:tavLst>
                                    </p:anim>
                                  </p:childTnLst>
                                </p:cTn>
                              </p:par>
                              <p:par>
                                <p:cTn id="40" presetID="3" presetClass="entr" presetSubtype="1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linds(horizontal)">
                                      <p:cBhvr>
                                        <p:cTn id="42" dur="2000"/>
                                        <p:tgtEl>
                                          <p:spTgt spid="5"/>
                                        </p:tgtEl>
                                      </p:cBhvr>
                                    </p:animEffect>
                                  </p:childTnLst>
                                </p:cTn>
                              </p:par>
                              <p:par>
                                <p:cTn id="43" presetID="3" presetClass="entr" presetSubtype="10"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blinds(horizontal)">
                                      <p:cBhvr>
                                        <p:cTn id="45" dur="2000"/>
                                        <p:tgtEl>
                                          <p:spTgt spid="8"/>
                                        </p:tgtEl>
                                      </p:cBhvr>
                                    </p:animEffect>
                                  </p:childTnLst>
                                </p:cTn>
                              </p:par>
                              <p:par>
                                <p:cTn id="46" presetID="3" presetClass="entr" presetSubtype="10"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linds(horizontal)">
                                      <p:cBhvr>
                                        <p:cTn id="48" dur="2000"/>
                                        <p:tgtEl>
                                          <p:spTgt spid="10"/>
                                        </p:tgtEl>
                                      </p:cBhvr>
                                    </p:animEffect>
                                  </p:childTnLst>
                                </p:cTn>
                              </p:par>
                              <p:par>
                                <p:cTn id="49" presetID="3" presetClass="entr" presetSubtype="10"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linds(horizontal)">
                                      <p:cBhvr>
                                        <p:cTn id="51" dur="2000"/>
                                        <p:tgtEl>
                                          <p:spTgt spid="11"/>
                                        </p:tgtEl>
                                      </p:cBhvr>
                                    </p:animEffect>
                                  </p:childTnLst>
                                </p:cTn>
                              </p:par>
                              <p:par>
                                <p:cTn id="52" presetID="3" presetClass="entr" presetSubtype="10"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blinds(horizontal)">
                                      <p:cBhvr>
                                        <p:cTn id="54" dur="2000"/>
                                        <p:tgtEl>
                                          <p:spTgt spid="12"/>
                                        </p:tgtEl>
                                      </p:cBhvr>
                                    </p:animEffect>
                                  </p:childTnLst>
                                </p:cTn>
                              </p:par>
                              <p:par>
                                <p:cTn id="55" presetID="3" presetClass="entr" presetSubtype="10" fill="hold" grpId="1"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linds(horizontal)">
                                      <p:cBhvr>
                                        <p:cTn id="57" dur="2000"/>
                                        <p:tgtEl>
                                          <p:spTgt spid="13"/>
                                        </p:tgtEl>
                                      </p:cBhvr>
                                    </p:animEffect>
                                  </p:childTnLst>
                                </p:cTn>
                              </p:par>
                              <p:par>
                                <p:cTn id="58" presetID="3" presetClass="entr" presetSubtype="10" fill="hold" grpId="1"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linds(horizontal)">
                                      <p:cBhvr>
                                        <p:cTn id="60" dur="2000"/>
                                        <p:tgtEl>
                                          <p:spTgt spid="14"/>
                                        </p:tgtEl>
                                      </p:cBhvr>
                                    </p:animEffect>
                                  </p:childTnLst>
                                </p:cTn>
                              </p:par>
                              <p:par>
                                <p:cTn id="61" presetID="3" presetClass="entr" presetSubtype="10" fill="hold" grpId="1"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blinds(horizontal)">
                                      <p:cBhvr>
                                        <p:cTn id="63" dur="2000"/>
                                        <p:tgtEl>
                                          <p:spTgt spid="15"/>
                                        </p:tgtEl>
                                      </p:cBhvr>
                                    </p:animEffect>
                                  </p:childTnLst>
                                </p:cTn>
                              </p:par>
                            </p:childTnLst>
                          </p:cTn>
                        </p:par>
                        <p:par>
                          <p:cTn id="64" fill="hold">
                            <p:stCondLst>
                              <p:cond delay="2000"/>
                            </p:stCondLst>
                            <p:childTnLst>
                              <p:par>
                                <p:cTn id="65" presetID="23" presetClass="exit" presetSubtype="544" fill="hold" grpId="2" nodeType="afterEffect">
                                  <p:stCondLst>
                                    <p:cond delay="0"/>
                                  </p:stCondLst>
                                  <p:childTnLst>
                                    <p:anim calcmode="lin" valueType="num">
                                      <p:cBhvr>
                                        <p:cTn id="66" dur="2000"/>
                                        <p:tgtEl>
                                          <p:spTgt spid="5"/>
                                        </p:tgtEl>
                                        <p:attrNameLst>
                                          <p:attrName>ppt_w</p:attrName>
                                        </p:attrNameLst>
                                      </p:cBhvr>
                                      <p:tavLst>
                                        <p:tav tm="0">
                                          <p:val>
                                            <p:strVal val="ppt_w"/>
                                          </p:val>
                                        </p:tav>
                                        <p:tav tm="100000">
                                          <p:val>
                                            <p:fltVal val="0"/>
                                          </p:val>
                                        </p:tav>
                                      </p:tavLst>
                                    </p:anim>
                                    <p:anim calcmode="lin" valueType="num">
                                      <p:cBhvr>
                                        <p:cTn id="67" dur="2000"/>
                                        <p:tgtEl>
                                          <p:spTgt spid="5"/>
                                        </p:tgtEl>
                                        <p:attrNameLst>
                                          <p:attrName>ppt_h</p:attrName>
                                        </p:attrNameLst>
                                      </p:cBhvr>
                                      <p:tavLst>
                                        <p:tav tm="0">
                                          <p:val>
                                            <p:strVal val="ppt_h"/>
                                          </p:val>
                                        </p:tav>
                                        <p:tav tm="100000">
                                          <p:val>
                                            <p:fltVal val="0"/>
                                          </p:val>
                                        </p:tav>
                                      </p:tavLst>
                                    </p:anim>
                                    <p:anim calcmode="lin" valueType="num">
                                      <p:cBhvr>
                                        <p:cTn id="68" dur="2000"/>
                                        <p:tgtEl>
                                          <p:spTgt spid="5"/>
                                        </p:tgtEl>
                                        <p:attrNameLst>
                                          <p:attrName>ppt_x</p:attrName>
                                        </p:attrNameLst>
                                      </p:cBhvr>
                                      <p:tavLst>
                                        <p:tav tm="0">
                                          <p:val>
                                            <p:strVal val="ppt_x"/>
                                          </p:val>
                                        </p:tav>
                                        <p:tav tm="100000">
                                          <p:val>
                                            <p:fltVal val="0.5"/>
                                          </p:val>
                                        </p:tav>
                                      </p:tavLst>
                                    </p:anim>
                                    <p:anim calcmode="lin" valueType="num">
                                      <p:cBhvr>
                                        <p:cTn id="69" dur="2000"/>
                                        <p:tgtEl>
                                          <p:spTgt spid="5"/>
                                        </p:tgtEl>
                                        <p:attrNameLst>
                                          <p:attrName>ppt_y</p:attrName>
                                        </p:attrNameLst>
                                      </p:cBhvr>
                                      <p:tavLst>
                                        <p:tav tm="0">
                                          <p:val>
                                            <p:strVal val="ppt_y"/>
                                          </p:val>
                                        </p:tav>
                                        <p:tav tm="100000">
                                          <p:val>
                                            <p:fltVal val="0.5"/>
                                          </p:val>
                                        </p:tav>
                                      </p:tavLst>
                                    </p:anim>
                                    <p:set>
                                      <p:cBhvr>
                                        <p:cTn id="70" dur="1" fill="hold">
                                          <p:stCondLst>
                                            <p:cond delay="1999"/>
                                          </p:stCondLst>
                                        </p:cTn>
                                        <p:tgtEl>
                                          <p:spTgt spid="5"/>
                                        </p:tgtEl>
                                        <p:attrNameLst>
                                          <p:attrName>style.visibility</p:attrName>
                                        </p:attrNameLst>
                                      </p:cBhvr>
                                      <p:to>
                                        <p:strVal val="hidden"/>
                                      </p:to>
                                    </p:set>
                                  </p:childTnLst>
                                </p:cTn>
                              </p:par>
                              <p:par>
                                <p:cTn id="71" presetID="23" presetClass="exit" presetSubtype="544" fill="hold" grpId="2" nodeType="withEffect">
                                  <p:stCondLst>
                                    <p:cond delay="0"/>
                                  </p:stCondLst>
                                  <p:childTnLst>
                                    <p:anim calcmode="lin" valueType="num">
                                      <p:cBhvr>
                                        <p:cTn id="72" dur="2000"/>
                                        <p:tgtEl>
                                          <p:spTgt spid="8"/>
                                        </p:tgtEl>
                                        <p:attrNameLst>
                                          <p:attrName>ppt_w</p:attrName>
                                        </p:attrNameLst>
                                      </p:cBhvr>
                                      <p:tavLst>
                                        <p:tav tm="0">
                                          <p:val>
                                            <p:strVal val="ppt_w"/>
                                          </p:val>
                                        </p:tav>
                                        <p:tav tm="100000">
                                          <p:val>
                                            <p:fltVal val="0"/>
                                          </p:val>
                                        </p:tav>
                                      </p:tavLst>
                                    </p:anim>
                                    <p:anim calcmode="lin" valueType="num">
                                      <p:cBhvr>
                                        <p:cTn id="73" dur="2000"/>
                                        <p:tgtEl>
                                          <p:spTgt spid="8"/>
                                        </p:tgtEl>
                                        <p:attrNameLst>
                                          <p:attrName>ppt_h</p:attrName>
                                        </p:attrNameLst>
                                      </p:cBhvr>
                                      <p:tavLst>
                                        <p:tav tm="0">
                                          <p:val>
                                            <p:strVal val="ppt_h"/>
                                          </p:val>
                                        </p:tav>
                                        <p:tav tm="100000">
                                          <p:val>
                                            <p:fltVal val="0"/>
                                          </p:val>
                                        </p:tav>
                                      </p:tavLst>
                                    </p:anim>
                                    <p:anim calcmode="lin" valueType="num">
                                      <p:cBhvr>
                                        <p:cTn id="74" dur="2000"/>
                                        <p:tgtEl>
                                          <p:spTgt spid="8"/>
                                        </p:tgtEl>
                                        <p:attrNameLst>
                                          <p:attrName>ppt_x</p:attrName>
                                        </p:attrNameLst>
                                      </p:cBhvr>
                                      <p:tavLst>
                                        <p:tav tm="0">
                                          <p:val>
                                            <p:strVal val="ppt_x"/>
                                          </p:val>
                                        </p:tav>
                                        <p:tav tm="100000">
                                          <p:val>
                                            <p:fltVal val="0.5"/>
                                          </p:val>
                                        </p:tav>
                                      </p:tavLst>
                                    </p:anim>
                                    <p:anim calcmode="lin" valueType="num">
                                      <p:cBhvr>
                                        <p:cTn id="75" dur="2000"/>
                                        <p:tgtEl>
                                          <p:spTgt spid="8"/>
                                        </p:tgtEl>
                                        <p:attrNameLst>
                                          <p:attrName>ppt_y</p:attrName>
                                        </p:attrNameLst>
                                      </p:cBhvr>
                                      <p:tavLst>
                                        <p:tav tm="0">
                                          <p:val>
                                            <p:strVal val="ppt_y"/>
                                          </p:val>
                                        </p:tav>
                                        <p:tav tm="100000">
                                          <p:val>
                                            <p:fltVal val="0.5"/>
                                          </p:val>
                                        </p:tav>
                                      </p:tavLst>
                                    </p:anim>
                                    <p:set>
                                      <p:cBhvr>
                                        <p:cTn id="76" dur="1" fill="hold">
                                          <p:stCondLst>
                                            <p:cond delay="1999"/>
                                          </p:stCondLst>
                                        </p:cTn>
                                        <p:tgtEl>
                                          <p:spTgt spid="8"/>
                                        </p:tgtEl>
                                        <p:attrNameLst>
                                          <p:attrName>style.visibility</p:attrName>
                                        </p:attrNameLst>
                                      </p:cBhvr>
                                      <p:to>
                                        <p:strVal val="hidden"/>
                                      </p:to>
                                    </p:set>
                                  </p:childTnLst>
                                </p:cTn>
                              </p:par>
                              <p:par>
                                <p:cTn id="77" presetID="23" presetClass="exit" presetSubtype="544" fill="hold" grpId="2" nodeType="withEffect">
                                  <p:stCondLst>
                                    <p:cond delay="0"/>
                                  </p:stCondLst>
                                  <p:childTnLst>
                                    <p:anim calcmode="lin" valueType="num">
                                      <p:cBhvr>
                                        <p:cTn id="78" dur="2000"/>
                                        <p:tgtEl>
                                          <p:spTgt spid="10"/>
                                        </p:tgtEl>
                                        <p:attrNameLst>
                                          <p:attrName>ppt_w</p:attrName>
                                        </p:attrNameLst>
                                      </p:cBhvr>
                                      <p:tavLst>
                                        <p:tav tm="0">
                                          <p:val>
                                            <p:strVal val="ppt_w"/>
                                          </p:val>
                                        </p:tav>
                                        <p:tav tm="100000">
                                          <p:val>
                                            <p:fltVal val="0"/>
                                          </p:val>
                                        </p:tav>
                                      </p:tavLst>
                                    </p:anim>
                                    <p:anim calcmode="lin" valueType="num">
                                      <p:cBhvr>
                                        <p:cTn id="79" dur="2000"/>
                                        <p:tgtEl>
                                          <p:spTgt spid="10"/>
                                        </p:tgtEl>
                                        <p:attrNameLst>
                                          <p:attrName>ppt_h</p:attrName>
                                        </p:attrNameLst>
                                      </p:cBhvr>
                                      <p:tavLst>
                                        <p:tav tm="0">
                                          <p:val>
                                            <p:strVal val="ppt_h"/>
                                          </p:val>
                                        </p:tav>
                                        <p:tav tm="100000">
                                          <p:val>
                                            <p:fltVal val="0"/>
                                          </p:val>
                                        </p:tav>
                                      </p:tavLst>
                                    </p:anim>
                                    <p:anim calcmode="lin" valueType="num">
                                      <p:cBhvr>
                                        <p:cTn id="80" dur="2000"/>
                                        <p:tgtEl>
                                          <p:spTgt spid="10"/>
                                        </p:tgtEl>
                                        <p:attrNameLst>
                                          <p:attrName>ppt_x</p:attrName>
                                        </p:attrNameLst>
                                      </p:cBhvr>
                                      <p:tavLst>
                                        <p:tav tm="0">
                                          <p:val>
                                            <p:strVal val="ppt_x"/>
                                          </p:val>
                                        </p:tav>
                                        <p:tav tm="100000">
                                          <p:val>
                                            <p:fltVal val="0.5"/>
                                          </p:val>
                                        </p:tav>
                                      </p:tavLst>
                                    </p:anim>
                                    <p:anim calcmode="lin" valueType="num">
                                      <p:cBhvr>
                                        <p:cTn id="81" dur="2000"/>
                                        <p:tgtEl>
                                          <p:spTgt spid="10"/>
                                        </p:tgtEl>
                                        <p:attrNameLst>
                                          <p:attrName>ppt_y</p:attrName>
                                        </p:attrNameLst>
                                      </p:cBhvr>
                                      <p:tavLst>
                                        <p:tav tm="0">
                                          <p:val>
                                            <p:strVal val="ppt_y"/>
                                          </p:val>
                                        </p:tav>
                                        <p:tav tm="100000">
                                          <p:val>
                                            <p:fltVal val="0.5"/>
                                          </p:val>
                                        </p:tav>
                                      </p:tavLst>
                                    </p:anim>
                                    <p:set>
                                      <p:cBhvr>
                                        <p:cTn id="82" dur="1" fill="hold">
                                          <p:stCondLst>
                                            <p:cond delay="1999"/>
                                          </p:stCondLst>
                                        </p:cTn>
                                        <p:tgtEl>
                                          <p:spTgt spid="10"/>
                                        </p:tgtEl>
                                        <p:attrNameLst>
                                          <p:attrName>style.visibility</p:attrName>
                                        </p:attrNameLst>
                                      </p:cBhvr>
                                      <p:to>
                                        <p:strVal val="hidden"/>
                                      </p:to>
                                    </p:set>
                                  </p:childTnLst>
                                </p:cTn>
                              </p:par>
                              <p:par>
                                <p:cTn id="83" presetID="23" presetClass="exit" presetSubtype="544" fill="hold" grpId="2" nodeType="withEffect">
                                  <p:stCondLst>
                                    <p:cond delay="0"/>
                                  </p:stCondLst>
                                  <p:childTnLst>
                                    <p:anim calcmode="lin" valueType="num">
                                      <p:cBhvr>
                                        <p:cTn id="84" dur="2000"/>
                                        <p:tgtEl>
                                          <p:spTgt spid="11"/>
                                        </p:tgtEl>
                                        <p:attrNameLst>
                                          <p:attrName>ppt_w</p:attrName>
                                        </p:attrNameLst>
                                      </p:cBhvr>
                                      <p:tavLst>
                                        <p:tav tm="0">
                                          <p:val>
                                            <p:strVal val="ppt_w"/>
                                          </p:val>
                                        </p:tav>
                                        <p:tav tm="100000">
                                          <p:val>
                                            <p:fltVal val="0"/>
                                          </p:val>
                                        </p:tav>
                                      </p:tavLst>
                                    </p:anim>
                                    <p:anim calcmode="lin" valueType="num">
                                      <p:cBhvr>
                                        <p:cTn id="85" dur="2000"/>
                                        <p:tgtEl>
                                          <p:spTgt spid="11"/>
                                        </p:tgtEl>
                                        <p:attrNameLst>
                                          <p:attrName>ppt_h</p:attrName>
                                        </p:attrNameLst>
                                      </p:cBhvr>
                                      <p:tavLst>
                                        <p:tav tm="0">
                                          <p:val>
                                            <p:strVal val="ppt_h"/>
                                          </p:val>
                                        </p:tav>
                                        <p:tav tm="100000">
                                          <p:val>
                                            <p:fltVal val="0"/>
                                          </p:val>
                                        </p:tav>
                                      </p:tavLst>
                                    </p:anim>
                                    <p:anim calcmode="lin" valueType="num">
                                      <p:cBhvr>
                                        <p:cTn id="86" dur="2000"/>
                                        <p:tgtEl>
                                          <p:spTgt spid="11"/>
                                        </p:tgtEl>
                                        <p:attrNameLst>
                                          <p:attrName>ppt_x</p:attrName>
                                        </p:attrNameLst>
                                      </p:cBhvr>
                                      <p:tavLst>
                                        <p:tav tm="0">
                                          <p:val>
                                            <p:strVal val="ppt_x"/>
                                          </p:val>
                                        </p:tav>
                                        <p:tav tm="100000">
                                          <p:val>
                                            <p:fltVal val="0.5"/>
                                          </p:val>
                                        </p:tav>
                                      </p:tavLst>
                                    </p:anim>
                                    <p:anim calcmode="lin" valueType="num">
                                      <p:cBhvr>
                                        <p:cTn id="87" dur="2000"/>
                                        <p:tgtEl>
                                          <p:spTgt spid="11"/>
                                        </p:tgtEl>
                                        <p:attrNameLst>
                                          <p:attrName>ppt_y</p:attrName>
                                        </p:attrNameLst>
                                      </p:cBhvr>
                                      <p:tavLst>
                                        <p:tav tm="0">
                                          <p:val>
                                            <p:strVal val="ppt_y"/>
                                          </p:val>
                                        </p:tav>
                                        <p:tav tm="100000">
                                          <p:val>
                                            <p:fltVal val="0.5"/>
                                          </p:val>
                                        </p:tav>
                                      </p:tavLst>
                                    </p:anim>
                                    <p:set>
                                      <p:cBhvr>
                                        <p:cTn id="88" dur="1" fill="hold">
                                          <p:stCondLst>
                                            <p:cond delay="1999"/>
                                          </p:stCondLst>
                                        </p:cTn>
                                        <p:tgtEl>
                                          <p:spTgt spid="11"/>
                                        </p:tgtEl>
                                        <p:attrNameLst>
                                          <p:attrName>style.visibility</p:attrName>
                                        </p:attrNameLst>
                                      </p:cBhvr>
                                      <p:to>
                                        <p:strVal val="hidden"/>
                                      </p:to>
                                    </p:set>
                                  </p:childTnLst>
                                </p:cTn>
                              </p:par>
                              <p:par>
                                <p:cTn id="89" presetID="23" presetClass="exit" presetSubtype="544" fill="hold" grpId="2" nodeType="withEffect">
                                  <p:stCondLst>
                                    <p:cond delay="0"/>
                                  </p:stCondLst>
                                  <p:childTnLst>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fltVal val="0"/>
                                          </p:val>
                                        </p:tav>
                                      </p:tavLst>
                                    </p:anim>
                                    <p:anim calcmode="lin" valueType="num">
                                      <p:cBhvr>
                                        <p:cTn id="92" dur="2000"/>
                                        <p:tgtEl>
                                          <p:spTgt spid="12"/>
                                        </p:tgtEl>
                                        <p:attrNameLst>
                                          <p:attrName>ppt_x</p:attrName>
                                        </p:attrNameLst>
                                      </p:cBhvr>
                                      <p:tavLst>
                                        <p:tav tm="0">
                                          <p:val>
                                            <p:strVal val="ppt_x"/>
                                          </p:val>
                                        </p:tav>
                                        <p:tav tm="100000">
                                          <p:val>
                                            <p:fltVal val="0.5"/>
                                          </p:val>
                                        </p:tav>
                                      </p:tavLst>
                                    </p:anim>
                                    <p:anim calcmode="lin" valueType="num">
                                      <p:cBhvr>
                                        <p:cTn id="93" dur="2000"/>
                                        <p:tgtEl>
                                          <p:spTgt spid="12"/>
                                        </p:tgtEl>
                                        <p:attrNameLst>
                                          <p:attrName>ppt_y</p:attrName>
                                        </p:attrNameLst>
                                      </p:cBhvr>
                                      <p:tavLst>
                                        <p:tav tm="0">
                                          <p:val>
                                            <p:strVal val="ppt_y"/>
                                          </p:val>
                                        </p:tav>
                                        <p:tav tm="100000">
                                          <p:val>
                                            <p:fltVal val="0.5"/>
                                          </p:val>
                                        </p:tav>
                                      </p:tavLst>
                                    </p:anim>
                                    <p:set>
                                      <p:cBhvr>
                                        <p:cTn id="94" dur="1" fill="hold">
                                          <p:stCondLst>
                                            <p:cond delay="1999"/>
                                          </p:stCondLst>
                                        </p:cTn>
                                        <p:tgtEl>
                                          <p:spTgt spid="12"/>
                                        </p:tgtEl>
                                        <p:attrNameLst>
                                          <p:attrName>style.visibility</p:attrName>
                                        </p:attrNameLst>
                                      </p:cBhvr>
                                      <p:to>
                                        <p:strVal val="hidden"/>
                                      </p:to>
                                    </p:set>
                                  </p:childTnLst>
                                </p:cTn>
                              </p:par>
                              <p:par>
                                <p:cTn id="95" presetID="23" presetClass="exit" presetSubtype="544" fill="hold" grpId="2" nodeType="withEffect">
                                  <p:stCondLst>
                                    <p:cond delay="0"/>
                                  </p:stCondLst>
                                  <p:childTnLst>
                                    <p:anim calcmode="lin" valueType="num">
                                      <p:cBhvr>
                                        <p:cTn id="96" dur="2000"/>
                                        <p:tgtEl>
                                          <p:spTgt spid="13"/>
                                        </p:tgtEl>
                                        <p:attrNameLst>
                                          <p:attrName>ppt_w</p:attrName>
                                        </p:attrNameLst>
                                      </p:cBhvr>
                                      <p:tavLst>
                                        <p:tav tm="0">
                                          <p:val>
                                            <p:strVal val="ppt_w"/>
                                          </p:val>
                                        </p:tav>
                                        <p:tav tm="100000">
                                          <p:val>
                                            <p:fltVal val="0"/>
                                          </p:val>
                                        </p:tav>
                                      </p:tavLst>
                                    </p:anim>
                                    <p:anim calcmode="lin" valueType="num">
                                      <p:cBhvr>
                                        <p:cTn id="97" dur="2000"/>
                                        <p:tgtEl>
                                          <p:spTgt spid="13"/>
                                        </p:tgtEl>
                                        <p:attrNameLst>
                                          <p:attrName>ppt_h</p:attrName>
                                        </p:attrNameLst>
                                      </p:cBhvr>
                                      <p:tavLst>
                                        <p:tav tm="0">
                                          <p:val>
                                            <p:strVal val="ppt_h"/>
                                          </p:val>
                                        </p:tav>
                                        <p:tav tm="100000">
                                          <p:val>
                                            <p:fltVal val="0"/>
                                          </p:val>
                                        </p:tav>
                                      </p:tavLst>
                                    </p:anim>
                                    <p:anim calcmode="lin" valueType="num">
                                      <p:cBhvr>
                                        <p:cTn id="98" dur="2000"/>
                                        <p:tgtEl>
                                          <p:spTgt spid="13"/>
                                        </p:tgtEl>
                                        <p:attrNameLst>
                                          <p:attrName>ppt_x</p:attrName>
                                        </p:attrNameLst>
                                      </p:cBhvr>
                                      <p:tavLst>
                                        <p:tav tm="0">
                                          <p:val>
                                            <p:strVal val="ppt_x"/>
                                          </p:val>
                                        </p:tav>
                                        <p:tav tm="100000">
                                          <p:val>
                                            <p:fltVal val="0.5"/>
                                          </p:val>
                                        </p:tav>
                                      </p:tavLst>
                                    </p:anim>
                                    <p:anim calcmode="lin" valueType="num">
                                      <p:cBhvr>
                                        <p:cTn id="99" dur="2000"/>
                                        <p:tgtEl>
                                          <p:spTgt spid="13"/>
                                        </p:tgtEl>
                                        <p:attrNameLst>
                                          <p:attrName>ppt_y</p:attrName>
                                        </p:attrNameLst>
                                      </p:cBhvr>
                                      <p:tavLst>
                                        <p:tav tm="0">
                                          <p:val>
                                            <p:strVal val="ppt_y"/>
                                          </p:val>
                                        </p:tav>
                                        <p:tav tm="100000">
                                          <p:val>
                                            <p:fltVal val="0.5"/>
                                          </p:val>
                                        </p:tav>
                                      </p:tavLst>
                                    </p:anim>
                                    <p:set>
                                      <p:cBhvr>
                                        <p:cTn id="100" dur="1" fill="hold">
                                          <p:stCondLst>
                                            <p:cond delay="1999"/>
                                          </p:stCondLst>
                                        </p:cTn>
                                        <p:tgtEl>
                                          <p:spTgt spid="13"/>
                                        </p:tgtEl>
                                        <p:attrNameLst>
                                          <p:attrName>style.visibility</p:attrName>
                                        </p:attrNameLst>
                                      </p:cBhvr>
                                      <p:to>
                                        <p:strVal val="hidden"/>
                                      </p:to>
                                    </p:set>
                                  </p:childTnLst>
                                </p:cTn>
                              </p:par>
                              <p:par>
                                <p:cTn id="101" presetID="23" presetClass="exit" presetSubtype="544" fill="hold" grpId="2" nodeType="withEffect">
                                  <p:stCondLst>
                                    <p:cond delay="0"/>
                                  </p:stCondLst>
                                  <p:childTnLst>
                                    <p:anim calcmode="lin" valueType="num">
                                      <p:cBhvr>
                                        <p:cTn id="102" dur="2000"/>
                                        <p:tgtEl>
                                          <p:spTgt spid="14"/>
                                        </p:tgtEl>
                                        <p:attrNameLst>
                                          <p:attrName>ppt_w</p:attrName>
                                        </p:attrNameLst>
                                      </p:cBhvr>
                                      <p:tavLst>
                                        <p:tav tm="0">
                                          <p:val>
                                            <p:strVal val="ppt_w"/>
                                          </p:val>
                                        </p:tav>
                                        <p:tav tm="100000">
                                          <p:val>
                                            <p:fltVal val="0"/>
                                          </p:val>
                                        </p:tav>
                                      </p:tavLst>
                                    </p:anim>
                                    <p:anim calcmode="lin" valueType="num">
                                      <p:cBhvr>
                                        <p:cTn id="103" dur="2000"/>
                                        <p:tgtEl>
                                          <p:spTgt spid="14"/>
                                        </p:tgtEl>
                                        <p:attrNameLst>
                                          <p:attrName>ppt_h</p:attrName>
                                        </p:attrNameLst>
                                      </p:cBhvr>
                                      <p:tavLst>
                                        <p:tav tm="0">
                                          <p:val>
                                            <p:strVal val="ppt_h"/>
                                          </p:val>
                                        </p:tav>
                                        <p:tav tm="100000">
                                          <p:val>
                                            <p:fltVal val="0"/>
                                          </p:val>
                                        </p:tav>
                                      </p:tavLst>
                                    </p:anim>
                                    <p:anim calcmode="lin" valueType="num">
                                      <p:cBhvr>
                                        <p:cTn id="104" dur="2000"/>
                                        <p:tgtEl>
                                          <p:spTgt spid="14"/>
                                        </p:tgtEl>
                                        <p:attrNameLst>
                                          <p:attrName>ppt_x</p:attrName>
                                        </p:attrNameLst>
                                      </p:cBhvr>
                                      <p:tavLst>
                                        <p:tav tm="0">
                                          <p:val>
                                            <p:strVal val="ppt_x"/>
                                          </p:val>
                                        </p:tav>
                                        <p:tav tm="100000">
                                          <p:val>
                                            <p:fltVal val="0.5"/>
                                          </p:val>
                                        </p:tav>
                                      </p:tavLst>
                                    </p:anim>
                                    <p:anim calcmode="lin" valueType="num">
                                      <p:cBhvr>
                                        <p:cTn id="105" dur="2000"/>
                                        <p:tgtEl>
                                          <p:spTgt spid="14"/>
                                        </p:tgtEl>
                                        <p:attrNameLst>
                                          <p:attrName>ppt_y</p:attrName>
                                        </p:attrNameLst>
                                      </p:cBhvr>
                                      <p:tavLst>
                                        <p:tav tm="0">
                                          <p:val>
                                            <p:strVal val="ppt_y"/>
                                          </p:val>
                                        </p:tav>
                                        <p:tav tm="100000">
                                          <p:val>
                                            <p:fltVal val="0.5"/>
                                          </p:val>
                                        </p:tav>
                                      </p:tavLst>
                                    </p:anim>
                                    <p:set>
                                      <p:cBhvr>
                                        <p:cTn id="106" dur="1" fill="hold">
                                          <p:stCondLst>
                                            <p:cond delay="1999"/>
                                          </p:stCondLst>
                                        </p:cTn>
                                        <p:tgtEl>
                                          <p:spTgt spid="14"/>
                                        </p:tgtEl>
                                        <p:attrNameLst>
                                          <p:attrName>style.visibility</p:attrName>
                                        </p:attrNameLst>
                                      </p:cBhvr>
                                      <p:to>
                                        <p:strVal val="hidden"/>
                                      </p:to>
                                    </p:set>
                                  </p:childTnLst>
                                </p:cTn>
                              </p:par>
                              <p:par>
                                <p:cTn id="107" presetID="23" presetClass="exit" presetSubtype="544" fill="hold" grpId="2" nodeType="withEffect">
                                  <p:stCondLst>
                                    <p:cond delay="0"/>
                                  </p:stCondLst>
                                  <p:childTnLst>
                                    <p:anim calcmode="lin" valueType="num">
                                      <p:cBhvr>
                                        <p:cTn id="108" dur="2000"/>
                                        <p:tgtEl>
                                          <p:spTgt spid="15"/>
                                        </p:tgtEl>
                                        <p:attrNameLst>
                                          <p:attrName>ppt_w</p:attrName>
                                        </p:attrNameLst>
                                      </p:cBhvr>
                                      <p:tavLst>
                                        <p:tav tm="0">
                                          <p:val>
                                            <p:strVal val="ppt_w"/>
                                          </p:val>
                                        </p:tav>
                                        <p:tav tm="100000">
                                          <p:val>
                                            <p:fltVal val="0"/>
                                          </p:val>
                                        </p:tav>
                                      </p:tavLst>
                                    </p:anim>
                                    <p:anim calcmode="lin" valueType="num">
                                      <p:cBhvr>
                                        <p:cTn id="109" dur="2000"/>
                                        <p:tgtEl>
                                          <p:spTgt spid="15"/>
                                        </p:tgtEl>
                                        <p:attrNameLst>
                                          <p:attrName>ppt_h</p:attrName>
                                        </p:attrNameLst>
                                      </p:cBhvr>
                                      <p:tavLst>
                                        <p:tav tm="0">
                                          <p:val>
                                            <p:strVal val="ppt_h"/>
                                          </p:val>
                                        </p:tav>
                                        <p:tav tm="100000">
                                          <p:val>
                                            <p:fltVal val="0"/>
                                          </p:val>
                                        </p:tav>
                                      </p:tavLst>
                                    </p:anim>
                                    <p:anim calcmode="lin" valueType="num">
                                      <p:cBhvr>
                                        <p:cTn id="110" dur="2000"/>
                                        <p:tgtEl>
                                          <p:spTgt spid="15"/>
                                        </p:tgtEl>
                                        <p:attrNameLst>
                                          <p:attrName>ppt_x</p:attrName>
                                        </p:attrNameLst>
                                      </p:cBhvr>
                                      <p:tavLst>
                                        <p:tav tm="0">
                                          <p:val>
                                            <p:strVal val="ppt_x"/>
                                          </p:val>
                                        </p:tav>
                                        <p:tav tm="100000">
                                          <p:val>
                                            <p:fltVal val="0.5"/>
                                          </p:val>
                                        </p:tav>
                                      </p:tavLst>
                                    </p:anim>
                                    <p:anim calcmode="lin" valueType="num">
                                      <p:cBhvr>
                                        <p:cTn id="111" dur="2000"/>
                                        <p:tgtEl>
                                          <p:spTgt spid="15"/>
                                        </p:tgtEl>
                                        <p:attrNameLst>
                                          <p:attrName>ppt_y</p:attrName>
                                        </p:attrNameLst>
                                      </p:cBhvr>
                                      <p:tavLst>
                                        <p:tav tm="0">
                                          <p:val>
                                            <p:strVal val="ppt_y"/>
                                          </p:val>
                                        </p:tav>
                                        <p:tav tm="100000">
                                          <p:val>
                                            <p:fltVal val="0.5"/>
                                          </p:val>
                                        </p:tav>
                                      </p:tavLst>
                                    </p:anim>
                                    <p:set>
                                      <p:cBhvr>
                                        <p:cTn id="112" dur="1" fill="hold">
                                          <p:stCondLst>
                                            <p:cond delay="1999"/>
                                          </p:stCondLst>
                                        </p:cTn>
                                        <p:tgtEl>
                                          <p:spTgt spid="15"/>
                                        </p:tgtEl>
                                        <p:attrNameLst>
                                          <p:attrName>style.visibility</p:attrName>
                                        </p:attrNameLst>
                                      </p:cBhvr>
                                      <p:to>
                                        <p:strVal val="hidden"/>
                                      </p:to>
                                    </p:set>
                                  </p:childTnLst>
                                </p:cTn>
                              </p:par>
                              <p:par>
                                <p:cTn id="113" presetID="3" presetClass="exit" presetSubtype="10" fill="hold" grpId="3" nodeType="withEffect">
                                  <p:stCondLst>
                                    <p:cond delay="0"/>
                                  </p:stCondLst>
                                  <p:childTnLst>
                                    <p:animEffect transition="out" filter="blinds(horizontal)">
                                      <p:cBhvr>
                                        <p:cTn id="114" dur="2000"/>
                                        <p:tgtEl>
                                          <p:spTgt spid="5"/>
                                        </p:tgtEl>
                                      </p:cBhvr>
                                    </p:animEffect>
                                    <p:set>
                                      <p:cBhvr>
                                        <p:cTn id="115" dur="1" fill="hold">
                                          <p:stCondLst>
                                            <p:cond delay="1999"/>
                                          </p:stCondLst>
                                        </p:cTn>
                                        <p:tgtEl>
                                          <p:spTgt spid="5"/>
                                        </p:tgtEl>
                                        <p:attrNameLst>
                                          <p:attrName>style.visibility</p:attrName>
                                        </p:attrNameLst>
                                      </p:cBhvr>
                                      <p:to>
                                        <p:strVal val="hidden"/>
                                      </p:to>
                                    </p:set>
                                  </p:childTnLst>
                                </p:cTn>
                              </p:par>
                              <p:par>
                                <p:cTn id="116" presetID="3" presetClass="exit" presetSubtype="10" fill="hold" grpId="3" nodeType="withEffect">
                                  <p:stCondLst>
                                    <p:cond delay="0"/>
                                  </p:stCondLst>
                                  <p:childTnLst>
                                    <p:animEffect transition="out" filter="blinds(horizontal)">
                                      <p:cBhvr>
                                        <p:cTn id="117" dur="2000"/>
                                        <p:tgtEl>
                                          <p:spTgt spid="8"/>
                                        </p:tgtEl>
                                      </p:cBhvr>
                                    </p:animEffect>
                                    <p:set>
                                      <p:cBhvr>
                                        <p:cTn id="118" dur="1" fill="hold">
                                          <p:stCondLst>
                                            <p:cond delay="1999"/>
                                          </p:stCondLst>
                                        </p:cTn>
                                        <p:tgtEl>
                                          <p:spTgt spid="8"/>
                                        </p:tgtEl>
                                        <p:attrNameLst>
                                          <p:attrName>style.visibility</p:attrName>
                                        </p:attrNameLst>
                                      </p:cBhvr>
                                      <p:to>
                                        <p:strVal val="hidden"/>
                                      </p:to>
                                    </p:set>
                                  </p:childTnLst>
                                </p:cTn>
                              </p:par>
                              <p:par>
                                <p:cTn id="119" presetID="3" presetClass="exit" presetSubtype="10" fill="hold" grpId="3" nodeType="withEffect">
                                  <p:stCondLst>
                                    <p:cond delay="0"/>
                                  </p:stCondLst>
                                  <p:childTnLst>
                                    <p:animEffect transition="out" filter="blinds(horizontal)">
                                      <p:cBhvr>
                                        <p:cTn id="120" dur="2000"/>
                                        <p:tgtEl>
                                          <p:spTgt spid="10"/>
                                        </p:tgtEl>
                                      </p:cBhvr>
                                    </p:animEffect>
                                    <p:set>
                                      <p:cBhvr>
                                        <p:cTn id="121" dur="1" fill="hold">
                                          <p:stCondLst>
                                            <p:cond delay="1999"/>
                                          </p:stCondLst>
                                        </p:cTn>
                                        <p:tgtEl>
                                          <p:spTgt spid="10"/>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2000"/>
                                        <p:tgtEl>
                                          <p:spTgt spid="11"/>
                                        </p:tgtEl>
                                      </p:cBhvr>
                                    </p:animEffect>
                                    <p:set>
                                      <p:cBhvr>
                                        <p:cTn id="124" dur="1" fill="hold">
                                          <p:stCondLst>
                                            <p:cond delay="1999"/>
                                          </p:stCondLst>
                                        </p:cTn>
                                        <p:tgtEl>
                                          <p:spTgt spid="11"/>
                                        </p:tgtEl>
                                        <p:attrNameLst>
                                          <p:attrName>style.visibility</p:attrName>
                                        </p:attrNameLst>
                                      </p:cBhvr>
                                      <p:to>
                                        <p:strVal val="hidden"/>
                                      </p:to>
                                    </p:set>
                                  </p:childTnLst>
                                </p:cTn>
                              </p:par>
                              <p:par>
                                <p:cTn id="125" presetID="3" presetClass="exit" presetSubtype="10" fill="hold" grpId="3" nodeType="withEffect">
                                  <p:stCondLst>
                                    <p:cond delay="0"/>
                                  </p:stCondLst>
                                  <p:childTnLst>
                                    <p:animEffect transition="out" filter="blinds(horizontal)">
                                      <p:cBhvr>
                                        <p:cTn id="126" dur="2000"/>
                                        <p:tgtEl>
                                          <p:spTgt spid="12"/>
                                        </p:tgtEl>
                                      </p:cBhvr>
                                    </p:animEffect>
                                    <p:set>
                                      <p:cBhvr>
                                        <p:cTn id="127" dur="1" fill="hold">
                                          <p:stCondLst>
                                            <p:cond delay="1999"/>
                                          </p:stCondLst>
                                        </p:cTn>
                                        <p:tgtEl>
                                          <p:spTgt spid="12"/>
                                        </p:tgtEl>
                                        <p:attrNameLst>
                                          <p:attrName>style.visibility</p:attrName>
                                        </p:attrNameLst>
                                      </p:cBhvr>
                                      <p:to>
                                        <p:strVal val="hidden"/>
                                      </p:to>
                                    </p:set>
                                  </p:childTnLst>
                                </p:cTn>
                              </p:par>
                              <p:par>
                                <p:cTn id="128" presetID="3" presetClass="exit" presetSubtype="10" fill="hold" grpId="3" nodeType="withEffect">
                                  <p:stCondLst>
                                    <p:cond delay="0"/>
                                  </p:stCondLst>
                                  <p:childTnLst>
                                    <p:animEffect transition="out" filter="blinds(horizontal)">
                                      <p:cBhvr>
                                        <p:cTn id="129" dur="2000"/>
                                        <p:tgtEl>
                                          <p:spTgt spid="13"/>
                                        </p:tgtEl>
                                      </p:cBhvr>
                                    </p:animEffect>
                                    <p:set>
                                      <p:cBhvr>
                                        <p:cTn id="130" dur="1" fill="hold">
                                          <p:stCondLst>
                                            <p:cond delay="1999"/>
                                          </p:stCondLst>
                                        </p:cTn>
                                        <p:tgtEl>
                                          <p:spTgt spid="13"/>
                                        </p:tgtEl>
                                        <p:attrNameLst>
                                          <p:attrName>style.visibility</p:attrName>
                                        </p:attrNameLst>
                                      </p:cBhvr>
                                      <p:to>
                                        <p:strVal val="hidden"/>
                                      </p:to>
                                    </p:set>
                                  </p:childTnLst>
                                </p:cTn>
                              </p:par>
                              <p:par>
                                <p:cTn id="131" presetID="3" presetClass="exit" presetSubtype="10" fill="hold" grpId="3" nodeType="withEffect">
                                  <p:stCondLst>
                                    <p:cond delay="0"/>
                                  </p:stCondLst>
                                  <p:childTnLst>
                                    <p:animEffect transition="out" filter="blinds(horizontal)">
                                      <p:cBhvr>
                                        <p:cTn id="132" dur="2000"/>
                                        <p:tgtEl>
                                          <p:spTgt spid="14"/>
                                        </p:tgtEl>
                                      </p:cBhvr>
                                    </p:animEffect>
                                    <p:set>
                                      <p:cBhvr>
                                        <p:cTn id="133" dur="1" fill="hold">
                                          <p:stCondLst>
                                            <p:cond delay="1999"/>
                                          </p:stCondLst>
                                        </p:cTn>
                                        <p:tgtEl>
                                          <p:spTgt spid="14"/>
                                        </p:tgtEl>
                                        <p:attrNameLst>
                                          <p:attrName>style.visibility</p:attrName>
                                        </p:attrNameLst>
                                      </p:cBhvr>
                                      <p:to>
                                        <p:strVal val="hidden"/>
                                      </p:to>
                                    </p:set>
                                  </p:childTnLst>
                                </p:cTn>
                              </p:par>
                              <p:par>
                                <p:cTn id="134" presetID="3" presetClass="exit" presetSubtype="10" fill="hold" grpId="3" nodeType="withEffect">
                                  <p:stCondLst>
                                    <p:cond delay="0"/>
                                  </p:stCondLst>
                                  <p:childTnLst>
                                    <p:animEffect transition="out" filter="blinds(horizontal)">
                                      <p:cBhvr>
                                        <p:cTn id="135" dur="2000"/>
                                        <p:tgtEl>
                                          <p:spTgt spid="15"/>
                                        </p:tgtEl>
                                      </p:cBhvr>
                                    </p:animEffect>
                                    <p:set>
                                      <p:cBhvr>
                                        <p:cTn id="136" dur="1" fill="hold">
                                          <p:stCondLst>
                                            <p:cond delay="1999"/>
                                          </p:stCondLst>
                                        </p:cTn>
                                        <p:tgtEl>
                                          <p:spTgt spid="15"/>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8" grpId="0" animBg="1"/>
      <p:bldP spid="8" grpId="1" animBg="1"/>
      <p:bldP spid="8" grpId="2" animBg="1"/>
      <p:bldP spid="8"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15000">
                <a:schemeClr val="bg1"/>
              </a:gs>
              <a:gs pos="50000">
                <a:srgbClr val="FFC000">
                  <a:shade val="67500"/>
                  <a:satMod val="115000"/>
                </a:srgbClr>
              </a:gs>
              <a:gs pos="100000">
                <a:srgbClr val="FFC000">
                  <a:shade val="100000"/>
                  <a:satMod val="115000"/>
                </a:srgbClr>
              </a:gs>
            </a:gsLst>
            <a:path path="circle">
              <a:fillToRect l="50000" t="50000" r="50000" b="50000"/>
            </a:path>
            <a:tileRect/>
          </a:gradFill>
        </p:spPr>
        <p:txBody>
          <a:bodyPr/>
          <a:lstStyle/>
          <a:p>
            <a:endParaRPr lang="es-ES" dirty="0"/>
          </a:p>
        </p:txBody>
      </p:sp>
      <p:pic>
        <p:nvPicPr>
          <p:cNvPr id="4" name="3 Imagen" descr="0(36).jpg"/>
          <p:cNvPicPr>
            <a:picLocks noChangeAspect="1"/>
          </p:cNvPicPr>
          <p:nvPr/>
        </p:nvPicPr>
        <p:blipFill>
          <a:blip r:embed="rId2"/>
          <a:stretch>
            <a:fillRect/>
          </a:stretch>
        </p:blipFill>
        <p:spPr>
          <a:xfrm>
            <a:off x="0" y="0"/>
            <a:ext cx="9144000" cy="6858000"/>
          </a:xfrm>
          <a:prstGeom prst="rect">
            <a:avLst/>
          </a:prstGeom>
        </p:spPr>
      </p:pic>
      <p:pic>
        <p:nvPicPr>
          <p:cNvPr id="7" name="6 Imagen" descr="destello17.png"/>
          <p:cNvPicPr>
            <a:picLocks noChangeAspect="1"/>
          </p:cNvPicPr>
          <p:nvPr/>
        </p:nvPicPr>
        <p:blipFill>
          <a:blip r:embed="rId3"/>
          <a:stretch>
            <a:fillRect/>
          </a:stretch>
        </p:blipFill>
        <p:spPr>
          <a:xfrm>
            <a:off x="1928794" y="642918"/>
            <a:ext cx="5500725" cy="5500725"/>
          </a:xfrm>
          <a:prstGeom prst="rect">
            <a:avLst/>
          </a:prstGeom>
        </p:spPr>
      </p:pic>
      <p:pic>
        <p:nvPicPr>
          <p:cNvPr id="8" name="7 Imagen" descr="destello17.png"/>
          <p:cNvPicPr>
            <a:picLocks noChangeAspect="1"/>
          </p:cNvPicPr>
          <p:nvPr/>
        </p:nvPicPr>
        <p:blipFill>
          <a:blip r:embed="rId3"/>
          <a:stretch>
            <a:fillRect/>
          </a:stretch>
        </p:blipFill>
        <p:spPr>
          <a:xfrm rot="1675404">
            <a:off x="2034909" y="653706"/>
            <a:ext cx="5294523" cy="5539213"/>
          </a:xfrm>
          <a:prstGeom prst="rect">
            <a:avLst/>
          </a:prstGeom>
        </p:spPr>
      </p:pic>
      <p:sp>
        <p:nvSpPr>
          <p:cNvPr id="9" name="8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anim calcmode="lin" valueType="num">
                                      <p:cBhvr>
                                        <p:cTn id="12" dur="3000" fill="hold"/>
                                        <p:tgtEl>
                                          <p:spTgt spid="7"/>
                                        </p:tgtEl>
                                        <p:attrNameLst>
                                          <p:attrName>ppt_x</p:attrName>
                                        </p:attrNameLst>
                                      </p:cBhvr>
                                      <p:tavLst>
                                        <p:tav tm="0">
                                          <p:val>
                                            <p:fltVal val="0.5"/>
                                          </p:val>
                                        </p:tav>
                                        <p:tav tm="100000">
                                          <p:val>
                                            <p:strVal val="#ppt_x"/>
                                          </p:val>
                                        </p:tav>
                                      </p:tavLst>
                                    </p:anim>
                                    <p:anim calcmode="lin" valueType="num">
                                      <p:cBhvr>
                                        <p:cTn id="13" dur="3000" fill="hold"/>
                                        <p:tgtEl>
                                          <p:spTgt spid="7"/>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7"/>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3000" fill="hold"/>
                                        <p:tgtEl>
                                          <p:spTgt spid="8"/>
                                        </p:tgtEl>
                                        <p:attrNameLst>
                                          <p:attrName>ppt_w</p:attrName>
                                        </p:attrNameLst>
                                      </p:cBhvr>
                                      <p:tavLst>
                                        <p:tav tm="0">
                                          <p:val>
                                            <p:fltVal val="0"/>
                                          </p:val>
                                        </p:tav>
                                        <p:tav tm="100000">
                                          <p:val>
                                            <p:strVal val="#ppt_w"/>
                                          </p:val>
                                        </p:tav>
                                      </p:tavLst>
                                    </p:anim>
                                    <p:anim calcmode="lin" valueType="num">
                                      <p:cBhvr>
                                        <p:cTn id="19" dur="3000" fill="hold"/>
                                        <p:tgtEl>
                                          <p:spTgt spid="8"/>
                                        </p:tgtEl>
                                        <p:attrNameLst>
                                          <p:attrName>ppt_h</p:attrName>
                                        </p:attrNameLst>
                                      </p:cBhvr>
                                      <p:tavLst>
                                        <p:tav tm="0">
                                          <p:val>
                                            <p:fltVal val="0"/>
                                          </p:val>
                                        </p:tav>
                                        <p:tav tm="100000">
                                          <p:val>
                                            <p:strVal val="#ppt_h"/>
                                          </p:val>
                                        </p:tav>
                                      </p:tavLst>
                                    </p:anim>
                                    <p:anim calcmode="lin" valueType="num">
                                      <p:cBhvr>
                                        <p:cTn id="20" dur="3000" fill="hold"/>
                                        <p:tgtEl>
                                          <p:spTgt spid="8"/>
                                        </p:tgtEl>
                                        <p:attrNameLst>
                                          <p:attrName>ppt_x</p:attrName>
                                        </p:attrNameLst>
                                      </p:cBhvr>
                                      <p:tavLst>
                                        <p:tav tm="0">
                                          <p:val>
                                            <p:fltVal val="0.5"/>
                                          </p:val>
                                        </p:tav>
                                        <p:tav tm="100000">
                                          <p:val>
                                            <p:strVal val="#ppt_x"/>
                                          </p:val>
                                        </p:tav>
                                      </p:tavLst>
                                    </p:anim>
                                    <p:anim calcmode="lin" valueType="num">
                                      <p:cBhvr>
                                        <p:cTn id="21" dur="3000" fill="hold"/>
                                        <p:tgtEl>
                                          <p:spTgt spid="8"/>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8"/>
                                        </p:tgtEl>
                                        <p:attrNameLst>
                                          <p:attrName>r</p:attrName>
                                        </p:attrNameLst>
                                      </p:cBhvr>
                                    </p:animRot>
                                  </p:childTnLst>
                                </p:cTn>
                              </p:par>
                              <p:par>
                                <p:cTn id="24" presetID="23" presetClass="exit" presetSubtype="544" fill="hold" nodeType="withEffect">
                                  <p:stCondLst>
                                    <p:cond delay="0"/>
                                  </p:stCondLst>
                                  <p:childTnLst>
                                    <p:anim calcmode="lin" valueType="num">
                                      <p:cBhvr>
                                        <p:cTn id="25" dur="3000"/>
                                        <p:tgtEl>
                                          <p:spTgt spid="7"/>
                                        </p:tgtEl>
                                        <p:attrNameLst>
                                          <p:attrName>ppt_w</p:attrName>
                                        </p:attrNameLst>
                                      </p:cBhvr>
                                      <p:tavLst>
                                        <p:tav tm="0">
                                          <p:val>
                                            <p:strVal val="ppt_w"/>
                                          </p:val>
                                        </p:tav>
                                        <p:tav tm="100000">
                                          <p:val>
                                            <p:fltVal val="0"/>
                                          </p:val>
                                        </p:tav>
                                      </p:tavLst>
                                    </p:anim>
                                    <p:anim calcmode="lin" valueType="num">
                                      <p:cBhvr>
                                        <p:cTn id="26" dur="3000"/>
                                        <p:tgtEl>
                                          <p:spTgt spid="7"/>
                                        </p:tgtEl>
                                        <p:attrNameLst>
                                          <p:attrName>ppt_h</p:attrName>
                                        </p:attrNameLst>
                                      </p:cBhvr>
                                      <p:tavLst>
                                        <p:tav tm="0">
                                          <p:val>
                                            <p:strVal val="ppt_h"/>
                                          </p:val>
                                        </p:tav>
                                        <p:tav tm="100000">
                                          <p:val>
                                            <p:fltVal val="0"/>
                                          </p:val>
                                        </p:tav>
                                      </p:tavLst>
                                    </p:anim>
                                    <p:anim calcmode="lin" valueType="num">
                                      <p:cBhvr>
                                        <p:cTn id="27" dur="3000"/>
                                        <p:tgtEl>
                                          <p:spTgt spid="7"/>
                                        </p:tgtEl>
                                        <p:attrNameLst>
                                          <p:attrName>ppt_x</p:attrName>
                                        </p:attrNameLst>
                                      </p:cBhvr>
                                      <p:tavLst>
                                        <p:tav tm="0">
                                          <p:val>
                                            <p:strVal val="ppt_x"/>
                                          </p:val>
                                        </p:tav>
                                        <p:tav tm="100000">
                                          <p:val>
                                            <p:fltVal val="0.5"/>
                                          </p:val>
                                        </p:tav>
                                      </p:tavLst>
                                    </p:anim>
                                    <p:anim calcmode="lin" valueType="num">
                                      <p:cBhvr>
                                        <p:cTn id="28" dur="3000"/>
                                        <p:tgtEl>
                                          <p:spTgt spid="7"/>
                                        </p:tgtEl>
                                        <p:attrNameLst>
                                          <p:attrName>ppt_y</p:attrName>
                                        </p:attrNameLst>
                                      </p:cBhvr>
                                      <p:tavLst>
                                        <p:tav tm="0">
                                          <p:val>
                                            <p:strVal val="ppt_y"/>
                                          </p:val>
                                        </p:tav>
                                        <p:tav tm="100000">
                                          <p:val>
                                            <p:fltVal val="0.5"/>
                                          </p:val>
                                        </p:tav>
                                      </p:tavLst>
                                    </p:anim>
                                    <p:set>
                                      <p:cBhvr>
                                        <p:cTn id="29" dur="1" fill="hold">
                                          <p:stCondLst>
                                            <p:cond delay="2999"/>
                                          </p:stCondLst>
                                        </p:cTn>
                                        <p:tgtEl>
                                          <p:spTgt spid="7"/>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3000"/>
                                        <p:tgtEl>
                                          <p:spTgt spid="8"/>
                                        </p:tgtEl>
                                        <p:attrNameLst>
                                          <p:attrName>ppt_w</p:attrName>
                                        </p:attrNameLst>
                                      </p:cBhvr>
                                      <p:tavLst>
                                        <p:tav tm="0">
                                          <p:val>
                                            <p:strVal val="ppt_w"/>
                                          </p:val>
                                        </p:tav>
                                        <p:tav tm="100000">
                                          <p:val>
                                            <p:fltVal val="0"/>
                                          </p:val>
                                        </p:tav>
                                      </p:tavLst>
                                    </p:anim>
                                    <p:anim calcmode="lin" valueType="num">
                                      <p:cBhvr>
                                        <p:cTn id="32" dur="3000"/>
                                        <p:tgtEl>
                                          <p:spTgt spid="8"/>
                                        </p:tgtEl>
                                        <p:attrNameLst>
                                          <p:attrName>ppt_h</p:attrName>
                                        </p:attrNameLst>
                                      </p:cBhvr>
                                      <p:tavLst>
                                        <p:tav tm="0">
                                          <p:val>
                                            <p:strVal val="ppt_h"/>
                                          </p:val>
                                        </p:tav>
                                        <p:tav tm="100000">
                                          <p:val>
                                            <p:fltVal val="0"/>
                                          </p:val>
                                        </p:tav>
                                      </p:tavLst>
                                    </p:anim>
                                    <p:anim calcmode="lin" valueType="num">
                                      <p:cBhvr>
                                        <p:cTn id="33" dur="3000"/>
                                        <p:tgtEl>
                                          <p:spTgt spid="8"/>
                                        </p:tgtEl>
                                        <p:attrNameLst>
                                          <p:attrName>ppt_x</p:attrName>
                                        </p:attrNameLst>
                                      </p:cBhvr>
                                      <p:tavLst>
                                        <p:tav tm="0">
                                          <p:val>
                                            <p:strVal val="ppt_x"/>
                                          </p:val>
                                        </p:tav>
                                        <p:tav tm="100000">
                                          <p:val>
                                            <p:fltVal val="0.5"/>
                                          </p:val>
                                        </p:tav>
                                      </p:tavLst>
                                    </p:anim>
                                    <p:anim calcmode="lin" valueType="num">
                                      <p:cBhvr>
                                        <p:cTn id="34" dur="3000"/>
                                        <p:tgtEl>
                                          <p:spTgt spid="8"/>
                                        </p:tgtEl>
                                        <p:attrNameLst>
                                          <p:attrName>ppt_y</p:attrName>
                                        </p:attrNameLst>
                                      </p:cBhvr>
                                      <p:tavLst>
                                        <p:tav tm="0">
                                          <p:val>
                                            <p:strVal val="ppt_y"/>
                                          </p:val>
                                        </p:tav>
                                        <p:tav tm="100000">
                                          <p:val>
                                            <p:fltVal val="0.5"/>
                                          </p:val>
                                        </p:tav>
                                      </p:tavLst>
                                    </p:anim>
                                    <p:set>
                                      <p:cBhvr>
                                        <p:cTn id="35" dur="1" fill="hold">
                                          <p:stCondLst>
                                            <p:cond delay="2999"/>
                                          </p:stCondLst>
                                        </p:cTn>
                                        <p:tgtEl>
                                          <p:spTgt spid="8"/>
                                        </p:tgtEl>
                                        <p:attrNameLst>
                                          <p:attrName>style.visibility</p:attrName>
                                        </p:attrNameLst>
                                      </p:cBhvr>
                                      <p:to>
                                        <p:strVal val="hidden"/>
                                      </p:to>
                                    </p:set>
                                  </p:childTnLst>
                                </p:cTn>
                              </p:par>
                              <p:par>
                                <p:cTn id="36" presetID="35" presetClass="exit" presetSubtype="0" fill="hold" nodeType="withEffect">
                                  <p:stCondLst>
                                    <p:cond delay="0"/>
                                  </p:stCondLst>
                                  <p:childTnLst>
                                    <p:animEffect transition="out" filter="fade">
                                      <p:cBhvr>
                                        <p:cTn id="37" dur="3000"/>
                                        <p:tgtEl>
                                          <p:spTgt spid="7"/>
                                        </p:tgtEl>
                                      </p:cBhvr>
                                    </p:animEffect>
                                    <p:anim calcmode="lin" valueType="num">
                                      <p:cBhvr>
                                        <p:cTn id="38" dur="3000"/>
                                        <p:tgtEl>
                                          <p:spTgt spid="7"/>
                                        </p:tgtEl>
                                        <p:attrNameLst>
                                          <p:attrName>style.rotation</p:attrName>
                                        </p:attrNameLst>
                                      </p:cBhvr>
                                      <p:tavLst>
                                        <p:tav tm="0">
                                          <p:val>
                                            <p:fltVal val="0"/>
                                          </p:val>
                                        </p:tav>
                                        <p:tav tm="100000">
                                          <p:val>
                                            <p:fltVal val="720"/>
                                          </p:val>
                                        </p:tav>
                                      </p:tavLst>
                                    </p:anim>
                                    <p:anim calcmode="lin" valueType="num">
                                      <p:cBhvr>
                                        <p:cTn id="39" dur="3000"/>
                                        <p:tgtEl>
                                          <p:spTgt spid="7"/>
                                        </p:tgtEl>
                                        <p:attrNameLst>
                                          <p:attrName>ppt_h</p:attrName>
                                        </p:attrNameLst>
                                      </p:cBhvr>
                                      <p:tavLst>
                                        <p:tav tm="0">
                                          <p:val>
                                            <p:strVal val="ppt_h"/>
                                          </p:val>
                                        </p:tav>
                                        <p:tav tm="100000">
                                          <p:val>
                                            <p:fltVal val="0"/>
                                          </p:val>
                                        </p:tav>
                                      </p:tavLst>
                                    </p:anim>
                                    <p:anim calcmode="lin" valueType="num">
                                      <p:cBhvr>
                                        <p:cTn id="40" dur="3000"/>
                                        <p:tgtEl>
                                          <p:spTgt spid="7"/>
                                        </p:tgtEl>
                                        <p:attrNameLst>
                                          <p:attrName>ppt_w</p:attrName>
                                        </p:attrNameLst>
                                      </p:cBhvr>
                                      <p:tavLst>
                                        <p:tav tm="0">
                                          <p:val>
                                            <p:strVal val="ppt_w"/>
                                          </p:val>
                                        </p:tav>
                                        <p:tav tm="100000">
                                          <p:val>
                                            <p:fltVal val="0"/>
                                          </p:val>
                                        </p:tav>
                                      </p:tavLst>
                                    </p:anim>
                                    <p:set>
                                      <p:cBhvr>
                                        <p:cTn id="41" dur="1" fill="hold">
                                          <p:stCondLst>
                                            <p:cond delay="2999"/>
                                          </p:stCondLst>
                                        </p:cTn>
                                        <p:tgtEl>
                                          <p:spTgt spid="7"/>
                                        </p:tgtEl>
                                        <p:attrNameLst>
                                          <p:attrName>style.visibility</p:attrName>
                                        </p:attrNameLst>
                                      </p:cBhvr>
                                      <p:to>
                                        <p:strVal val="hidden"/>
                                      </p:to>
                                    </p:set>
                                  </p:childTnLst>
                                </p:cTn>
                              </p:par>
                              <p:par>
                                <p:cTn id="42" presetID="35" presetClass="exit" presetSubtype="0" fill="hold" nodeType="withEffect">
                                  <p:stCondLst>
                                    <p:cond delay="0"/>
                                  </p:stCondLst>
                                  <p:childTnLst>
                                    <p:animEffect transition="out" filter="fade">
                                      <p:cBhvr>
                                        <p:cTn id="43" dur="3000"/>
                                        <p:tgtEl>
                                          <p:spTgt spid="8"/>
                                        </p:tgtEl>
                                      </p:cBhvr>
                                    </p:animEffect>
                                    <p:anim calcmode="lin" valueType="num">
                                      <p:cBhvr>
                                        <p:cTn id="44" dur="3000"/>
                                        <p:tgtEl>
                                          <p:spTgt spid="8"/>
                                        </p:tgtEl>
                                        <p:attrNameLst>
                                          <p:attrName>style.rotation</p:attrName>
                                        </p:attrNameLst>
                                      </p:cBhvr>
                                      <p:tavLst>
                                        <p:tav tm="0">
                                          <p:val>
                                            <p:fltVal val="0"/>
                                          </p:val>
                                        </p:tav>
                                        <p:tav tm="100000">
                                          <p:val>
                                            <p:fltVal val="720"/>
                                          </p:val>
                                        </p:tav>
                                      </p:tavLst>
                                    </p:anim>
                                    <p:anim calcmode="lin" valueType="num">
                                      <p:cBhvr>
                                        <p:cTn id="45" dur="3000"/>
                                        <p:tgtEl>
                                          <p:spTgt spid="8"/>
                                        </p:tgtEl>
                                        <p:attrNameLst>
                                          <p:attrName>ppt_h</p:attrName>
                                        </p:attrNameLst>
                                      </p:cBhvr>
                                      <p:tavLst>
                                        <p:tav tm="0">
                                          <p:val>
                                            <p:strVal val="ppt_h"/>
                                          </p:val>
                                        </p:tav>
                                        <p:tav tm="100000">
                                          <p:val>
                                            <p:fltVal val="0"/>
                                          </p:val>
                                        </p:tav>
                                      </p:tavLst>
                                    </p:anim>
                                    <p:anim calcmode="lin" valueType="num">
                                      <p:cBhvr>
                                        <p:cTn id="46" dur="3000"/>
                                        <p:tgtEl>
                                          <p:spTgt spid="8"/>
                                        </p:tgtEl>
                                        <p:attrNameLst>
                                          <p:attrName>ppt_w</p:attrName>
                                        </p:attrNameLst>
                                      </p:cBhvr>
                                      <p:tavLst>
                                        <p:tav tm="0">
                                          <p:val>
                                            <p:strVal val="ppt_w"/>
                                          </p:val>
                                        </p:tav>
                                        <p:tav tm="100000">
                                          <p:val>
                                            <p:fltVal val="0"/>
                                          </p:val>
                                        </p:tav>
                                      </p:tavLst>
                                    </p:anim>
                                    <p:set>
                                      <p:cBhvr>
                                        <p:cTn id="47" dur="1" fill="hold">
                                          <p:stCondLst>
                                            <p:cond delay="2999"/>
                                          </p:stCondLst>
                                        </p:cTn>
                                        <p:tgtEl>
                                          <p:spTgt spid="8"/>
                                        </p:tgtEl>
                                        <p:attrNameLst>
                                          <p:attrName>style.visibility</p:attrName>
                                        </p:attrNameLst>
                                      </p:cBhvr>
                                      <p:to>
                                        <p:strVal val="hidden"/>
                                      </p:to>
                                    </p:set>
                                  </p:childTnLst>
                                </p:cTn>
                              </p:par>
                              <p:par>
                                <p:cTn id="48" presetID="23" presetClass="entr" presetSubtype="288"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3000" fill="hold"/>
                                        <p:tgtEl>
                                          <p:spTgt spid="4"/>
                                        </p:tgtEl>
                                        <p:attrNameLst>
                                          <p:attrName>ppt_w</p:attrName>
                                        </p:attrNameLst>
                                      </p:cBhvr>
                                      <p:tavLst>
                                        <p:tav tm="0">
                                          <p:val>
                                            <p:strVal val="4/3*#ppt_w"/>
                                          </p:val>
                                        </p:tav>
                                        <p:tav tm="100000">
                                          <p:val>
                                            <p:strVal val="#ppt_w"/>
                                          </p:val>
                                        </p:tav>
                                      </p:tavLst>
                                    </p:anim>
                                    <p:anim calcmode="lin" valueType="num">
                                      <p:cBhvr>
                                        <p:cTn id="51" dur="3000" fill="hold"/>
                                        <p:tgtEl>
                                          <p:spTgt spid="4"/>
                                        </p:tgtEl>
                                        <p:attrNameLst>
                                          <p:attrName>ppt_h</p:attrName>
                                        </p:attrNameLst>
                                      </p:cBhvr>
                                      <p:tavLst>
                                        <p:tav tm="0">
                                          <p:val>
                                            <p:strVal val="4/3*#ppt_h"/>
                                          </p:val>
                                        </p:tav>
                                        <p:tav tm="100000">
                                          <p:val>
                                            <p:strVal val="#ppt_h"/>
                                          </p:val>
                                        </p:tav>
                                      </p:tavLst>
                                    </p:anim>
                                  </p:childTnLst>
                                </p:cTn>
                              </p:par>
                              <p:par>
                                <p:cTn id="52" presetID="21" presetClass="entr" presetSubtype="8" fill="hold"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wheel(8)">
                                      <p:cBhvr>
                                        <p:cTn id="5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50000"/>
                </a:schemeClr>
              </a:gs>
              <a:gs pos="25000">
                <a:srgbClr val="21D6E0"/>
              </a:gs>
              <a:gs pos="75000">
                <a:srgbClr val="0087E6"/>
              </a:gs>
              <a:gs pos="100000">
                <a:srgbClr val="005CBF"/>
              </a:gs>
            </a:gsLst>
            <a:lin ang="5400000" scaled="1"/>
            <a:tileRect/>
          </a:gradFill>
        </p:spPr>
        <p:txBody>
          <a:bodyPr/>
          <a:lstStyle/>
          <a:p>
            <a:endParaRPr lang="es-ES" dirty="0"/>
          </a:p>
        </p:txBody>
      </p:sp>
      <p:pic>
        <p:nvPicPr>
          <p:cNvPr id="5" name="4 Imagen" descr="0(1).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9144000" cy="6858000"/>
          </a:xfrm>
          <a:prstGeom prst="rtTriangle">
            <a:avLst/>
          </a:prstGeom>
          <a:gradFill flip="none" rotWithShape="1">
            <a:gsLst>
              <a:gs pos="14000">
                <a:srgbClr val="003192"/>
              </a:gs>
              <a:gs pos="50000">
                <a:srgbClr val="00B050">
                  <a:shade val="67500"/>
                  <a:satMod val="115000"/>
                </a:srgbClr>
              </a:gs>
              <a:gs pos="100000">
                <a:srgbClr val="00B05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gradFill flip="none" rotWithShape="1">
            <a:gsLst>
              <a:gs pos="0">
                <a:srgbClr val="00B050"/>
              </a:gs>
              <a:gs pos="50000">
                <a:srgbClr val="003192">
                  <a:shade val="67500"/>
                  <a:satMod val="115000"/>
                </a:srgbClr>
              </a:gs>
              <a:gs pos="100000">
                <a:srgbClr val="003192">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vertical)">
                                      <p:cBhvr>
                                        <p:cTn id="13" dur="3000"/>
                                        <p:tgtEl>
                                          <p:spTgt spid="6"/>
                                        </p:tgtEl>
                                      </p:cBhvr>
                                    </p:animEffect>
                                  </p:childTnLst>
                                </p:cTn>
                              </p:par>
                              <p:par>
                                <p:cTn id="14" presetID="2" presetClass="entr" presetSubtype="9" fill="hold" grpId="1"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3000" fill="hold"/>
                                        <p:tgtEl>
                                          <p:spTgt spid="6"/>
                                        </p:tgtEl>
                                        <p:attrNameLst>
                                          <p:attrName>ppt_x</p:attrName>
                                        </p:attrNameLst>
                                      </p:cBhvr>
                                      <p:tavLst>
                                        <p:tav tm="0">
                                          <p:val>
                                            <p:strVal val="0-#ppt_w/2"/>
                                          </p:val>
                                        </p:tav>
                                        <p:tav tm="100000">
                                          <p:val>
                                            <p:strVal val="#ppt_x"/>
                                          </p:val>
                                        </p:tav>
                                      </p:tavLst>
                                    </p:anim>
                                    <p:anim calcmode="lin" valueType="num">
                                      <p:cBhvr additive="base">
                                        <p:cTn id="17" dur="30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6" fill="hold" grpId="1"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3000" fill="hold"/>
                                        <p:tgtEl>
                                          <p:spTgt spid="7"/>
                                        </p:tgtEl>
                                        <p:attrNameLst>
                                          <p:attrName>ppt_x</p:attrName>
                                        </p:attrNameLst>
                                      </p:cBhvr>
                                      <p:tavLst>
                                        <p:tav tm="0">
                                          <p:val>
                                            <p:strVal val="1+#ppt_w/2"/>
                                          </p:val>
                                        </p:tav>
                                        <p:tav tm="100000">
                                          <p:val>
                                            <p:strVal val="#ppt_x"/>
                                          </p:val>
                                        </p:tav>
                                      </p:tavLst>
                                    </p:anim>
                                    <p:anim calcmode="lin" valueType="num">
                                      <p:cBhvr additive="base">
                                        <p:cTn id="21" dur="3000" fill="hold"/>
                                        <p:tgtEl>
                                          <p:spTgt spid="7"/>
                                        </p:tgtEl>
                                        <p:attrNameLst>
                                          <p:attrName>ppt_y</p:attrName>
                                        </p:attrNameLst>
                                      </p:cBhvr>
                                      <p:tavLst>
                                        <p:tav tm="0">
                                          <p:val>
                                            <p:strVal val="1+#ppt_h/2"/>
                                          </p:val>
                                        </p:tav>
                                        <p:tav tm="100000">
                                          <p:val>
                                            <p:strVal val="#ppt_y"/>
                                          </p:val>
                                        </p:tav>
                                      </p:tavLst>
                                    </p:anim>
                                  </p:childTnLst>
                                </p:cTn>
                              </p:par>
                            </p:childTnLst>
                          </p:cTn>
                        </p:par>
                        <p:par>
                          <p:cTn id="22" fill="hold">
                            <p:stCondLst>
                              <p:cond delay="3000"/>
                            </p:stCondLst>
                            <p:childTnLst>
                              <p:par>
                                <p:cTn id="23" presetID="18" presetClass="exit" presetSubtype="9" fill="hold" grpId="2" nodeType="afterEffect">
                                  <p:stCondLst>
                                    <p:cond delay="0"/>
                                  </p:stCondLst>
                                  <p:childTnLst>
                                    <p:animEffect transition="out" filter="strips(upLef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18" presetClass="exit" presetSubtype="6" fill="hold" grpId="2" nodeType="withEffect">
                                  <p:stCondLst>
                                    <p:cond delay="0"/>
                                  </p:stCondLst>
                                  <p:childTnLst>
                                    <p:animEffect transition="out" filter="strips(downRight)">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strVal val="4/3*#ppt_w"/>
                                          </p:val>
                                        </p:tav>
                                        <p:tav tm="100000">
                                          <p:val>
                                            <p:strVal val="#ppt_w"/>
                                          </p:val>
                                        </p:tav>
                                      </p:tavLst>
                                    </p:anim>
                                    <p:anim calcmode="lin" valueType="num">
                                      <p:cBhvr>
                                        <p:cTn id="32"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00CC"/>
              </a:gs>
              <a:gs pos="50000">
                <a:schemeClr val="tx1">
                  <a:lumMod val="95000"/>
                  <a:shade val="67500"/>
                  <a:satMod val="115000"/>
                </a:schemeClr>
              </a:gs>
              <a:gs pos="100000">
                <a:schemeClr val="tx1">
                  <a:lumMod val="95000"/>
                  <a:shade val="100000"/>
                  <a:satMod val="115000"/>
                </a:schemeClr>
              </a:gs>
            </a:gsLst>
            <a:lin ang="16200000" scaled="1"/>
            <a:tileRect/>
          </a:gradFill>
        </p:spPr>
        <p:txBody>
          <a:bodyPr/>
          <a:lstStyle/>
          <a:p>
            <a:endParaRPr lang="es-ES" dirty="0"/>
          </a:p>
        </p:txBody>
      </p:sp>
      <p:pic>
        <p:nvPicPr>
          <p:cNvPr id="5" name="4 Imagen" descr="Betta_fish_white.jpg"/>
          <p:cNvPicPr>
            <a:picLocks noChangeAspect="1"/>
          </p:cNvPicPr>
          <p:nvPr/>
        </p:nvPicPr>
        <p:blipFill>
          <a:blip r:embed="rId2"/>
          <a:stretch>
            <a:fillRect/>
          </a:stretch>
        </p:blipFill>
        <p:spPr>
          <a:xfrm>
            <a:off x="0" y="0"/>
            <a:ext cx="9152930" cy="6858000"/>
          </a:xfrm>
          <a:prstGeom prst="rect">
            <a:avLst/>
          </a:prstGeom>
        </p:spPr>
      </p:pic>
      <p:pic>
        <p:nvPicPr>
          <p:cNvPr id="6" name="5 Imagen" descr="espiral_png_by_malenyesotelo-d5frr4c.png"/>
          <p:cNvPicPr>
            <a:picLocks noChangeAspect="1"/>
          </p:cNvPicPr>
          <p:nvPr/>
        </p:nvPicPr>
        <p:blipFill>
          <a:blip r:embed="rId3">
            <a:lum contrast="40000"/>
          </a:blip>
          <a:stretch>
            <a:fillRect/>
          </a:stretch>
        </p:blipFill>
        <p:spPr>
          <a:xfrm>
            <a:off x="7143768" y="642918"/>
            <a:ext cx="2241552" cy="1899715"/>
          </a:xfrm>
          <a:prstGeom prst="rect">
            <a:avLst/>
          </a:prstGeom>
        </p:spPr>
      </p:pic>
      <p:pic>
        <p:nvPicPr>
          <p:cNvPr id="7" name="6 Imagen" descr="espiral_png_by_malenyesotelo-d5frr4c.png"/>
          <p:cNvPicPr>
            <a:picLocks noChangeAspect="1"/>
          </p:cNvPicPr>
          <p:nvPr/>
        </p:nvPicPr>
        <p:blipFill>
          <a:blip r:embed="rId3">
            <a:lum contrast="40000"/>
          </a:blip>
          <a:stretch>
            <a:fillRect/>
          </a:stretch>
        </p:blipFill>
        <p:spPr>
          <a:xfrm>
            <a:off x="357158" y="2000240"/>
            <a:ext cx="2241552" cy="1899715"/>
          </a:xfrm>
          <a:prstGeom prst="rect">
            <a:avLst/>
          </a:prstGeom>
        </p:spPr>
      </p:pic>
      <p:pic>
        <p:nvPicPr>
          <p:cNvPr id="8" name="7 Imagen" descr="espiral_png_by_malenyesotelo-d5frr4c.png"/>
          <p:cNvPicPr>
            <a:picLocks noChangeAspect="1"/>
          </p:cNvPicPr>
          <p:nvPr/>
        </p:nvPicPr>
        <p:blipFill>
          <a:blip r:embed="rId3">
            <a:lum contrast="40000"/>
          </a:blip>
          <a:stretch>
            <a:fillRect/>
          </a:stretch>
        </p:blipFill>
        <p:spPr>
          <a:xfrm>
            <a:off x="7143768" y="4357694"/>
            <a:ext cx="2241552" cy="1899715"/>
          </a:xfrm>
          <a:prstGeom prst="rect">
            <a:avLst/>
          </a:prstGeom>
        </p:spPr>
      </p:pic>
      <p:pic>
        <p:nvPicPr>
          <p:cNvPr id="9" name="8 Imagen" descr="espiral_png_by_malenyesotelo-d5frr4c.png"/>
          <p:cNvPicPr>
            <a:picLocks noChangeAspect="1"/>
          </p:cNvPicPr>
          <p:nvPr/>
        </p:nvPicPr>
        <p:blipFill>
          <a:blip r:embed="rId3">
            <a:lum contrast="40000"/>
          </a:blip>
          <a:stretch>
            <a:fillRect/>
          </a:stretch>
        </p:blipFill>
        <p:spPr>
          <a:xfrm>
            <a:off x="5429256" y="1071546"/>
            <a:ext cx="2241552" cy="1899715"/>
          </a:xfrm>
          <a:prstGeom prst="rect">
            <a:avLst/>
          </a:prstGeom>
        </p:spPr>
      </p:pic>
      <p:pic>
        <p:nvPicPr>
          <p:cNvPr id="10" name="9 Imagen" descr="espiral_png_by_malenyesotelo-d5frr4c.png"/>
          <p:cNvPicPr>
            <a:picLocks noChangeAspect="1"/>
          </p:cNvPicPr>
          <p:nvPr/>
        </p:nvPicPr>
        <p:blipFill>
          <a:blip r:embed="rId3">
            <a:lum contrast="40000"/>
          </a:blip>
          <a:stretch>
            <a:fillRect/>
          </a:stretch>
        </p:blipFill>
        <p:spPr>
          <a:xfrm>
            <a:off x="5500694" y="4214818"/>
            <a:ext cx="2241552" cy="1899715"/>
          </a:xfrm>
          <a:prstGeom prst="rect">
            <a:avLst/>
          </a:prstGeom>
        </p:spPr>
      </p:pic>
      <p:pic>
        <p:nvPicPr>
          <p:cNvPr id="11" name="10 Imagen" descr="espiral_png_by_malenyesotelo-d5frr4c.png"/>
          <p:cNvPicPr>
            <a:picLocks noChangeAspect="1"/>
          </p:cNvPicPr>
          <p:nvPr/>
        </p:nvPicPr>
        <p:blipFill>
          <a:blip r:embed="rId3">
            <a:lum contrast="40000"/>
          </a:blip>
          <a:stretch>
            <a:fillRect/>
          </a:stretch>
        </p:blipFill>
        <p:spPr>
          <a:xfrm>
            <a:off x="3786182" y="1357298"/>
            <a:ext cx="2241552" cy="1899715"/>
          </a:xfrm>
          <a:prstGeom prst="rect">
            <a:avLst/>
          </a:prstGeom>
        </p:spPr>
      </p:pic>
      <p:pic>
        <p:nvPicPr>
          <p:cNvPr id="12" name="11 Imagen" descr="espiral_png_by_malenyesotelo-d5frr4c.png"/>
          <p:cNvPicPr>
            <a:picLocks noChangeAspect="1"/>
          </p:cNvPicPr>
          <p:nvPr/>
        </p:nvPicPr>
        <p:blipFill>
          <a:blip r:embed="rId3">
            <a:lum contrast="40000"/>
          </a:blip>
          <a:stretch>
            <a:fillRect/>
          </a:stretch>
        </p:blipFill>
        <p:spPr>
          <a:xfrm>
            <a:off x="3714744" y="3929066"/>
            <a:ext cx="2241552" cy="1899715"/>
          </a:xfrm>
          <a:prstGeom prst="rect">
            <a:avLst/>
          </a:prstGeom>
        </p:spPr>
      </p:pic>
      <p:pic>
        <p:nvPicPr>
          <p:cNvPr id="13" name="12 Imagen" descr="espiral_png_by_malenyesotelo-d5frr4c.png"/>
          <p:cNvPicPr>
            <a:picLocks noChangeAspect="1"/>
          </p:cNvPicPr>
          <p:nvPr/>
        </p:nvPicPr>
        <p:blipFill>
          <a:blip r:embed="rId3">
            <a:lum contrast="40000"/>
          </a:blip>
          <a:stretch>
            <a:fillRect/>
          </a:stretch>
        </p:blipFill>
        <p:spPr>
          <a:xfrm>
            <a:off x="2071670" y="3643314"/>
            <a:ext cx="2241552" cy="1899715"/>
          </a:xfrm>
          <a:prstGeom prst="rect">
            <a:avLst/>
          </a:prstGeom>
        </p:spPr>
      </p:pic>
      <p:pic>
        <p:nvPicPr>
          <p:cNvPr id="14" name="13 Imagen" descr="espiral_png_by_malenyesotelo-d5frr4c.png"/>
          <p:cNvPicPr>
            <a:picLocks noChangeAspect="1"/>
          </p:cNvPicPr>
          <p:nvPr/>
        </p:nvPicPr>
        <p:blipFill>
          <a:blip r:embed="rId3">
            <a:lum contrast="40000"/>
          </a:blip>
          <a:stretch>
            <a:fillRect/>
          </a:stretch>
        </p:blipFill>
        <p:spPr>
          <a:xfrm>
            <a:off x="2071670" y="1714488"/>
            <a:ext cx="2241552" cy="1899715"/>
          </a:xfrm>
          <a:prstGeom prst="rect">
            <a:avLst/>
          </a:prstGeom>
        </p:spPr>
      </p:pic>
      <p:pic>
        <p:nvPicPr>
          <p:cNvPr id="15" name="14 Imagen" descr="espiral_png_by_malenyesotelo-d5frr4c.png"/>
          <p:cNvPicPr>
            <a:picLocks noChangeAspect="1"/>
          </p:cNvPicPr>
          <p:nvPr/>
        </p:nvPicPr>
        <p:blipFill>
          <a:blip r:embed="rId3">
            <a:lum contrast="40000"/>
          </a:blip>
          <a:stretch>
            <a:fillRect/>
          </a:stretch>
        </p:blipFill>
        <p:spPr>
          <a:xfrm>
            <a:off x="357158" y="3571876"/>
            <a:ext cx="2241552" cy="1899715"/>
          </a:xfrm>
          <a:prstGeom prst="rect">
            <a:avLst/>
          </a:prstGeom>
        </p:spPr>
      </p:pic>
      <p:sp>
        <p:nvSpPr>
          <p:cNvPr id="16" name="15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9"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9"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4"/>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12" fill="hold"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0-ppt_w/2"/>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12"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1+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12" fill="hold"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0-ppt_w/2"/>
                                          </p:val>
                                        </p:tav>
                                      </p:tavLst>
                                    </p:anim>
                                    <p:anim calcmode="lin" valueType="num">
                                      <p:cBhvr additive="base">
                                        <p:cTn id="87" dur="3000"/>
                                        <p:tgtEl>
                                          <p:spTgt spid="14"/>
                                        </p:tgtEl>
                                        <p:attrNameLst>
                                          <p:attrName>ppt_y</p:attrName>
                                        </p:attrNameLst>
                                      </p:cBhvr>
                                      <p:tavLst>
                                        <p:tav tm="0">
                                          <p:val>
                                            <p:strVal val="ppt_y"/>
                                          </p:val>
                                        </p:tav>
                                        <p:tav tm="100000">
                                          <p:val>
                                            <p:strVal val="1+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9"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0-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0-ppt_w/2"/>
                                          </p:val>
                                        </p:tav>
                                      </p:tavLst>
                                    </p:anim>
                                    <p:anim calcmode="lin" valueType="num">
                                      <p:cBhvr additive="base">
                                        <p:cTn id="99" dur="3000"/>
                                        <p:tgtEl>
                                          <p:spTgt spid="12"/>
                                        </p:tgtEl>
                                        <p:attrNameLst>
                                          <p:attrName>ppt_y</p:attrName>
                                        </p:attrNameLst>
                                      </p:cBhvr>
                                      <p:tavLst>
                                        <p:tav tm="0">
                                          <p:val>
                                            <p:strVal val="ppt_y"/>
                                          </p:val>
                                        </p:tav>
                                        <p:tav tm="100000">
                                          <p:val>
                                            <p:strVal val="0-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0-ppt_w/2"/>
                                          </p:val>
                                        </p:tav>
                                      </p:tavLst>
                                    </p:anim>
                                    <p:anim calcmode="lin" valueType="num">
                                      <p:cBhvr additive="base">
                                        <p:cTn id="103" dur="3000"/>
                                        <p:tgtEl>
                                          <p:spTgt spid="13"/>
                                        </p:tgtEl>
                                        <p:attrNameLst>
                                          <p:attrName>ppt_y</p:attrName>
                                        </p:attrNameLst>
                                      </p:cBhvr>
                                      <p:tavLst>
                                        <p:tav tm="0">
                                          <p:val>
                                            <p:strVal val="ppt_y"/>
                                          </p:val>
                                        </p:tav>
                                        <p:tav tm="100000">
                                          <p:val>
                                            <p:strVal val="0-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0-ppt_w/2"/>
                                          </p:val>
                                        </p:tav>
                                      </p:tavLst>
                                    </p:anim>
                                    <p:anim calcmode="lin" valueType="num">
                                      <p:cBhvr additive="base">
                                        <p:cTn id="107" dur="3000"/>
                                        <p:tgtEl>
                                          <p:spTgt spid="15"/>
                                        </p:tgtEl>
                                        <p:attrNameLst>
                                          <p:attrName>ppt_y</p:attrName>
                                        </p:attrNameLst>
                                      </p:cBhvr>
                                      <p:tavLst>
                                        <p:tav tm="0">
                                          <p:val>
                                            <p:strVal val="ppt_y"/>
                                          </p:val>
                                        </p:tav>
                                        <p:tav tm="100000">
                                          <p:val>
                                            <p:strVal val="0-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0"/>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3"/>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5"/>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6"/>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9"/>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4"/>
                                        </p:tgtEl>
                                        <p:attrNameLst>
                                          <p:attrName>r</p:attrName>
                                        </p:attrNameLst>
                                      </p:cBhvr>
                                    </p:animRot>
                                  </p:childTnLst>
                                </p:cTn>
                              </p:par>
                              <p:par>
                                <p:cTn id="129" presetID="2" presetClass="entr" presetSubtype="2" fill="hold" nodeType="withEffect">
                                  <p:stCondLst>
                                    <p:cond delay="0"/>
                                  </p:stCondLst>
                                  <p:childTnLst>
                                    <p:set>
                                      <p:cBhvr>
                                        <p:cTn id="130" dur="1" fill="hold">
                                          <p:stCondLst>
                                            <p:cond delay="0"/>
                                          </p:stCondLst>
                                        </p:cTn>
                                        <p:tgtEl>
                                          <p:spTgt spid="5"/>
                                        </p:tgtEl>
                                        <p:attrNameLst>
                                          <p:attrName>style.visibility</p:attrName>
                                        </p:attrNameLst>
                                      </p:cBhvr>
                                      <p:to>
                                        <p:strVal val="visible"/>
                                      </p:to>
                                    </p:set>
                                    <p:anim calcmode="lin" valueType="num">
                                      <p:cBhvr additive="base">
                                        <p:cTn id="131" dur="3000" fill="hold"/>
                                        <p:tgtEl>
                                          <p:spTgt spid="5"/>
                                        </p:tgtEl>
                                        <p:attrNameLst>
                                          <p:attrName>ppt_x</p:attrName>
                                        </p:attrNameLst>
                                      </p:cBhvr>
                                      <p:tavLst>
                                        <p:tav tm="0">
                                          <p:val>
                                            <p:strVal val="1+#ppt_w/2"/>
                                          </p:val>
                                        </p:tav>
                                        <p:tav tm="100000">
                                          <p:val>
                                            <p:strVal val="#ppt_x"/>
                                          </p:val>
                                        </p:tav>
                                      </p:tavLst>
                                    </p:anim>
                                    <p:anim calcmode="lin" valueType="num">
                                      <p:cBhvr additive="base">
                                        <p:cTn id="132"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27000">
                <a:schemeClr val="bg1"/>
              </a:gs>
              <a:gs pos="50000">
                <a:srgbClr val="FF3300">
                  <a:shade val="67500"/>
                  <a:satMod val="115000"/>
                </a:srgbClr>
              </a:gs>
              <a:gs pos="100000">
                <a:srgbClr val="FF3300">
                  <a:shade val="100000"/>
                  <a:satMod val="115000"/>
                </a:srgbClr>
              </a:gs>
            </a:gsLst>
            <a:path path="circle">
              <a:fillToRect l="50000" t="50000" r="50000" b="50000"/>
            </a:path>
            <a:tileRect/>
          </a:gradFill>
        </p:spPr>
        <p:txBody>
          <a:bodyPr/>
          <a:lstStyle/>
          <a:p>
            <a:endParaRPr lang="es-ES" dirty="0"/>
          </a:p>
        </p:txBody>
      </p:sp>
      <p:pic>
        <p:nvPicPr>
          <p:cNvPr id="4" name="3 Imagen" descr="0(38).jpg"/>
          <p:cNvPicPr>
            <a:picLocks noChangeAspect="1"/>
          </p:cNvPicPr>
          <p:nvPr/>
        </p:nvPicPr>
        <p:blipFill>
          <a:blip r:embed="rId2"/>
          <a:stretch>
            <a:fillRect/>
          </a:stretch>
        </p:blipFill>
        <p:spPr>
          <a:xfrm>
            <a:off x="0" y="0"/>
            <a:ext cx="9144000" cy="6858000"/>
          </a:xfrm>
          <a:prstGeom prst="rect">
            <a:avLst/>
          </a:prstGeom>
        </p:spPr>
      </p:pic>
      <p:pic>
        <p:nvPicPr>
          <p:cNvPr id="5" name="4 Imagen" descr="spiral-149349_640.png"/>
          <p:cNvPicPr>
            <a:picLocks noChangeAspect="1"/>
          </p:cNvPicPr>
          <p:nvPr/>
        </p:nvPicPr>
        <p:blipFill>
          <a:blip r:embed="rId3">
            <a:duotone>
              <a:prstClr val="black"/>
              <a:srgbClr val="0000CC">
                <a:tint val="45000"/>
                <a:satMod val="400000"/>
              </a:srgbClr>
            </a:duotone>
            <a:lum contrast="40000"/>
          </a:blip>
          <a:stretch>
            <a:fillRect/>
          </a:stretch>
        </p:blipFill>
        <p:spPr>
          <a:xfrm>
            <a:off x="3000364" y="1643050"/>
            <a:ext cx="3643338" cy="3837472"/>
          </a:xfrm>
          <a:prstGeom prst="rect">
            <a:avLst/>
          </a:prstGeom>
        </p:spPr>
      </p:pic>
      <p:pic>
        <p:nvPicPr>
          <p:cNvPr id="6" name="5 Imagen" descr="spiral-149349_640.png"/>
          <p:cNvPicPr>
            <a:picLocks noChangeAspect="1"/>
          </p:cNvPicPr>
          <p:nvPr/>
        </p:nvPicPr>
        <p:blipFill>
          <a:blip r:embed="rId3">
            <a:duotone>
              <a:prstClr val="black"/>
              <a:srgbClr val="FF3300">
                <a:tint val="45000"/>
                <a:satMod val="400000"/>
              </a:srgbClr>
            </a:duotone>
            <a:lum contrast="40000"/>
          </a:blip>
          <a:stretch>
            <a:fillRect/>
          </a:stretch>
        </p:blipFill>
        <p:spPr>
          <a:xfrm rot="5400000">
            <a:off x="2857488" y="1714488"/>
            <a:ext cx="3786214" cy="3929090"/>
          </a:xfrm>
          <a:prstGeom prst="rect">
            <a:avLst/>
          </a:prstGeom>
        </p:spPr>
      </p:pic>
      <p:sp>
        <p:nvSpPr>
          <p:cNvPr id="7" name="6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5" name="4 Imagen" descr="betta-fish-wallpapers2.jpg"/>
          <p:cNvPicPr>
            <a:picLocks noChangeAspect="1"/>
          </p:cNvPicPr>
          <p:nvPr/>
        </p:nvPicPr>
        <p:blipFill>
          <a:blip r:embed="rId2"/>
          <a:stretch>
            <a:fillRect/>
          </a:stretch>
        </p:blipFill>
        <p:spPr>
          <a:xfrm>
            <a:off x="0" y="0"/>
            <a:ext cx="9161859" cy="6858000"/>
          </a:xfrm>
          <a:prstGeom prst="rect">
            <a:avLst/>
          </a:prstGeom>
        </p:spPr>
      </p:pic>
      <p:sp>
        <p:nvSpPr>
          <p:cNvPr id="6" name="5 Luna"/>
          <p:cNvSpPr/>
          <p:nvPr/>
        </p:nvSpPr>
        <p:spPr>
          <a:xfrm>
            <a:off x="4643438" y="1643050"/>
            <a:ext cx="2643206" cy="4000504"/>
          </a:xfrm>
          <a:prstGeom prst="moon">
            <a:avLst>
              <a:gd name="adj" fmla="val 3213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2000232" y="1643050"/>
            <a:ext cx="2571768" cy="4000504"/>
          </a:xfrm>
          <a:prstGeom prst="moon">
            <a:avLst>
              <a:gd name="adj" fmla="val 31171"/>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1142976" y="1643050"/>
            <a:ext cx="2571768" cy="4000504"/>
          </a:xfrm>
          <a:prstGeom prst="moon">
            <a:avLst>
              <a:gd name="adj" fmla="val 31171"/>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214282" y="1643050"/>
            <a:ext cx="2571768" cy="4000504"/>
          </a:xfrm>
          <a:prstGeom prst="moon">
            <a:avLst>
              <a:gd name="adj" fmla="val 31171"/>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572132" y="1643050"/>
            <a:ext cx="2643206" cy="4000504"/>
          </a:xfrm>
          <a:prstGeom prst="moon">
            <a:avLst>
              <a:gd name="adj" fmla="val 3213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00794" y="1643050"/>
            <a:ext cx="2643206" cy="4000504"/>
          </a:xfrm>
          <a:prstGeom prst="moon">
            <a:avLst>
              <a:gd name="adj" fmla="val 3213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3"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linds(horizontal)">
                                      <p:cBhvr>
                                        <p:cTn id="34" dur="3000"/>
                                        <p:tgtEl>
                                          <p:spTgt spid="6"/>
                                        </p:tgtEl>
                                      </p:cBhvr>
                                    </p:animEffect>
                                  </p:childTnLst>
                                </p:cTn>
                              </p:par>
                              <p:par>
                                <p:cTn id="35" presetID="3" presetClass="entr" presetSubtype="10" fill="hold" grpId="1"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horizontal)">
                                      <p:cBhvr>
                                        <p:cTn id="37" dur="3000"/>
                                        <p:tgtEl>
                                          <p:spTgt spid="7"/>
                                        </p:tgtEl>
                                      </p:cBhvr>
                                    </p:animEffect>
                                  </p:childTnLst>
                                </p:cTn>
                              </p:par>
                              <p:par>
                                <p:cTn id="38" presetID="3" presetClass="entr" presetSubtype="10"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linds(horizontal)">
                                      <p:cBhvr>
                                        <p:cTn id="40" dur="3000"/>
                                        <p:tgtEl>
                                          <p:spTgt spid="8"/>
                                        </p:tgtEl>
                                      </p:cBhvr>
                                    </p:animEffect>
                                  </p:childTnLst>
                                </p:cTn>
                              </p:par>
                              <p:par>
                                <p:cTn id="41" presetID="3" presetClass="entr" presetSubtype="10" fill="hold" grpId="1"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blinds(horizontal)">
                                      <p:cBhvr>
                                        <p:cTn id="43" dur="3000"/>
                                        <p:tgtEl>
                                          <p:spTgt spid="9"/>
                                        </p:tgtEl>
                                      </p:cBhvr>
                                    </p:animEffect>
                                  </p:childTnLst>
                                </p:cTn>
                              </p:par>
                              <p:par>
                                <p:cTn id="44" presetID="3" presetClass="entr" presetSubtype="10"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linds(horizontal)">
                                      <p:cBhvr>
                                        <p:cTn id="46" dur="3000"/>
                                        <p:tgtEl>
                                          <p:spTgt spid="10"/>
                                        </p:tgtEl>
                                      </p:cBhvr>
                                    </p:animEffect>
                                  </p:childTnLst>
                                </p:cTn>
                              </p:par>
                              <p:par>
                                <p:cTn id="47" presetID="3" presetClass="entr" presetSubtype="10" fill="hold" grpId="1"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linds(horizontal)">
                                      <p:cBhvr>
                                        <p:cTn id="49" dur="3000"/>
                                        <p:tgtEl>
                                          <p:spTgt spid="11"/>
                                        </p:tgtEl>
                                      </p:cBhvr>
                                    </p:animEffect>
                                  </p:childTnLst>
                                </p:cTn>
                              </p:par>
                              <p:par>
                                <p:cTn id="50" presetID="8" presetClass="emph" presetSubtype="0" fill="hold" grpId="2" nodeType="withEffect">
                                  <p:stCondLst>
                                    <p:cond delay="0"/>
                                  </p:stCondLst>
                                  <p:childTnLst>
                                    <p:animRot by="10800000">
                                      <p:cBhvr>
                                        <p:cTn id="51" dur="3000" fill="hold"/>
                                        <p:tgtEl>
                                          <p:spTgt spid="7"/>
                                        </p:tgtEl>
                                        <p:attrNameLst>
                                          <p:attrName>r</p:attrName>
                                        </p:attrNameLst>
                                      </p:cBhvr>
                                    </p:animRot>
                                  </p:childTnLst>
                                </p:cTn>
                              </p:par>
                              <p:par>
                                <p:cTn id="52" presetID="8" presetClass="emph" presetSubtype="0" fill="hold" grpId="2" nodeType="withEffect">
                                  <p:stCondLst>
                                    <p:cond delay="0"/>
                                  </p:stCondLst>
                                  <p:childTnLst>
                                    <p:animRot by="10800000">
                                      <p:cBhvr>
                                        <p:cTn id="53" dur="3000" fill="hold"/>
                                        <p:tgtEl>
                                          <p:spTgt spid="8"/>
                                        </p:tgtEl>
                                        <p:attrNameLst>
                                          <p:attrName>r</p:attrName>
                                        </p:attrNameLst>
                                      </p:cBhvr>
                                    </p:animRot>
                                  </p:childTnLst>
                                </p:cTn>
                              </p:par>
                              <p:par>
                                <p:cTn id="54" presetID="8" presetClass="emph" presetSubtype="0" fill="hold" grpId="2" nodeType="withEffect">
                                  <p:stCondLst>
                                    <p:cond delay="0"/>
                                  </p:stCondLst>
                                  <p:childTnLst>
                                    <p:animRot by="10800000">
                                      <p:cBhvr>
                                        <p:cTn id="55" dur="3000" fill="hold"/>
                                        <p:tgtEl>
                                          <p:spTgt spid="9"/>
                                        </p:tgtEl>
                                        <p:attrNameLst>
                                          <p:attrName>r</p:attrName>
                                        </p:attrNameLst>
                                      </p:cBhvr>
                                    </p:animRot>
                                  </p:childTnLst>
                                </p:cTn>
                              </p:par>
                              <p:par>
                                <p:cTn id="56" presetID="8" presetClass="emph" presetSubtype="0" fill="hold" grpId="2" nodeType="withEffect">
                                  <p:stCondLst>
                                    <p:cond delay="0"/>
                                  </p:stCondLst>
                                  <p:childTnLst>
                                    <p:animRot by="-10800000">
                                      <p:cBhvr>
                                        <p:cTn id="57" dur="3000" fill="hold"/>
                                        <p:tgtEl>
                                          <p:spTgt spid="6"/>
                                        </p:tgtEl>
                                        <p:attrNameLst>
                                          <p:attrName>r</p:attrName>
                                        </p:attrNameLst>
                                      </p:cBhvr>
                                    </p:animRot>
                                  </p:childTnLst>
                                </p:cTn>
                              </p:par>
                              <p:par>
                                <p:cTn id="58" presetID="8" presetClass="emph" presetSubtype="0" fill="hold" grpId="2" nodeType="withEffect">
                                  <p:stCondLst>
                                    <p:cond delay="0"/>
                                  </p:stCondLst>
                                  <p:childTnLst>
                                    <p:animRot by="-10800000">
                                      <p:cBhvr>
                                        <p:cTn id="59" dur="3000" fill="hold"/>
                                        <p:tgtEl>
                                          <p:spTgt spid="10"/>
                                        </p:tgtEl>
                                        <p:attrNameLst>
                                          <p:attrName>r</p:attrName>
                                        </p:attrNameLst>
                                      </p:cBhvr>
                                    </p:animRot>
                                  </p:childTnLst>
                                </p:cTn>
                              </p:par>
                              <p:par>
                                <p:cTn id="60" presetID="8" presetClass="emph" presetSubtype="0" fill="hold" grpId="2" nodeType="withEffect">
                                  <p:stCondLst>
                                    <p:cond delay="0"/>
                                  </p:stCondLst>
                                  <p:childTnLst>
                                    <p:animRot by="-10800000">
                                      <p:cBhvr>
                                        <p:cTn id="61" dur="3000" fill="hold"/>
                                        <p:tgtEl>
                                          <p:spTgt spid="11"/>
                                        </p:tgtEl>
                                        <p:attrNameLst>
                                          <p:attrName>r</p:attrName>
                                        </p:attrNameLst>
                                      </p:cBhvr>
                                    </p:animRot>
                                  </p:childTnLst>
                                </p:cTn>
                              </p:par>
                            </p:childTnLst>
                          </p:cTn>
                        </p:par>
                        <p:par>
                          <p:cTn id="62" fill="hold">
                            <p:stCondLst>
                              <p:cond delay="3000"/>
                            </p:stCondLst>
                            <p:childTnLst>
                              <p:par>
                                <p:cTn id="63" presetID="2" presetClass="exit" presetSubtype="2" fill="hold" grpId="3" nodeType="afterEffect">
                                  <p:stCondLst>
                                    <p:cond delay="0"/>
                                  </p:stCondLst>
                                  <p:childTnLst>
                                    <p:anim calcmode="lin" valueType="num">
                                      <p:cBhvr additive="base">
                                        <p:cTn id="64" dur="3000"/>
                                        <p:tgtEl>
                                          <p:spTgt spid="7"/>
                                        </p:tgtEl>
                                        <p:attrNameLst>
                                          <p:attrName>ppt_x</p:attrName>
                                        </p:attrNameLst>
                                      </p:cBhvr>
                                      <p:tavLst>
                                        <p:tav tm="0">
                                          <p:val>
                                            <p:strVal val="ppt_x"/>
                                          </p:val>
                                        </p:tav>
                                        <p:tav tm="100000">
                                          <p:val>
                                            <p:strVal val="1+ppt_w/2"/>
                                          </p:val>
                                        </p:tav>
                                      </p:tavLst>
                                    </p:anim>
                                    <p:anim calcmode="lin" valueType="num">
                                      <p:cBhvr additive="base">
                                        <p:cTn id="65" dur="3000"/>
                                        <p:tgtEl>
                                          <p:spTgt spid="7"/>
                                        </p:tgtEl>
                                        <p:attrNameLst>
                                          <p:attrName>ppt_y</p:attrName>
                                        </p:attrNameLst>
                                      </p:cBhvr>
                                      <p:tavLst>
                                        <p:tav tm="0">
                                          <p:val>
                                            <p:strVal val="ppt_y"/>
                                          </p:val>
                                        </p:tav>
                                        <p:tav tm="100000">
                                          <p:val>
                                            <p:strVal val="ppt_y"/>
                                          </p:val>
                                        </p:tav>
                                      </p:tavLst>
                                    </p:anim>
                                    <p:set>
                                      <p:cBhvr>
                                        <p:cTn id="66" dur="1" fill="hold">
                                          <p:stCondLst>
                                            <p:cond delay="2999"/>
                                          </p:stCondLst>
                                        </p:cTn>
                                        <p:tgtEl>
                                          <p:spTgt spid="7"/>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3000"/>
                                        <p:tgtEl>
                                          <p:spTgt spid="8"/>
                                        </p:tgtEl>
                                        <p:attrNameLst>
                                          <p:attrName>ppt_x</p:attrName>
                                        </p:attrNameLst>
                                      </p:cBhvr>
                                      <p:tavLst>
                                        <p:tav tm="0">
                                          <p:val>
                                            <p:strVal val="ppt_x"/>
                                          </p:val>
                                        </p:tav>
                                        <p:tav tm="100000">
                                          <p:val>
                                            <p:strVal val="1+ppt_w/2"/>
                                          </p:val>
                                        </p:tav>
                                      </p:tavLst>
                                    </p:anim>
                                    <p:anim calcmode="lin" valueType="num">
                                      <p:cBhvr additive="base">
                                        <p:cTn id="69" dur="3000"/>
                                        <p:tgtEl>
                                          <p:spTgt spid="8"/>
                                        </p:tgtEl>
                                        <p:attrNameLst>
                                          <p:attrName>ppt_y</p:attrName>
                                        </p:attrNameLst>
                                      </p:cBhvr>
                                      <p:tavLst>
                                        <p:tav tm="0">
                                          <p:val>
                                            <p:strVal val="ppt_y"/>
                                          </p:val>
                                        </p:tav>
                                        <p:tav tm="100000">
                                          <p:val>
                                            <p:strVal val="ppt_y"/>
                                          </p:val>
                                        </p:tav>
                                      </p:tavLst>
                                    </p:anim>
                                    <p:set>
                                      <p:cBhvr>
                                        <p:cTn id="70" dur="1" fill="hold">
                                          <p:stCondLst>
                                            <p:cond delay="2999"/>
                                          </p:stCondLst>
                                        </p:cTn>
                                        <p:tgtEl>
                                          <p:spTgt spid="8"/>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3000"/>
                                        <p:tgtEl>
                                          <p:spTgt spid="9"/>
                                        </p:tgtEl>
                                        <p:attrNameLst>
                                          <p:attrName>ppt_x</p:attrName>
                                        </p:attrNameLst>
                                      </p:cBhvr>
                                      <p:tavLst>
                                        <p:tav tm="0">
                                          <p:val>
                                            <p:strVal val="ppt_x"/>
                                          </p:val>
                                        </p:tav>
                                        <p:tav tm="100000">
                                          <p:val>
                                            <p:strVal val="1+ppt_w/2"/>
                                          </p:val>
                                        </p:tav>
                                      </p:tavLst>
                                    </p:anim>
                                    <p:anim calcmode="lin" valueType="num">
                                      <p:cBhvr additive="base">
                                        <p:cTn id="73" dur="3000"/>
                                        <p:tgtEl>
                                          <p:spTgt spid="9"/>
                                        </p:tgtEl>
                                        <p:attrNameLst>
                                          <p:attrName>ppt_y</p:attrName>
                                        </p:attrNameLst>
                                      </p:cBhvr>
                                      <p:tavLst>
                                        <p:tav tm="0">
                                          <p:val>
                                            <p:strVal val="ppt_y"/>
                                          </p:val>
                                        </p:tav>
                                        <p:tav tm="100000">
                                          <p:val>
                                            <p:strVal val="ppt_y"/>
                                          </p:val>
                                        </p:tav>
                                      </p:tavLst>
                                    </p:anim>
                                    <p:set>
                                      <p:cBhvr>
                                        <p:cTn id="74" dur="1" fill="hold">
                                          <p:stCondLst>
                                            <p:cond delay="2999"/>
                                          </p:stCondLst>
                                        </p:cTn>
                                        <p:tgtEl>
                                          <p:spTgt spid="9"/>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3000"/>
                                        <p:tgtEl>
                                          <p:spTgt spid="6"/>
                                        </p:tgtEl>
                                        <p:attrNameLst>
                                          <p:attrName>ppt_x</p:attrName>
                                        </p:attrNameLst>
                                      </p:cBhvr>
                                      <p:tavLst>
                                        <p:tav tm="0">
                                          <p:val>
                                            <p:strVal val="ppt_x"/>
                                          </p:val>
                                        </p:tav>
                                        <p:tav tm="100000">
                                          <p:val>
                                            <p:strVal val="0-ppt_w/2"/>
                                          </p:val>
                                        </p:tav>
                                      </p:tavLst>
                                    </p:anim>
                                    <p:anim calcmode="lin" valueType="num">
                                      <p:cBhvr additive="base">
                                        <p:cTn id="77" dur="3000"/>
                                        <p:tgtEl>
                                          <p:spTgt spid="6"/>
                                        </p:tgtEl>
                                        <p:attrNameLst>
                                          <p:attrName>ppt_y</p:attrName>
                                        </p:attrNameLst>
                                      </p:cBhvr>
                                      <p:tavLst>
                                        <p:tav tm="0">
                                          <p:val>
                                            <p:strVal val="ppt_y"/>
                                          </p:val>
                                        </p:tav>
                                        <p:tav tm="100000">
                                          <p:val>
                                            <p:strVal val="ppt_y"/>
                                          </p:val>
                                        </p:tav>
                                      </p:tavLst>
                                    </p:anim>
                                    <p:set>
                                      <p:cBhvr>
                                        <p:cTn id="78" dur="1" fill="hold">
                                          <p:stCondLst>
                                            <p:cond delay="2999"/>
                                          </p:stCondLst>
                                        </p:cTn>
                                        <p:tgtEl>
                                          <p:spTgt spid="6"/>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3000"/>
                                        <p:tgtEl>
                                          <p:spTgt spid="10"/>
                                        </p:tgtEl>
                                        <p:attrNameLst>
                                          <p:attrName>ppt_x</p:attrName>
                                        </p:attrNameLst>
                                      </p:cBhvr>
                                      <p:tavLst>
                                        <p:tav tm="0">
                                          <p:val>
                                            <p:strVal val="ppt_x"/>
                                          </p:val>
                                        </p:tav>
                                        <p:tav tm="100000">
                                          <p:val>
                                            <p:strVal val="0-ppt_w/2"/>
                                          </p:val>
                                        </p:tav>
                                      </p:tavLst>
                                    </p:anim>
                                    <p:anim calcmode="lin" valueType="num">
                                      <p:cBhvr additive="base">
                                        <p:cTn id="81" dur="3000"/>
                                        <p:tgtEl>
                                          <p:spTgt spid="10"/>
                                        </p:tgtEl>
                                        <p:attrNameLst>
                                          <p:attrName>ppt_y</p:attrName>
                                        </p:attrNameLst>
                                      </p:cBhvr>
                                      <p:tavLst>
                                        <p:tav tm="0">
                                          <p:val>
                                            <p:strVal val="ppt_y"/>
                                          </p:val>
                                        </p:tav>
                                        <p:tav tm="100000">
                                          <p:val>
                                            <p:strVal val="ppt_y"/>
                                          </p:val>
                                        </p:tav>
                                      </p:tavLst>
                                    </p:anim>
                                    <p:set>
                                      <p:cBhvr>
                                        <p:cTn id="82" dur="1" fill="hold">
                                          <p:stCondLst>
                                            <p:cond delay="2999"/>
                                          </p:stCondLst>
                                        </p:cTn>
                                        <p:tgtEl>
                                          <p:spTgt spid="10"/>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3000"/>
                                        <p:tgtEl>
                                          <p:spTgt spid="11"/>
                                        </p:tgtEl>
                                        <p:attrNameLst>
                                          <p:attrName>ppt_x</p:attrName>
                                        </p:attrNameLst>
                                      </p:cBhvr>
                                      <p:tavLst>
                                        <p:tav tm="0">
                                          <p:val>
                                            <p:strVal val="ppt_x"/>
                                          </p:val>
                                        </p:tav>
                                        <p:tav tm="100000">
                                          <p:val>
                                            <p:strVal val="0-ppt_w/2"/>
                                          </p:val>
                                        </p:tav>
                                      </p:tavLst>
                                    </p:anim>
                                    <p:anim calcmode="lin" valueType="num">
                                      <p:cBhvr additive="base">
                                        <p:cTn id="85" dur="3000"/>
                                        <p:tgtEl>
                                          <p:spTgt spid="11"/>
                                        </p:tgtEl>
                                        <p:attrNameLst>
                                          <p:attrName>ppt_y</p:attrName>
                                        </p:attrNameLst>
                                      </p:cBhvr>
                                      <p:tavLst>
                                        <p:tav tm="0">
                                          <p:val>
                                            <p:strVal val="ppt_y"/>
                                          </p:val>
                                        </p:tav>
                                        <p:tav tm="100000">
                                          <p:val>
                                            <p:strVal val="ppt_y"/>
                                          </p:val>
                                        </p:tav>
                                      </p:tavLst>
                                    </p:anim>
                                    <p:set>
                                      <p:cBhvr>
                                        <p:cTn id="86" dur="1" fill="hold">
                                          <p:stCondLst>
                                            <p:cond delay="2999"/>
                                          </p:stCondLst>
                                        </p:cTn>
                                        <p:tgtEl>
                                          <p:spTgt spid="11"/>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3000" fill="hold"/>
                                        <p:tgtEl>
                                          <p:spTgt spid="5"/>
                                        </p:tgtEl>
                                        <p:attrNameLst>
                                          <p:attrName>ppt_w</p:attrName>
                                        </p:attrNameLst>
                                      </p:cBhvr>
                                      <p:tavLst>
                                        <p:tav tm="0">
                                          <p:val>
                                            <p:strVal val="4/3*#ppt_w"/>
                                          </p:val>
                                        </p:tav>
                                        <p:tav tm="100000">
                                          <p:val>
                                            <p:strVal val="#ppt_w"/>
                                          </p:val>
                                        </p:tav>
                                      </p:tavLst>
                                    </p:anim>
                                    <p:anim calcmode="lin" valueType="num">
                                      <p:cBhvr>
                                        <p:cTn id="90" dur="3000" fill="hold"/>
                                        <p:tgtEl>
                                          <p:spTgt spid="5"/>
                                        </p:tgtEl>
                                        <p:attrNameLst>
                                          <p:attrName>ppt_h</p:attrName>
                                        </p:attrNameLst>
                                      </p:cBhvr>
                                      <p:tavLst>
                                        <p:tav tm="0">
                                          <p:val>
                                            <p:strVal val="4/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5"/>
                                        </p:tgtEl>
                                        <p:attrNameLst>
                                          <p:attrName>style.visibility</p:attrName>
                                        </p:attrNameLst>
                                      </p:cBhvr>
                                      <p:to>
                                        <p:strVal val="visible"/>
                                      </p:to>
                                    </p:set>
                                    <p:animEffect transition="in" filter="barn(outVertical)">
                                      <p:cBhvr>
                                        <p:cTn id="9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8000">
                <a:schemeClr val="bg1"/>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p:spPr>
        <p:txBody>
          <a:bodyPr/>
          <a:lstStyle/>
          <a:p>
            <a:endParaRPr lang="es-ES" dirty="0"/>
          </a:p>
        </p:txBody>
      </p:sp>
      <p:pic>
        <p:nvPicPr>
          <p:cNvPr id="4" name="3 Imagen" descr="0(39).jpg"/>
          <p:cNvPicPr>
            <a:picLocks noChangeAspect="1"/>
          </p:cNvPicPr>
          <p:nvPr/>
        </p:nvPicPr>
        <p:blipFill>
          <a:blip r:embed="rId2"/>
          <a:stretch>
            <a:fillRect/>
          </a:stretch>
        </p:blipFill>
        <p:spPr>
          <a:xfrm>
            <a:off x="0" y="0"/>
            <a:ext cx="9144000" cy="6858000"/>
          </a:xfrm>
          <a:prstGeom prst="rect">
            <a:avLst/>
          </a:prstGeom>
        </p:spPr>
      </p:pic>
      <p:pic>
        <p:nvPicPr>
          <p:cNvPr id="5" name="4 Imagen" descr="efecotos,luces,círculos (1).png"/>
          <p:cNvPicPr>
            <a:picLocks noChangeAspect="1"/>
          </p:cNvPicPr>
          <p:nvPr/>
        </p:nvPicPr>
        <p:blipFill>
          <a:blip r:embed="rId3">
            <a:grayscl/>
            <a:lum bright="-20000" contrast="40000"/>
          </a:blip>
          <a:stretch>
            <a:fillRect/>
          </a:stretch>
        </p:blipFill>
        <p:spPr>
          <a:xfrm>
            <a:off x="1785918" y="785794"/>
            <a:ext cx="5500726" cy="5500726"/>
          </a:xfrm>
          <a:prstGeom prst="ellipse">
            <a:avLst/>
          </a:prstGeom>
        </p:spPr>
      </p:pic>
      <p:pic>
        <p:nvPicPr>
          <p:cNvPr id="6" name="5 Imagen" descr="efecotos,luces,círculos (1).png"/>
          <p:cNvPicPr>
            <a:picLocks noChangeAspect="1"/>
          </p:cNvPicPr>
          <p:nvPr/>
        </p:nvPicPr>
        <p:blipFill>
          <a:blip r:embed="rId3">
            <a:duotone>
              <a:schemeClr val="accent2">
                <a:shade val="45000"/>
                <a:satMod val="135000"/>
              </a:schemeClr>
              <a:prstClr val="white"/>
            </a:duotone>
          </a:blip>
          <a:stretch>
            <a:fillRect/>
          </a:stretch>
        </p:blipFill>
        <p:spPr>
          <a:xfrm>
            <a:off x="3143240" y="2143116"/>
            <a:ext cx="2786082" cy="2724168"/>
          </a:xfrm>
          <a:prstGeom prst="ellipse">
            <a:avLst/>
          </a:prstGeom>
        </p:spPr>
      </p:pic>
      <p:sp>
        <p:nvSpPr>
          <p:cNvPr id="7" name="6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anim calcmode="lin" valueType="num">
                                      <p:cBhvr>
                                        <p:cTn id="20" dur="2000" fill="hold"/>
                                        <p:tgtEl>
                                          <p:spTgt spid="6"/>
                                        </p:tgtEl>
                                        <p:attrNameLst>
                                          <p:attrName>ppt_x</p:attrName>
                                        </p:attrNameLst>
                                      </p:cBhvr>
                                      <p:tavLst>
                                        <p:tav tm="0">
                                          <p:val>
                                            <p:fltVal val="0.5"/>
                                          </p:val>
                                        </p:tav>
                                        <p:tav tm="100000">
                                          <p:val>
                                            <p:strVal val="#ppt_x"/>
                                          </p:val>
                                        </p:tav>
                                      </p:tavLst>
                                    </p:anim>
                                    <p:anim calcmode="lin" valueType="num">
                                      <p:cBhvr>
                                        <p:cTn id="21" dur="2000" fill="hold"/>
                                        <p:tgtEl>
                                          <p:spTgt spid="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2000" fill="hold"/>
                                        <p:tgtEl>
                                          <p:spTgt spid="6"/>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5"/>
                                        </p:tgtEl>
                                        <p:attrNameLst>
                                          <p:attrName>ppt_w</p:attrName>
                                        </p:attrNameLst>
                                      </p:cBhvr>
                                      <p:tavLst>
                                        <p:tav tm="0">
                                          <p:val>
                                            <p:strVal val="ppt_w"/>
                                          </p:val>
                                        </p:tav>
                                        <p:tav tm="100000">
                                          <p:val>
                                            <p:fltVal val="0"/>
                                          </p:val>
                                        </p:tav>
                                      </p:tavLst>
                                    </p:anim>
                                    <p:anim calcmode="lin" valueType="num">
                                      <p:cBhvr>
                                        <p:cTn id="27" dur="2000"/>
                                        <p:tgtEl>
                                          <p:spTgt spid="5"/>
                                        </p:tgtEl>
                                        <p:attrNameLst>
                                          <p:attrName>ppt_h</p:attrName>
                                        </p:attrNameLst>
                                      </p:cBhvr>
                                      <p:tavLst>
                                        <p:tav tm="0">
                                          <p:val>
                                            <p:strVal val="ppt_h"/>
                                          </p:val>
                                        </p:tav>
                                        <p:tav tm="100000">
                                          <p:val>
                                            <p:fltVal val="0"/>
                                          </p:val>
                                        </p:tav>
                                      </p:tavLst>
                                    </p:anim>
                                    <p:anim calcmode="lin" valueType="num">
                                      <p:cBhvr>
                                        <p:cTn id="28" dur="2000"/>
                                        <p:tgtEl>
                                          <p:spTgt spid="5"/>
                                        </p:tgtEl>
                                        <p:attrNameLst>
                                          <p:attrName>ppt_x</p:attrName>
                                        </p:attrNameLst>
                                      </p:cBhvr>
                                      <p:tavLst>
                                        <p:tav tm="0">
                                          <p:val>
                                            <p:strVal val="ppt_x"/>
                                          </p:val>
                                        </p:tav>
                                        <p:tav tm="100000">
                                          <p:val>
                                            <p:fltVal val="0.5"/>
                                          </p:val>
                                        </p:tav>
                                      </p:tavLst>
                                    </p:anim>
                                    <p:anim calcmode="lin" valueType="num">
                                      <p:cBhvr>
                                        <p:cTn id="29" dur="2000"/>
                                        <p:tgtEl>
                                          <p:spTgt spid="5"/>
                                        </p:tgtEl>
                                        <p:attrNameLst>
                                          <p:attrName>ppt_y</p:attrName>
                                        </p:attrNameLst>
                                      </p:cBhvr>
                                      <p:tavLst>
                                        <p:tav tm="0">
                                          <p:val>
                                            <p:strVal val="ppt_y"/>
                                          </p:val>
                                        </p:tav>
                                        <p:tav tm="100000">
                                          <p:val>
                                            <p:fltVal val="0.5"/>
                                          </p:val>
                                        </p:tav>
                                      </p:tavLst>
                                    </p:anim>
                                    <p:set>
                                      <p:cBhvr>
                                        <p:cTn id="30" dur="1" fill="hold">
                                          <p:stCondLst>
                                            <p:cond delay="1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6"/>
                                        </p:tgtEl>
                                        <p:attrNameLst>
                                          <p:attrName>ppt_w</p:attrName>
                                        </p:attrNameLst>
                                      </p:cBhvr>
                                      <p:tavLst>
                                        <p:tav tm="0">
                                          <p:val>
                                            <p:strVal val="ppt_w"/>
                                          </p:val>
                                        </p:tav>
                                        <p:tav tm="100000">
                                          <p:val>
                                            <p:fltVal val="0"/>
                                          </p:val>
                                        </p:tav>
                                      </p:tavLst>
                                    </p:anim>
                                    <p:anim calcmode="lin" valueType="num">
                                      <p:cBhvr>
                                        <p:cTn id="33" dur="2000"/>
                                        <p:tgtEl>
                                          <p:spTgt spid="6"/>
                                        </p:tgtEl>
                                        <p:attrNameLst>
                                          <p:attrName>ppt_h</p:attrName>
                                        </p:attrNameLst>
                                      </p:cBhvr>
                                      <p:tavLst>
                                        <p:tav tm="0">
                                          <p:val>
                                            <p:strVal val="ppt_h"/>
                                          </p:val>
                                        </p:tav>
                                        <p:tav tm="100000">
                                          <p:val>
                                            <p:fltVal val="0"/>
                                          </p:val>
                                        </p:tav>
                                      </p:tavLst>
                                    </p:anim>
                                    <p:anim calcmode="lin" valueType="num">
                                      <p:cBhvr>
                                        <p:cTn id="34" dur="2000"/>
                                        <p:tgtEl>
                                          <p:spTgt spid="6"/>
                                        </p:tgtEl>
                                        <p:attrNameLst>
                                          <p:attrName>ppt_x</p:attrName>
                                        </p:attrNameLst>
                                      </p:cBhvr>
                                      <p:tavLst>
                                        <p:tav tm="0">
                                          <p:val>
                                            <p:strVal val="ppt_x"/>
                                          </p:val>
                                        </p:tav>
                                        <p:tav tm="100000">
                                          <p:val>
                                            <p:fltVal val="0.5"/>
                                          </p:val>
                                        </p:tav>
                                      </p:tavLst>
                                    </p:anim>
                                    <p:anim calcmode="lin" valueType="num">
                                      <p:cBhvr>
                                        <p:cTn id="35" dur="2000"/>
                                        <p:tgtEl>
                                          <p:spTgt spid="6"/>
                                        </p:tgtEl>
                                        <p:attrNameLst>
                                          <p:attrName>ppt_y</p:attrName>
                                        </p:attrNameLst>
                                      </p:cBhvr>
                                      <p:tavLst>
                                        <p:tav tm="0">
                                          <p:val>
                                            <p:strVal val="ppt_y"/>
                                          </p:val>
                                        </p:tav>
                                        <p:tav tm="100000">
                                          <p:val>
                                            <p:fltVal val="0.5"/>
                                          </p:val>
                                        </p:tav>
                                      </p:tavLst>
                                    </p:anim>
                                    <p:set>
                                      <p:cBhvr>
                                        <p:cTn id="36" dur="1" fill="hold">
                                          <p:stCondLst>
                                            <p:cond delay="1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40000"/>
              <a:lumOff val="60000"/>
            </a:schemeClr>
          </a:solidFill>
        </p:spPr>
        <p:txBody>
          <a:bodyPr/>
          <a:lstStyle/>
          <a:p>
            <a:endParaRPr lang="es-ES" dirty="0"/>
          </a:p>
        </p:txBody>
      </p:sp>
      <p:pic>
        <p:nvPicPr>
          <p:cNvPr id="5" name="4 Imagen" descr="0(44).jpg"/>
          <p:cNvPicPr>
            <a:picLocks noChangeAspect="1"/>
          </p:cNvPicPr>
          <p:nvPr/>
        </p:nvPicPr>
        <p:blipFill>
          <a:blip r:embed="rId2"/>
          <a:stretch>
            <a:fillRect/>
          </a:stretch>
        </p:blipFill>
        <p:spPr>
          <a:xfrm>
            <a:off x="0" y="0"/>
            <a:ext cx="9144000" cy="6858000"/>
          </a:xfrm>
          <a:prstGeom prst="rect">
            <a:avLst/>
          </a:prstGeom>
        </p:spPr>
      </p:pic>
      <p:sp>
        <p:nvSpPr>
          <p:cNvPr id="7" name="6 Cheurón"/>
          <p:cNvSpPr/>
          <p:nvPr/>
        </p:nvSpPr>
        <p:spPr>
          <a:xfrm rot="5400000">
            <a:off x="2857500" y="-2857500"/>
            <a:ext cx="3429000" cy="9144000"/>
          </a:xfrm>
          <a:prstGeom prst="chevron">
            <a:avLst>
              <a:gd name="adj" fmla="val 81724"/>
            </a:avLst>
          </a:prstGeom>
          <a:gradFill flip="none" rotWithShape="1">
            <a:gsLst>
              <a:gs pos="0">
                <a:srgbClr val="003192"/>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2857500" y="571500"/>
            <a:ext cx="3429000" cy="9144000"/>
          </a:xfrm>
          <a:prstGeom prst="chevron">
            <a:avLst>
              <a:gd name="adj" fmla="val 81724"/>
            </a:avLst>
          </a:prstGeom>
          <a:gradFill flip="none" rotWithShape="1">
            <a:gsLst>
              <a:gs pos="0">
                <a:srgbClr val="003399"/>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321859" y="-2036007"/>
            <a:ext cx="2500282" cy="6572296"/>
          </a:xfrm>
          <a:prstGeom prst="chevron">
            <a:avLst>
              <a:gd name="adj" fmla="val 76680"/>
            </a:avLst>
          </a:prstGeom>
          <a:gradFill flip="none" rotWithShape="1">
            <a:gsLst>
              <a:gs pos="0">
                <a:srgbClr val="003192"/>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321859" y="2321711"/>
            <a:ext cx="2500282" cy="6572296"/>
          </a:xfrm>
          <a:prstGeom prst="chevron">
            <a:avLst>
              <a:gd name="adj" fmla="val 76680"/>
            </a:avLst>
          </a:prstGeom>
          <a:gradFill flip="none" rotWithShape="1">
            <a:gsLst>
              <a:gs pos="0">
                <a:srgbClr val="003399"/>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3786218" y="-1285920"/>
            <a:ext cx="1643002" cy="4214842"/>
          </a:xfrm>
          <a:prstGeom prst="chevron">
            <a:avLst>
              <a:gd name="adj" fmla="val 70923"/>
            </a:avLst>
          </a:prstGeom>
          <a:gradFill flip="none" rotWithShape="1">
            <a:gsLst>
              <a:gs pos="0">
                <a:srgbClr val="003192"/>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786218" y="3929078"/>
            <a:ext cx="1643002" cy="4214842"/>
          </a:xfrm>
          <a:prstGeom prst="chevron">
            <a:avLst>
              <a:gd name="adj" fmla="val 70923"/>
            </a:avLst>
          </a:prstGeom>
          <a:gradFill flip="none" rotWithShape="1">
            <a:gsLst>
              <a:gs pos="0">
                <a:srgbClr val="003399"/>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25519" y="-625089"/>
            <a:ext cx="1035839" cy="2286017"/>
          </a:xfrm>
          <a:prstGeom prst="chevron">
            <a:avLst>
              <a:gd name="adj" fmla="val 60269"/>
            </a:avLst>
          </a:prstGeom>
          <a:gradFill flip="none" rotWithShape="1">
            <a:gsLst>
              <a:gs pos="0">
                <a:srgbClr val="003192"/>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4125519" y="5197072"/>
            <a:ext cx="1035839" cy="2286017"/>
          </a:xfrm>
          <a:prstGeom prst="chevron">
            <a:avLst>
              <a:gd name="adj" fmla="val 63313"/>
            </a:avLst>
          </a:prstGeom>
          <a:gradFill flip="none" rotWithShape="1">
            <a:gsLst>
              <a:gs pos="0">
                <a:srgbClr val="003399"/>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ppt_x"/>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ppt_x"/>
                                          </p:val>
                                        </p:tav>
                                        <p:tav tm="100000">
                                          <p:val>
                                            <p:strVal val="#ppt_x"/>
                                          </p:val>
                                        </p:tav>
                                      </p:tavLst>
                                    </p:anim>
                                    <p:anim calcmode="lin" valueType="num">
                                      <p:cBhvr additive="base">
                                        <p:cTn id="23" dur="3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ppt_x"/>
                                          </p:val>
                                        </p:tav>
                                        <p:tav tm="100000">
                                          <p:val>
                                            <p:strVal val="#ppt_x"/>
                                          </p:val>
                                        </p:tav>
                                      </p:tavLst>
                                    </p:anim>
                                    <p:anim calcmode="lin" valueType="num">
                                      <p:cBhvr additive="base">
                                        <p:cTn id="39" dur="3000" fill="hold"/>
                                        <p:tgtEl>
                                          <p:spTgt spid="14"/>
                                        </p:tgtEl>
                                        <p:attrNameLst>
                                          <p:attrName>ppt_y</p:attrName>
                                        </p:attrNameLst>
                                      </p:cBhvr>
                                      <p:tavLst>
                                        <p:tav tm="0">
                                          <p:val>
                                            <p:strVal val="0-#ppt_h/2"/>
                                          </p:val>
                                        </p:tav>
                                        <p:tav tm="100000">
                                          <p:val>
                                            <p:strVal val="#ppt_y"/>
                                          </p:val>
                                        </p:tav>
                                      </p:tavLst>
                                    </p:anim>
                                  </p:childTnLst>
                                </p:cTn>
                              </p:par>
                              <p:par>
                                <p:cTn id="40" presetID="3" presetClass="entr" presetSubtype="5"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linds(vertical)">
                                      <p:cBhvr>
                                        <p:cTn id="42" dur="3000"/>
                                        <p:tgtEl>
                                          <p:spTgt spid="7"/>
                                        </p:tgtEl>
                                      </p:cBhvr>
                                    </p:animEffect>
                                  </p:childTnLst>
                                </p:cTn>
                              </p:par>
                              <p:par>
                                <p:cTn id="43" presetID="3" presetClass="entr" presetSubtype="5"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linds(vertical)">
                                      <p:cBhvr>
                                        <p:cTn id="45" dur="3000"/>
                                        <p:tgtEl>
                                          <p:spTgt spid="9"/>
                                        </p:tgtEl>
                                      </p:cBhvr>
                                    </p:animEffect>
                                  </p:childTnLst>
                                </p:cTn>
                              </p:par>
                              <p:par>
                                <p:cTn id="46" presetID="3" presetClass="entr" presetSubtype="5"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linds(vertical)">
                                      <p:cBhvr>
                                        <p:cTn id="48" dur="3000"/>
                                        <p:tgtEl>
                                          <p:spTgt spid="11"/>
                                        </p:tgtEl>
                                      </p:cBhvr>
                                    </p:animEffect>
                                  </p:childTnLst>
                                </p:cTn>
                              </p:par>
                              <p:par>
                                <p:cTn id="49" presetID="3" presetClass="entr" presetSubtype="5" fill="hold" grpId="1"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blinds(vertical)">
                                      <p:cBhvr>
                                        <p:cTn id="51" dur="3000"/>
                                        <p:tgtEl>
                                          <p:spTgt spid="13"/>
                                        </p:tgtEl>
                                      </p:cBhvr>
                                    </p:animEffect>
                                  </p:childTnLst>
                                </p:cTn>
                              </p:par>
                              <p:par>
                                <p:cTn id="52" presetID="3" presetClass="entr" presetSubtype="5"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blinds(vertical)">
                                      <p:cBhvr>
                                        <p:cTn id="54" dur="3000"/>
                                        <p:tgtEl>
                                          <p:spTgt spid="8"/>
                                        </p:tgtEl>
                                      </p:cBhvr>
                                    </p:animEffect>
                                  </p:childTnLst>
                                </p:cTn>
                              </p:par>
                              <p:par>
                                <p:cTn id="55" presetID="3" presetClass="entr" presetSubtype="5"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linds(vertical)">
                                      <p:cBhvr>
                                        <p:cTn id="57" dur="3000"/>
                                        <p:tgtEl>
                                          <p:spTgt spid="10"/>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linds(vertical)">
                                      <p:cBhvr>
                                        <p:cTn id="60" dur="3000"/>
                                        <p:tgtEl>
                                          <p:spTgt spid="12"/>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blinds(vertical)">
                                      <p:cBhvr>
                                        <p:cTn id="63" dur="3000"/>
                                        <p:tgtEl>
                                          <p:spTgt spid="14"/>
                                        </p:tgtEl>
                                      </p:cBhvr>
                                    </p:animEffect>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ppt_x"/>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ppt_x"/>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ppt_x"/>
                                          </p:val>
                                        </p:tav>
                                      </p:tavLst>
                                    </p:anim>
                                    <p:anim calcmode="lin" valueType="num">
                                      <p:cBhvr additive="base">
                                        <p:cTn id="75" dur="3000"/>
                                        <p:tgtEl>
                                          <p:spTgt spid="11"/>
                                        </p:tgtEl>
                                        <p:attrNameLst>
                                          <p:attrName>ppt_y</p:attrName>
                                        </p:attrNameLst>
                                      </p:cBhvr>
                                      <p:tavLst>
                                        <p:tav tm="0">
                                          <p:val>
                                            <p:strVal val="ppt_y"/>
                                          </p:val>
                                        </p:tav>
                                        <p:tav tm="100000">
                                          <p:val>
                                            <p:strVal val="1+ppt_h/2"/>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ppt_x"/>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ppt_x"/>
                                          </p:val>
                                        </p:tav>
                                      </p:tavLst>
                                    </p:anim>
                                    <p:anim calcmode="lin" valueType="num">
                                      <p:cBhvr additive="base">
                                        <p:cTn id="83" dur="3000"/>
                                        <p:tgtEl>
                                          <p:spTgt spid="8"/>
                                        </p:tgtEl>
                                        <p:attrNameLst>
                                          <p:attrName>ppt_y</p:attrName>
                                        </p:attrNameLst>
                                      </p:cBhvr>
                                      <p:tavLst>
                                        <p:tav tm="0">
                                          <p:val>
                                            <p:strVal val="ppt_y"/>
                                          </p:val>
                                        </p:tav>
                                        <p:tav tm="100000">
                                          <p:val>
                                            <p:strVal val="0-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ppt_x"/>
                                          </p:val>
                                        </p:tav>
                                      </p:tavLst>
                                    </p:anim>
                                    <p:anim calcmode="lin" valueType="num">
                                      <p:cBhvr additive="base">
                                        <p:cTn id="87" dur="3000"/>
                                        <p:tgtEl>
                                          <p:spTgt spid="10"/>
                                        </p:tgtEl>
                                        <p:attrNameLst>
                                          <p:attrName>ppt_y</p:attrName>
                                        </p:attrNameLst>
                                      </p:cBhvr>
                                      <p:tavLst>
                                        <p:tav tm="0">
                                          <p:val>
                                            <p:strVal val="ppt_y"/>
                                          </p:val>
                                        </p:tav>
                                        <p:tav tm="100000">
                                          <p:val>
                                            <p:strVal val="0-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ppt_x"/>
                                          </p:val>
                                        </p:tav>
                                      </p:tavLst>
                                    </p:anim>
                                    <p:anim calcmode="lin" valueType="num">
                                      <p:cBhvr additive="base">
                                        <p:cTn id="91" dur="3000"/>
                                        <p:tgtEl>
                                          <p:spTgt spid="12"/>
                                        </p:tgtEl>
                                        <p:attrNameLst>
                                          <p:attrName>ppt_y</p:attrName>
                                        </p:attrNameLst>
                                      </p:cBhvr>
                                      <p:tavLst>
                                        <p:tav tm="0">
                                          <p:val>
                                            <p:strVal val="ppt_y"/>
                                          </p:val>
                                        </p:tav>
                                        <p:tav tm="100000">
                                          <p:val>
                                            <p:strVal val="0-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ppt_x"/>
                                          </p:val>
                                        </p:tav>
                                      </p:tavLst>
                                    </p:anim>
                                    <p:anim calcmode="lin" valueType="num">
                                      <p:cBhvr additive="base">
                                        <p:cTn id="95" dur="3000"/>
                                        <p:tgtEl>
                                          <p:spTgt spid="14"/>
                                        </p:tgtEl>
                                        <p:attrNameLst>
                                          <p:attrName>ppt_y</p:attrName>
                                        </p:attrNameLst>
                                      </p:cBhvr>
                                      <p:tavLst>
                                        <p:tav tm="0">
                                          <p:val>
                                            <p:strVal val="ppt_y"/>
                                          </p:val>
                                        </p:tav>
                                        <p:tav tm="100000">
                                          <p:val>
                                            <p:strVal val="0-ppt_h/2"/>
                                          </p:val>
                                        </p:tav>
                                      </p:tavLst>
                                    </p:anim>
                                    <p:set>
                                      <p:cBhvr>
                                        <p:cTn id="96" dur="1" fill="hold">
                                          <p:stCondLst>
                                            <p:cond delay="2999"/>
                                          </p:stCondLst>
                                        </p:cTn>
                                        <p:tgtEl>
                                          <p:spTgt spid="14"/>
                                        </p:tgtEl>
                                        <p:attrNameLst>
                                          <p:attrName>style.visibility</p:attrName>
                                        </p:attrNameLst>
                                      </p:cBhvr>
                                      <p:to>
                                        <p:strVal val="hidden"/>
                                      </p:to>
                                    </p:set>
                                  </p:childTnLst>
                                </p:cTn>
                              </p:par>
                              <p:par>
                                <p:cTn id="97" presetID="16" presetClass="exit" presetSubtype="37" fill="hold" grpId="3" nodeType="withEffect">
                                  <p:stCondLst>
                                    <p:cond delay="0"/>
                                  </p:stCondLst>
                                  <p:childTnLst>
                                    <p:animEffect transition="out" filter="barn(outVertical)">
                                      <p:cBhvr>
                                        <p:cTn id="98" dur="3000"/>
                                        <p:tgtEl>
                                          <p:spTgt spid="7"/>
                                        </p:tgtEl>
                                      </p:cBhvr>
                                    </p:animEffect>
                                    <p:set>
                                      <p:cBhvr>
                                        <p:cTn id="99" dur="1" fill="hold">
                                          <p:stCondLst>
                                            <p:cond delay="2999"/>
                                          </p:stCondLst>
                                        </p:cTn>
                                        <p:tgtEl>
                                          <p:spTgt spid="7"/>
                                        </p:tgtEl>
                                        <p:attrNameLst>
                                          <p:attrName>style.visibility</p:attrName>
                                        </p:attrNameLst>
                                      </p:cBhvr>
                                      <p:to>
                                        <p:strVal val="hidden"/>
                                      </p:to>
                                    </p:set>
                                  </p:childTnLst>
                                </p:cTn>
                              </p:par>
                              <p:par>
                                <p:cTn id="100" presetID="16" presetClass="exit" presetSubtype="37" fill="hold" grpId="3" nodeType="withEffect">
                                  <p:stCondLst>
                                    <p:cond delay="0"/>
                                  </p:stCondLst>
                                  <p:childTnLst>
                                    <p:animEffect transition="out" filter="barn(outVertical)">
                                      <p:cBhvr>
                                        <p:cTn id="101" dur="3000"/>
                                        <p:tgtEl>
                                          <p:spTgt spid="9"/>
                                        </p:tgtEl>
                                      </p:cBhvr>
                                    </p:animEffect>
                                    <p:set>
                                      <p:cBhvr>
                                        <p:cTn id="102" dur="1" fill="hold">
                                          <p:stCondLst>
                                            <p:cond delay="2999"/>
                                          </p:stCondLst>
                                        </p:cTn>
                                        <p:tgtEl>
                                          <p:spTgt spid="9"/>
                                        </p:tgtEl>
                                        <p:attrNameLst>
                                          <p:attrName>style.visibility</p:attrName>
                                        </p:attrNameLst>
                                      </p:cBhvr>
                                      <p:to>
                                        <p:strVal val="hidden"/>
                                      </p:to>
                                    </p:set>
                                  </p:childTnLst>
                                </p:cTn>
                              </p:par>
                              <p:par>
                                <p:cTn id="103" presetID="16" presetClass="exit" presetSubtype="37" fill="hold" grpId="3" nodeType="withEffect">
                                  <p:stCondLst>
                                    <p:cond delay="0"/>
                                  </p:stCondLst>
                                  <p:childTnLst>
                                    <p:animEffect transition="out" filter="barn(outVertical)">
                                      <p:cBhvr>
                                        <p:cTn id="104" dur="3000"/>
                                        <p:tgtEl>
                                          <p:spTgt spid="11"/>
                                        </p:tgtEl>
                                      </p:cBhvr>
                                    </p:animEffect>
                                    <p:set>
                                      <p:cBhvr>
                                        <p:cTn id="105" dur="1" fill="hold">
                                          <p:stCondLst>
                                            <p:cond delay="2999"/>
                                          </p:stCondLst>
                                        </p:cTn>
                                        <p:tgtEl>
                                          <p:spTgt spid="11"/>
                                        </p:tgtEl>
                                        <p:attrNameLst>
                                          <p:attrName>style.visibility</p:attrName>
                                        </p:attrNameLst>
                                      </p:cBhvr>
                                      <p:to>
                                        <p:strVal val="hidden"/>
                                      </p:to>
                                    </p:set>
                                  </p:childTnLst>
                                </p:cTn>
                              </p:par>
                              <p:par>
                                <p:cTn id="106" presetID="16" presetClass="exit" presetSubtype="37" fill="hold" grpId="3" nodeType="withEffect">
                                  <p:stCondLst>
                                    <p:cond delay="0"/>
                                  </p:stCondLst>
                                  <p:childTnLst>
                                    <p:animEffect transition="out" filter="barn(outVertical)">
                                      <p:cBhvr>
                                        <p:cTn id="107" dur="3000"/>
                                        <p:tgtEl>
                                          <p:spTgt spid="13"/>
                                        </p:tgtEl>
                                      </p:cBhvr>
                                    </p:animEffect>
                                    <p:set>
                                      <p:cBhvr>
                                        <p:cTn id="108" dur="1" fill="hold">
                                          <p:stCondLst>
                                            <p:cond delay="2999"/>
                                          </p:stCondLst>
                                        </p:cTn>
                                        <p:tgtEl>
                                          <p:spTgt spid="13"/>
                                        </p:tgtEl>
                                        <p:attrNameLst>
                                          <p:attrName>style.visibility</p:attrName>
                                        </p:attrNameLst>
                                      </p:cBhvr>
                                      <p:to>
                                        <p:strVal val="hidden"/>
                                      </p:to>
                                    </p:set>
                                  </p:childTnLst>
                                </p:cTn>
                              </p:par>
                              <p:par>
                                <p:cTn id="109" presetID="16" presetClass="exit" presetSubtype="37" fill="hold" grpId="3" nodeType="withEffect">
                                  <p:stCondLst>
                                    <p:cond delay="0"/>
                                  </p:stCondLst>
                                  <p:childTnLst>
                                    <p:animEffect transition="out" filter="barn(outVertical)">
                                      <p:cBhvr>
                                        <p:cTn id="110" dur="3000"/>
                                        <p:tgtEl>
                                          <p:spTgt spid="8"/>
                                        </p:tgtEl>
                                      </p:cBhvr>
                                    </p:animEffect>
                                    <p:set>
                                      <p:cBhvr>
                                        <p:cTn id="111" dur="1" fill="hold">
                                          <p:stCondLst>
                                            <p:cond delay="2999"/>
                                          </p:stCondLst>
                                        </p:cTn>
                                        <p:tgtEl>
                                          <p:spTgt spid="8"/>
                                        </p:tgtEl>
                                        <p:attrNameLst>
                                          <p:attrName>style.visibility</p:attrName>
                                        </p:attrNameLst>
                                      </p:cBhvr>
                                      <p:to>
                                        <p:strVal val="hidden"/>
                                      </p:to>
                                    </p:set>
                                  </p:childTnLst>
                                </p:cTn>
                              </p:par>
                              <p:par>
                                <p:cTn id="112" presetID="16" presetClass="exit" presetSubtype="37" fill="hold" grpId="3" nodeType="withEffect">
                                  <p:stCondLst>
                                    <p:cond delay="0"/>
                                  </p:stCondLst>
                                  <p:childTnLst>
                                    <p:animEffect transition="out" filter="barn(outVertical)">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16" presetClass="exit" presetSubtype="37" fill="hold" grpId="3" nodeType="withEffect">
                                  <p:stCondLst>
                                    <p:cond delay="0"/>
                                  </p:stCondLst>
                                  <p:childTnLst>
                                    <p:animEffect transition="out" filter="barn(outVertical)">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16" presetClass="exit" presetSubtype="37" fill="hold" grpId="3" nodeType="withEffect">
                                  <p:stCondLst>
                                    <p:cond delay="0"/>
                                  </p:stCondLst>
                                  <p:childTnLst>
                                    <p:animEffect transition="out" filter="barn(outVertical)">
                                      <p:cBhvr>
                                        <p:cTn id="119" dur="3000"/>
                                        <p:tgtEl>
                                          <p:spTgt spid="14"/>
                                        </p:tgtEl>
                                      </p:cBhvr>
                                    </p:animEffect>
                                    <p:set>
                                      <p:cBhvr>
                                        <p:cTn id="120" dur="1" fill="hold">
                                          <p:stCondLst>
                                            <p:cond delay="2999"/>
                                          </p:stCondLst>
                                        </p:cTn>
                                        <p:tgtEl>
                                          <p:spTgt spid="14"/>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5"/>
                                        </p:tgtEl>
                                        <p:attrNameLst>
                                          <p:attrName>style.visibility</p:attrName>
                                        </p:attrNameLst>
                                      </p:cBhvr>
                                      <p:to>
                                        <p:strVal val="visible"/>
                                      </p:to>
                                    </p:set>
                                    <p:anim calcmode="lin" valueType="num">
                                      <p:cBhvr>
                                        <p:cTn id="123" dur="3000" fill="hold"/>
                                        <p:tgtEl>
                                          <p:spTgt spid="5"/>
                                        </p:tgtEl>
                                        <p:attrNameLst>
                                          <p:attrName>ppt_w</p:attrName>
                                        </p:attrNameLst>
                                      </p:cBhvr>
                                      <p:tavLst>
                                        <p:tav tm="0">
                                          <p:val>
                                            <p:strVal val="4/3*#ppt_w"/>
                                          </p:val>
                                        </p:tav>
                                        <p:tav tm="100000">
                                          <p:val>
                                            <p:strVal val="#ppt_w"/>
                                          </p:val>
                                        </p:tav>
                                      </p:tavLst>
                                    </p:anim>
                                    <p:anim calcmode="lin" valueType="num">
                                      <p:cBhvr>
                                        <p:cTn id="124" dur="3000" fill="hold"/>
                                        <p:tgtEl>
                                          <p:spTgt spid="5"/>
                                        </p:tgtEl>
                                        <p:attrNameLst>
                                          <p:attrName>ppt_h</p:attrName>
                                        </p:attrNameLst>
                                      </p:cBhvr>
                                      <p:tavLst>
                                        <p:tav tm="0">
                                          <p:val>
                                            <p:strVal val="4/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5"/>
                                        </p:tgtEl>
                                        <p:attrNameLst>
                                          <p:attrName>style.visibility</p:attrName>
                                        </p:attrNameLst>
                                      </p:cBhvr>
                                      <p:to>
                                        <p:strVal val="visible"/>
                                      </p:to>
                                    </p:set>
                                    <p:animEffect transition="in" filter="barn(outHorizontal)">
                                      <p:cBhvr>
                                        <p:cTn id="12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18000">
                <a:schemeClr val="bg1"/>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4" name="3 Imagen" descr="0(45).jpg"/>
          <p:cNvPicPr>
            <a:picLocks noChangeAspect="1"/>
          </p:cNvPicPr>
          <p:nvPr/>
        </p:nvPicPr>
        <p:blipFill>
          <a:blip r:embed="rId3"/>
          <a:stretch>
            <a:fillRect/>
          </a:stretch>
        </p:blipFill>
        <p:spPr>
          <a:xfrm>
            <a:off x="23751" y="0"/>
            <a:ext cx="9120249" cy="6858000"/>
          </a:xfrm>
          <a:prstGeom prst="rect">
            <a:avLst/>
          </a:prstGeom>
        </p:spPr>
      </p:pic>
      <p:pic>
        <p:nvPicPr>
          <p:cNvPr id="5" name="4 Imagen" descr="audio-304331_640.png"/>
          <p:cNvPicPr>
            <a:picLocks noChangeAspect="1"/>
          </p:cNvPicPr>
          <p:nvPr/>
        </p:nvPicPr>
        <p:blipFill>
          <a:blip r:embed="rId4"/>
          <a:stretch>
            <a:fillRect/>
          </a:stretch>
        </p:blipFill>
        <p:spPr>
          <a:xfrm>
            <a:off x="3428992" y="714356"/>
            <a:ext cx="2405066" cy="2500330"/>
          </a:xfrm>
          <a:prstGeom prst="rect">
            <a:avLst/>
          </a:prstGeom>
        </p:spPr>
      </p:pic>
      <p:pic>
        <p:nvPicPr>
          <p:cNvPr id="6" name="5 Imagen" descr="audio-304331_640.png"/>
          <p:cNvPicPr>
            <a:picLocks noChangeAspect="1"/>
          </p:cNvPicPr>
          <p:nvPr/>
        </p:nvPicPr>
        <p:blipFill>
          <a:blip r:embed="rId4"/>
          <a:stretch>
            <a:fillRect/>
          </a:stretch>
        </p:blipFill>
        <p:spPr>
          <a:xfrm rot="10800000">
            <a:off x="3428992" y="3643314"/>
            <a:ext cx="2405066" cy="2500330"/>
          </a:xfrm>
          <a:prstGeom prst="rect">
            <a:avLst/>
          </a:prstGeom>
        </p:spPr>
      </p:pic>
      <p:pic>
        <p:nvPicPr>
          <p:cNvPr id="7" name="6 Imagen" descr="audio-304331_640.png"/>
          <p:cNvPicPr>
            <a:picLocks noChangeAspect="1"/>
          </p:cNvPicPr>
          <p:nvPr/>
        </p:nvPicPr>
        <p:blipFill>
          <a:blip r:embed="rId4"/>
          <a:stretch>
            <a:fillRect/>
          </a:stretch>
        </p:blipFill>
        <p:spPr>
          <a:xfrm rot="15959014">
            <a:off x="1986146" y="2251535"/>
            <a:ext cx="2405066" cy="2500330"/>
          </a:xfrm>
          <a:prstGeom prst="rect">
            <a:avLst/>
          </a:prstGeom>
        </p:spPr>
      </p:pic>
      <p:pic>
        <p:nvPicPr>
          <p:cNvPr id="8" name="7 Imagen" descr="audio-304331_640.png"/>
          <p:cNvPicPr>
            <a:picLocks noChangeAspect="1"/>
          </p:cNvPicPr>
          <p:nvPr/>
        </p:nvPicPr>
        <p:blipFill>
          <a:blip r:embed="rId4"/>
          <a:stretch>
            <a:fillRect/>
          </a:stretch>
        </p:blipFill>
        <p:spPr>
          <a:xfrm rot="5400000">
            <a:off x="4762508" y="2166922"/>
            <a:ext cx="2405066" cy="2500330"/>
          </a:xfrm>
          <a:prstGeom prst="rect">
            <a:avLst/>
          </a:prstGeom>
        </p:spPr>
      </p:pic>
      <p:sp>
        <p:nvSpPr>
          <p:cNvPr id="9" name="8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8" presetClass="emph" presetSubtype="0" fill="hold"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1" fill="hold" nodeType="after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ppt_x"/>
                                          </p:val>
                                        </p:tav>
                                      </p:tavLst>
                                    </p:anim>
                                    <p:anim calcmode="lin" valueType="num">
                                      <p:cBhvr additive="base">
                                        <p:cTn id="35" dur="3000"/>
                                        <p:tgtEl>
                                          <p:spTgt spid="5"/>
                                        </p:tgtEl>
                                        <p:attrNameLst>
                                          <p:attrName>ppt_y</p:attrName>
                                        </p:attrNameLst>
                                      </p:cBhvr>
                                      <p:tavLst>
                                        <p:tav tm="0">
                                          <p:val>
                                            <p:strVal val="ppt_y"/>
                                          </p:val>
                                        </p:tav>
                                        <p:tav tm="100000">
                                          <p:val>
                                            <p:strVal val="0-ppt_h/2"/>
                                          </p:val>
                                        </p:tav>
                                      </p:tavLst>
                                    </p:anim>
                                    <p:set>
                                      <p:cBhvr>
                                        <p:cTn id="36" dur="1" fill="hold">
                                          <p:stCondLst>
                                            <p:cond delay="2999"/>
                                          </p:stCondLst>
                                        </p:cTn>
                                        <p:tgtEl>
                                          <p:spTgt spid="5"/>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ppt_x"/>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8" fill="hold" nodeType="withEffect">
                                  <p:stCondLst>
                                    <p:cond delay="0"/>
                                  </p:stCondLst>
                                  <p:childTnLst>
                                    <p:anim calcmode="lin" valueType="num">
                                      <p:cBhvr additive="base">
                                        <p:cTn id="42" dur="3000"/>
                                        <p:tgtEl>
                                          <p:spTgt spid="7"/>
                                        </p:tgtEl>
                                        <p:attrNameLst>
                                          <p:attrName>ppt_x</p:attrName>
                                        </p:attrNameLst>
                                      </p:cBhvr>
                                      <p:tavLst>
                                        <p:tav tm="0">
                                          <p:val>
                                            <p:strVal val="ppt_x"/>
                                          </p:val>
                                        </p:tav>
                                        <p:tav tm="100000">
                                          <p:val>
                                            <p:strVal val="0-ppt_w/2"/>
                                          </p:val>
                                        </p:tav>
                                      </p:tavLst>
                                    </p:anim>
                                    <p:anim calcmode="lin" valueType="num">
                                      <p:cBhvr additive="base">
                                        <p:cTn id="43" dur="3000"/>
                                        <p:tgtEl>
                                          <p:spTgt spid="7"/>
                                        </p:tgtEl>
                                        <p:attrNameLst>
                                          <p:attrName>ppt_y</p:attrName>
                                        </p:attrNameLst>
                                      </p:cBhvr>
                                      <p:tavLst>
                                        <p:tav tm="0">
                                          <p:val>
                                            <p:strVal val="ppt_y"/>
                                          </p:val>
                                        </p:tav>
                                        <p:tav tm="100000">
                                          <p:val>
                                            <p:strVal val="ppt_y"/>
                                          </p:val>
                                        </p:tav>
                                      </p:tavLst>
                                    </p:anim>
                                    <p:set>
                                      <p:cBhvr>
                                        <p:cTn id="44" dur="1" fill="hold">
                                          <p:stCondLst>
                                            <p:cond delay="2999"/>
                                          </p:stCondLst>
                                        </p:cTn>
                                        <p:tgtEl>
                                          <p:spTgt spid="7"/>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1+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35" presetClass="exit" presetSubtype="0" fill="hold" nodeType="withEffect">
                                  <p:stCondLst>
                                    <p:cond delay="0"/>
                                  </p:stCondLst>
                                  <p:childTnLst>
                                    <p:animEffect transition="out" filter="fade">
                                      <p:cBhvr>
                                        <p:cTn id="50" dur="3000"/>
                                        <p:tgtEl>
                                          <p:spTgt spid="5"/>
                                        </p:tgtEl>
                                      </p:cBhvr>
                                    </p:animEffect>
                                    <p:anim calcmode="lin" valueType="num">
                                      <p:cBhvr>
                                        <p:cTn id="51" dur="3000"/>
                                        <p:tgtEl>
                                          <p:spTgt spid="5"/>
                                        </p:tgtEl>
                                        <p:attrNameLst>
                                          <p:attrName>style.rotation</p:attrName>
                                        </p:attrNameLst>
                                      </p:cBhvr>
                                      <p:tavLst>
                                        <p:tav tm="0">
                                          <p:val>
                                            <p:fltVal val="0"/>
                                          </p:val>
                                        </p:tav>
                                        <p:tav tm="100000">
                                          <p:val>
                                            <p:fltVal val="720"/>
                                          </p:val>
                                        </p:tav>
                                      </p:tavLst>
                                    </p:anim>
                                    <p:anim calcmode="lin" valueType="num">
                                      <p:cBhvr>
                                        <p:cTn id="52" dur="3000"/>
                                        <p:tgtEl>
                                          <p:spTgt spid="5"/>
                                        </p:tgtEl>
                                        <p:attrNameLst>
                                          <p:attrName>ppt_h</p:attrName>
                                        </p:attrNameLst>
                                      </p:cBhvr>
                                      <p:tavLst>
                                        <p:tav tm="0">
                                          <p:val>
                                            <p:strVal val="ppt_h"/>
                                          </p:val>
                                        </p:tav>
                                        <p:tav tm="100000">
                                          <p:val>
                                            <p:fltVal val="0"/>
                                          </p:val>
                                        </p:tav>
                                      </p:tavLst>
                                    </p:anim>
                                    <p:anim calcmode="lin" valueType="num">
                                      <p:cBhvr>
                                        <p:cTn id="53" dur="3000"/>
                                        <p:tgtEl>
                                          <p:spTgt spid="5"/>
                                        </p:tgtEl>
                                        <p:attrNameLst>
                                          <p:attrName>ppt_w</p:attrName>
                                        </p:attrNameLst>
                                      </p:cBhvr>
                                      <p:tavLst>
                                        <p:tav tm="0">
                                          <p:val>
                                            <p:strVal val="ppt_w"/>
                                          </p:val>
                                        </p:tav>
                                        <p:tav tm="100000">
                                          <p:val>
                                            <p:fltVal val="0"/>
                                          </p:val>
                                        </p:tav>
                                      </p:tavLst>
                                    </p:anim>
                                    <p:set>
                                      <p:cBhvr>
                                        <p:cTn id="54" dur="1" fill="hold">
                                          <p:stCondLst>
                                            <p:cond delay="2999"/>
                                          </p:stCondLst>
                                        </p:cTn>
                                        <p:tgtEl>
                                          <p:spTgt spid="5"/>
                                        </p:tgtEl>
                                        <p:attrNameLst>
                                          <p:attrName>style.visibility</p:attrName>
                                        </p:attrNameLst>
                                      </p:cBhvr>
                                      <p:to>
                                        <p:strVal val="hidden"/>
                                      </p:to>
                                    </p:set>
                                  </p:childTnLst>
                                </p:cTn>
                              </p:par>
                              <p:par>
                                <p:cTn id="55" presetID="35" presetClass="exit" presetSubtype="0" fill="hold" nodeType="withEffect">
                                  <p:stCondLst>
                                    <p:cond delay="0"/>
                                  </p:stCondLst>
                                  <p:childTnLst>
                                    <p:animEffect transition="out" filter="fade">
                                      <p:cBhvr>
                                        <p:cTn id="56" dur="3000"/>
                                        <p:tgtEl>
                                          <p:spTgt spid="6"/>
                                        </p:tgtEl>
                                      </p:cBhvr>
                                    </p:animEffect>
                                    <p:anim calcmode="lin" valueType="num">
                                      <p:cBhvr>
                                        <p:cTn id="57" dur="3000"/>
                                        <p:tgtEl>
                                          <p:spTgt spid="6"/>
                                        </p:tgtEl>
                                        <p:attrNameLst>
                                          <p:attrName>style.rotation</p:attrName>
                                        </p:attrNameLst>
                                      </p:cBhvr>
                                      <p:tavLst>
                                        <p:tav tm="0">
                                          <p:val>
                                            <p:fltVal val="0"/>
                                          </p:val>
                                        </p:tav>
                                        <p:tav tm="100000">
                                          <p:val>
                                            <p:fltVal val="720"/>
                                          </p:val>
                                        </p:tav>
                                      </p:tavLst>
                                    </p:anim>
                                    <p:anim calcmode="lin" valueType="num">
                                      <p:cBhvr>
                                        <p:cTn id="58" dur="3000"/>
                                        <p:tgtEl>
                                          <p:spTgt spid="6"/>
                                        </p:tgtEl>
                                        <p:attrNameLst>
                                          <p:attrName>ppt_h</p:attrName>
                                        </p:attrNameLst>
                                      </p:cBhvr>
                                      <p:tavLst>
                                        <p:tav tm="0">
                                          <p:val>
                                            <p:strVal val="ppt_h"/>
                                          </p:val>
                                        </p:tav>
                                        <p:tav tm="100000">
                                          <p:val>
                                            <p:fltVal val="0"/>
                                          </p:val>
                                        </p:tav>
                                      </p:tavLst>
                                    </p:anim>
                                    <p:anim calcmode="lin" valueType="num">
                                      <p:cBhvr>
                                        <p:cTn id="59" dur="3000"/>
                                        <p:tgtEl>
                                          <p:spTgt spid="6"/>
                                        </p:tgtEl>
                                        <p:attrNameLst>
                                          <p:attrName>ppt_w</p:attrName>
                                        </p:attrNameLst>
                                      </p:cBhvr>
                                      <p:tavLst>
                                        <p:tav tm="0">
                                          <p:val>
                                            <p:strVal val="ppt_w"/>
                                          </p:val>
                                        </p:tav>
                                        <p:tav tm="100000">
                                          <p:val>
                                            <p:fltVal val="0"/>
                                          </p:val>
                                        </p:tav>
                                      </p:tavLst>
                                    </p:anim>
                                    <p:set>
                                      <p:cBhvr>
                                        <p:cTn id="60" dur="1" fill="hold">
                                          <p:stCondLst>
                                            <p:cond delay="2999"/>
                                          </p:stCondLst>
                                        </p:cTn>
                                        <p:tgtEl>
                                          <p:spTgt spid="6"/>
                                        </p:tgtEl>
                                        <p:attrNameLst>
                                          <p:attrName>style.visibility</p:attrName>
                                        </p:attrNameLst>
                                      </p:cBhvr>
                                      <p:to>
                                        <p:strVal val="hidden"/>
                                      </p:to>
                                    </p:set>
                                  </p:childTnLst>
                                </p:cTn>
                              </p:par>
                              <p:par>
                                <p:cTn id="61" presetID="35" presetClass="exit" presetSubtype="0" fill="hold" nodeType="withEffect">
                                  <p:stCondLst>
                                    <p:cond delay="0"/>
                                  </p:stCondLst>
                                  <p:childTnLst>
                                    <p:animEffect transition="out" filter="fade">
                                      <p:cBhvr>
                                        <p:cTn id="62" dur="3000"/>
                                        <p:tgtEl>
                                          <p:spTgt spid="7"/>
                                        </p:tgtEl>
                                      </p:cBhvr>
                                    </p:animEffect>
                                    <p:anim calcmode="lin" valueType="num">
                                      <p:cBhvr>
                                        <p:cTn id="63" dur="3000"/>
                                        <p:tgtEl>
                                          <p:spTgt spid="7"/>
                                        </p:tgtEl>
                                        <p:attrNameLst>
                                          <p:attrName>style.rotation</p:attrName>
                                        </p:attrNameLst>
                                      </p:cBhvr>
                                      <p:tavLst>
                                        <p:tav tm="0">
                                          <p:val>
                                            <p:fltVal val="0"/>
                                          </p:val>
                                        </p:tav>
                                        <p:tav tm="100000">
                                          <p:val>
                                            <p:fltVal val="720"/>
                                          </p:val>
                                        </p:tav>
                                      </p:tavLst>
                                    </p:anim>
                                    <p:anim calcmode="lin" valueType="num">
                                      <p:cBhvr>
                                        <p:cTn id="64" dur="3000"/>
                                        <p:tgtEl>
                                          <p:spTgt spid="7"/>
                                        </p:tgtEl>
                                        <p:attrNameLst>
                                          <p:attrName>ppt_h</p:attrName>
                                        </p:attrNameLst>
                                      </p:cBhvr>
                                      <p:tavLst>
                                        <p:tav tm="0">
                                          <p:val>
                                            <p:strVal val="ppt_h"/>
                                          </p:val>
                                        </p:tav>
                                        <p:tav tm="100000">
                                          <p:val>
                                            <p:fltVal val="0"/>
                                          </p:val>
                                        </p:tav>
                                      </p:tavLst>
                                    </p:anim>
                                    <p:anim calcmode="lin" valueType="num">
                                      <p:cBhvr>
                                        <p:cTn id="65" dur="3000"/>
                                        <p:tgtEl>
                                          <p:spTgt spid="7"/>
                                        </p:tgtEl>
                                        <p:attrNameLst>
                                          <p:attrName>ppt_w</p:attrName>
                                        </p:attrNameLst>
                                      </p:cBhvr>
                                      <p:tavLst>
                                        <p:tav tm="0">
                                          <p:val>
                                            <p:strVal val="ppt_w"/>
                                          </p:val>
                                        </p:tav>
                                        <p:tav tm="100000">
                                          <p:val>
                                            <p:fltVal val="0"/>
                                          </p:val>
                                        </p:tav>
                                      </p:tavLst>
                                    </p:anim>
                                    <p:set>
                                      <p:cBhvr>
                                        <p:cTn id="66" dur="1" fill="hold">
                                          <p:stCondLst>
                                            <p:cond delay="2999"/>
                                          </p:stCondLst>
                                        </p:cTn>
                                        <p:tgtEl>
                                          <p:spTgt spid="7"/>
                                        </p:tgtEl>
                                        <p:attrNameLst>
                                          <p:attrName>style.visibility</p:attrName>
                                        </p:attrNameLst>
                                      </p:cBhvr>
                                      <p:to>
                                        <p:strVal val="hidden"/>
                                      </p:to>
                                    </p:set>
                                  </p:childTnLst>
                                </p:cTn>
                              </p:par>
                              <p:par>
                                <p:cTn id="67" presetID="35" presetClass="exit" presetSubtype="0" fill="hold" nodeType="withEffect">
                                  <p:stCondLst>
                                    <p:cond delay="0"/>
                                  </p:stCondLst>
                                  <p:childTnLst>
                                    <p:animEffect transition="out" filter="fade">
                                      <p:cBhvr>
                                        <p:cTn id="68" dur="3000"/>
                                        <p:tgtEl>
                                          <p:spTgt spid="8"/>
                                        </p:tgtEl>
                                      </p:cBhvr>
                                    </p:animEffect>
                                    <p:anim calcmode="lin" valueType="num">
                                      <p:cBhvr>
                                        <p:cTn id="69" dur="3000"/>
                                        <p:tgtEl>
                                          <p:spTgt spid="8"/>
                                        </p:tgtEl>
                                        <p:attrNameLst>
                                          <p:attrName>style.rotation</p:attrName>
                                        </p:attrNameLst>
                                      </p:cBhvr>
                                      <p:tavLst>
                                        <p:tav tm="0">
                                          <p:val>
                                            <p:fltVal val="0"/>
                                          </p:val>
                                        </p:tav>
                                        <p:tav tm="100000">
                                          <p:val>
                                            <p:fltVal val="720"/>
                                          </p:val>
                                        </p:tav>
                                      </p:tavLst>
                                    </p:anim>
                                    <p:anim calcmode="lin" valueType="num">
                                      <p:cBhvr>
                                        <p:cTn id="70" dur="3000"/>
                                        <p:tgtEl>
                                          <p:spTgt spid="8"/>
                                        </p:tgtEl>
                                        <p:attrNameLst>
                                          <p:attrName>ppt_h</p:attrName>
                                        </p:attrNameLst>
                                      </p:cBhvr>
                                      <p:tavLst>
                                        <p:tav tm="0">
                                          <p:val>
                                            <p:strVal val="ppt_h"/>
                                          </p:val>
                                        </p:tav>
                                        <p:tav tm="100000">
                                          <p:val>
                                            <p:fltVal val="0"/>
                                          </p:val>
                                        </p:tav>
                                      </p:tavLst>
                                    </p:anim>
                                    <p:anim calcmode="lin" valueType="num">
                                      <p:cBhvr>
                                        <p:cTn id="71" dur="3000"/>
                                        <p:tgtEl>
                                          <p:spTgt spid="8"/>
                                        </p:tgtEl>
                                        <p:attrNameLst>
                                          <p:attrName>ppt_w</p:attrName>
                                        </p:attrNameLst>
                                      </p:cBhvr>
                                      <p:tavLst>
                                        <p:tav tm="0">
                                          <p:val>
                                            <p:strVal val="ppt_w"/>
                                          </p:val>
                                        </p:tav>
                                        <p:tav tm="100000">
                                          <p:val>
                                            <p:fltVal val="0"/>
                                          </p:val>
                                        </p:tav>
                                      </p:tavLst>
                                    </p:anim>
                                    <p:set>
                                      <p:cBhvr>
                                        <p:cTn id="72" dur="1" fill="hold">
                                          <p:stCondLst>
                                            <p:cond delay="2999"/>
                                          </p:stCondLst>
                                        </p:cTn>
                                        <p:tgtEl>
                                          <p:spTgt spid="8"/>
                                        </p:tgtEl>
                                        <p:attrNameLst>
                                          <p:attrName>style.visibility</p:attrName>
                                        </p:attrNameLst>
                                      </p:cBhvr>
                                      <p:to>
                                        <p:strVal val="hidden"/>
                                      </p:to>
                                    </p:set>
                                  </p:childTnLst>
                                </p:cTn>
                              </p:par>
                              <p:par>
                                <p:cTn id="73" presetID="23" presetClass="entr" presetSubtype="288"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4/3*#ppt_w"/>
                                          </p:val>
                                        </p:tav>
                                        <p:tav tm="100000">
                                          <p:val>
                                            <p:strVal val="#ppt_w"/>
                                          </p:val>
                                        </p:tav>
                                      </p:tavLst>
                                    </p:anim>
                                    <p:anim calcmode="lin" valueType="num">
                                      <p:cBhvr>
                                        <p:cTn id="76" dur="3000" fill="hold"/>
                                        <p:tgtEl>
                                          <p:spTgt spid="4"/>
                                        </p:tgtEl>
                                        <p:attrNameLst>
                                          <p:attrName>ppt_h</p:attrName>
                                        </p:attrNameLst>
                                      </p:cBhvr>
                                      <p:tavLst>
                                        <p:tav tm="0">
                                          <p:val>
                                            <p:strVal val="4/3*#ppt_h"/>
                                          </p:val>
                                        </p:tav>
                                        <p:tav tm="100000">
                                          <p:val>
                                            <p:strVal val="#ppt_h"/>
                                          </p:val>
                                        </p:tav>
                                      </p:tavLst>
                                    </p:anim>
                                  </p:childTnLst>
                                </p:cTn>
                              </p:par>
                              <p:par>
                                <p:cTn id="77" presetID="10" presetClass="entr" presetSubtype="0"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fade">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4" name="3 Imagen" descr="0(41).jpg"/>
          <p:cNvPicPr>
            <a:picLocks noChangeAspect="1"/>
          </p:cNvPicPr>
          <p:nvPr/>
        </p:nvPicPr>
        <p:blipFill>
          <a:blip r:embed="rId2"/>
          <a:stretch>
            <a:fillRect/>
          </a:stretch>
        </p:blipFill>
        <p:spPr>
          <a:xfrm>
            <a:off x="0" y="6691"/>
            <a:ext cx="9144000" cy="6851309"/>
          </a:xfrm>
          <a:prstGeom prst="rect">
            <a:avLst/>
          </a:prstGeom>
        </p:spPr>
      </p:pic>
      <p:pic>
        <p:nvPicPr>
          <p:cNvPr id="5" name="4 Imagen" descr="spiral-149349_640.png"/>
          <p:cNvPicPr>
            <a:picLocks noChangeAspect="1"/>
          </p:cNvPicPr>
          <p:nvPr/>
        </p:nvPicPr>
        <p:blipFill>
          <a:blip r:embed="rId3"/>
          <a:stretch>
            <a:fillRect/>
          </a:stretch>
        </p:blipFill>
        <p:spPr>
          <a:xfrm>
            <a:off x="2928926" y="1500174"/>
            <a:ext cx="3643338" cy="3837472"/>
          </a:xfrm>
          <a:prstGeom prst="rect">
            <a:avLst/>
          </a:prstGeom>
        </p:spPr>
      </p:pic>
      <p:pic>
        <p:nvPicPr>
          <p:cNvPr id="6" name="5 Imagen" descr="spiral-149349_640.png"/>
          <p:cNvPicPr>
            <a:picLocks noChangeAspect="1"/>
          </p:cNvPicPr>
          <p:nvPr/>
        </p:nvPicPr>
        <p:blipFill>
          <a:blip r:embed="rId3">
            <a:duotone>
              <a:prstClr val="black"/>
              <a:srgbClr val="FF3300">
                <a:tint val="45000"/>
                <a:satMod val="400000"/>
              </a:srgbClr>
            </a:duotone>
            <a:lum contrast="40000"/>
          </a:blip>
          <a:stretch>
            <a:fillRect/>
          </a:stretch>
        </p:blipFill>
        <p:spPr>
          <a:xfrm rot="5400000">
            <a:off x="2714612" y="1428736"/>
            <a:ext cx="3786214" cy="3929090"/>
          </a:xfrm>
          <a:prstGeom prst="rect">
            <a:avLst/>
          </a:prstGeom>
        </p:spPr>
      </p:pic>
      <p:sp>
        <p:nvSpPr>
          <p:cNvPr id="8" name="7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 calcmode="lin" valueType="num">
                                      <p:cBhvr>
                                        <p:cTn id="12" dur="5000" fill="hold"/>
                                        <p:tgtEl>
                                          <p:spTgt spid="5"/>
                                        </p:tgtEl>
                                        <p:attrNameLst>
                                          <p:attrName>ppt_x</p:attrName>
                                        </p:attrNameLst>
                                      </p:cBhvr>
                                      <p:tavLst>
                                        <p:tav tm="0">
                                          <p:val>
                                            <p:fltVal val="0.5"/>
                                          </p:val>
                                        </p:tav>
                                        <p:tav tm="100000">
                                          <p:val>
                                            <p:strVal val="#ppt_x"/>
                                          </p:val>
                                        </p:tav>
                                      </p:tavLst>
                                    </p:anim>
                                    <p:anim calcmode="lin" valueType="num">
                                      <p:cBhvr>
                                        <p:cTn id="13" dur="5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ppt_x</p:attrName>
                                        </p:attrNameLst>
                                      </p:cBhvr>
                                      <p:tavLst>
                                        <p:tav tm="0">
                                          <p:val>
                                            <p:fltVal val="0.5"/>
                                          </p:val>
                                        </p:tav>
                                        <p:tav tm="100000">
                                          <p:val>
                                            <p:strVal val="#ppt_x"/>
                                          </p:val>
                                        </p:tav>
                                      </p:tavLst>
                                    </p:anim>
                                    <p:anim calcmode="lin" valueType="num">
                                      <p:cBhvr>
                                        <p:cTn id="19" dur="5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5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5000" fill="hold"/>
                                        <p:tgtEl>
                                          <p:spTgt spid="6"/>
                                        </p:tgtEl>
                                        <p:attrNameLst>
                                          <p:attrName>r</p:attrName>
                                        </p:attrNameLst>
                                      </p:cBhvr>
                                    </p:animRot>
                                  </p:childTnLst>
                                </p:cTn>
                              </p:par>
                            </p:childTnLst>
                          </p:cTn>
                        </p:par>
                        <p:par>
                          <p:cTn id="24" fill="hold">
                            <p:stCondLst>
                              <p:cond delay="5000"/>
                            </p:stCondLst>
                            <p:childTnLst>
                              <p:par>
                                <p:cTn id="25" presetID="23" presetClass="exit" presetSubtype="544" fill="hold" nodeType="afterEffect">
                                  <p:stCondLst>
                                    <p:cond delay="0"/>
                                  </p:stCondLst>
                                  <p:childTnLst>
                                    <p:anim calcmode="lin" valueType="num">
                                      <p:cBhvr>
                                        <p:cTn id="26" dur="5000"/>
                                        <p:tgtEl>
                                          <p:spTgt spid="5"/>
                                        </p:tgtEl>
                                        <p:attrNameLst>
                                          <p:attrName>ppt_w</p:attrName>
                                        </p:attrNameLst>
                                      </p:cBhvr>
                                      <p:tavLst>
                                        <p:tav tm="0">
                                          <p:val>
                                            <p:strVal val="ppt_w"/>
                                          </p:val>
                                        </p:tav>
                                        <p:tav tm="100000">
                                          <p:val>
                                            <p:fltVal val="0"/>
                                          </p:val>
                                        </p:tav>
                                      </p:tavLst>
                                    </p:anim>
                                    <p:anim calcmode="lin" valueType="num">
                                      <p:cBhvr>
                                        <p:cTn id="27" dur="5000"/>
                                        <p:tgtEl>
                                          <p:spTgt spid="5"/>
                                        </p:tgtEl>
                                        <p:attrNameLst>
                                          <p:attrName>ppt_h</p:attrName>
                                        </p:attrNameLst>
                                      </p:cBhvr>
                                      <p:tavLst>
                                        <p:tav tm="0">
                                          <p:val>
                                            <p:strVal val="ppt_h"/>
                                          </p:val>
                                        </p:tav>
                                        <p:tav tm="100000">
                                          <p:val>
                                            <p:fltVal val="0"/>
                                          </p:val>
                                        </p:tav>
                                      </p:tavLst>
                                    </p:anim>
                                    <p:anim calcmode="lin" valueType="num">
                                      <p:cBhvr>
                                        <p:cTn id="28" dur="5000"/>
                                        <p:tgtEl>
                                          <p:spTgt spid="5"/>
                                        </p:tgtEl>
                                        <p:attrNameLst>
                                          <p:attrName>ppt_x</p:attrName>
                                        </p:attrNameLst>
                                      </p:cBhvr>
                                      <p:tavLst>
                                        <p:tav tm="0">
                                          <p:val>
                                            <p:strVal val="ppt_x"/>
                                          </p:val>
                                        </p:tav>
                                        <p:tav tm="100000">
                                          <p:val>
                                            <p:fltVal val="0.5"/>
                                          </p:val>
                                        </p:tav>
                                      </p:tavLst>
                                    </p:anim>
                                    <p:anim calcmode="lin" valueType="num">
                                      <p:cBhvr>
                                        <p:cTn id="29" dur="5000"/>
                                        <p:tgtEl>
                                          <p:spTgt spid="5"/>
                                        </p:tgtEl>
                                        <p:attrNameLst>
                                          <p:attrName>ppt_y</p:attrName>
                                        </p:attrNameLst>
                                      </p:cBhvr>
                                      <p:tavLst>
                                        <p:tav tm="0">
                                          <p:val>
                                            <p:strVal val="ppt_y"/>
                                          </p:val>
                                        </p:tav>
                                        <p:tav tm="100000">
                                          <p:val>
                                            <p:fltVal val="0.5"/>
                                          </p:val>
                                        </p:tav>
                                      </p:tavLst>
                                    </p:anim>
                                    <p:set>
                                      <p:cBhvr>
                                        <p:cTn id="30" dur="1" fill="hold">
                                          <p:stCondLst>
                                            <p:cond delay="4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5000"/>
                                        <p:tgtEl>
                                          <p:spTgt spid="6"/>
                                        </p:tgtEl>
                                        <p:attrNameLst>
                                          <p:attrName>ppt_w</p:attrName>
                                        </p:attrNameLst>
                                      </p:cBhvr>
                                      <p:tavLst>
                                        <p:tav tm="0">
                                          <p:val>
                                            <p:strVal val="ppt_w"/>
                                          </p:val>
                                        </p:tav>
                                        <p:tav tm="100000">
                                          <p:val>
                                            <p:fltVal val="0"/>
                                          </p:val>
                                        </p:tav>
                                      </p:tavLst>
                                    </p:anim>
                                    <p:anim calcmode="lin" valueType="num">
                                      <p:cBhvr>
                                        <p:cTn id="33" dur="5000"/>
                                        <p:tgtEl>
                                          <p:spTgt spid="6"/>
                                        </p:tgtEl>
                                        <p:attrNameLst>
                                          <p:attrName>ppt_h</p:attrName>
                                        </p:attrNameLst>
                                      </p:cBhvr>
                                      <p:tavLst>
                                        <p:tav tm="0">
                                          <p:val>
                                            <p:strVal val="ppt_h"/>
                                          </p:val>
                                        </p:tav>
                                        <p:tav tm="100000">
                                          <p:val>
                                            <p:fltVal val="0"/>
                                          </p:val>
                                        </p:tav>
                                      </p:tavLst>
                                    </p:anim>
                                    <p:anim calcmode="lin" valueType="num">
                                      <p:cBhvr>
                                        <p:cTn id="34" dur="5000"/>
                                        <p:tgtEl>
                                          <p:spTgt spid="6"/>
                                        </p:tgtEl>
                                        <p:attrNameLst>
                                          <p:attrName>ppt_x</p:attrName>
                                        </p:attrNameLst>
                                      </p:cBhvr>
                                      <p:tavLst>
                                        <p:tav tm="0">
                                          <p:val>
                                            <p:strVal val="ppt_x"/>
                                          </p:val>
                                        </p:tav>
                                        <p:tav tm="100000">
                                          <p:val>
                                            <p:fltVal val="0.5"/>
                                          </p:val>
                                        </p:tav>
                                      </p:tavLst>
                                    </p:anim>
                                    <p:anim calcmode="lin" valueType="num">
                                      <p:cBhvr>
                                        <p:cTn id="35" dur="5000"/>
                                        <p:tgtEl>
                                          <p:spTgt spid="6"/>
                                        </p:tgtEl>
                                        <p:attrNameLst>
                                          <p:attrName>ppt_y</p:attrName>
                                        </p:attrNameLst>
                                      </p:cBhvr>
                                      <p:tavLst>
                                        <p:tav tm="0">
                                          <p:val>
                                            <p:strVal val="ppt_y"/>
                                          </p:val>
                                        </p:tav>
                                        <p:tav tm="100000">
                                          <p:val>
                                            <p:fltVal val="0.5"/>
                                          </p:val>
                                        </p:tav>
                                      </p:tavLst>
                                    </p:anim>
                                    <p:set>
                                      <p:cBhvr>
                                        <p:cTn id="36" dur="1" fill="hold">
                                          <p:stCondLst>
                                            <p:cond delay="4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5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5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0" fill="hold"/>
                                        <p:tgtEl>
                                          <p:spTgt spid="4"/>
                                        </p:tgtEl>
                                        <p:attrNameLst>
                                          <p:attrName>ppt_w</p:attrName>
                                        </p:attrNameLst>
                                      </p:cBhvr>
                                      <p:tavLst>
                                        <p:tav tm="0">
                                          <p:val>
                                            <p:strVal val="4/3*#ppt_w"/>
                                          </p:val>
                                        </p:tav>
                                        <p:tav tm="100000">
                                          <p:val>
                                            <p:strVal val="#ppt_w"/>
                                          </p:val>
                                        </p:tav>
                                      </p:tavLst>
                                    </p:anim>
                                    <p:anim calcmode="lin" valueType="num">
                                      <p:cBhvr>
                                        <p:cTn id="44" dur="5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0099"/>
              </a:gs>
              <a:gs pos="50000">
                <a:srgbClr val="FFD757">
                  <a:shade val="67500"/>
                  <a:satMod val="115000"/>
                </a:srgbClr>
              </a:gs>
              <a:gs pos="100000">
                <a:srgbClr val="FFD757">
                  <a:shade val="100000"/>
                  <a:satMod val="115000"/>
                </a:srgbClr>
              </a:gs>
            </a:gsLst>
            <a:lin ang="16200000" scaled="1"/>
            <a:tileRect/>
          </a:gradFill>
        </p:spPr>
        <p:txBody>
          <a:bodyPr/>
          <a:lstStyle/>
          <a:p>
            <a:endParaRPr lang="es-ES" dirty="0"/>
          </a:p>
        </p:txBody>
      </p:sp>
      <p:pic>
        <p:nvPicPr>
          <p:cNvPr id="4" name="3 Imagen" descr="0(42).jpg"/>
          <p:cNvPicPr>
            <a:picLocks noChangeAspect="1"/>
          </p:cNvPicPr>
          <p:nvPr/>
        </p:nvPicPr>
        <p:blipFill>
          <a:blip r:embed="rId2"/>
          <a:stretch>
            <a:fillRect/>
          </a:stretch>
        </p:blipFill>
        <p:spPr>
          <a:xfrm>
            <a:off x="0" y="1"/>
            <a:ext cx="9144000" cy="6857999"/>
          </a:xfrm>
          <a:prstGeom prst="rect">
            <a:avLst/>
          </a:prstGeom>
        </p:spPr>
      </p:pic>
      <p:sp>
        <p:nvSpPr>
          <p:cNvPr id="5" name="4 Luna"/>
          <p:cNvSpPr/>
          <p:nvPr/>
        </p:nvSpPr>
        <p:spPr>
          <a:xfrm>
            <a:off x="4643438" y="1643050"/>
            <a:ext cx="2643206" cy="4000504"/>
          </a:xfrm>
          <a:prstGeom prst="moon">
            <a:avLst>
              <a:gd name="adj" fmla="val 32135"/>
            </a:avLst>
          </a:prstGeom>
          <a:gradFill flip="none" rotWithShape="1">
            <a:gsLst>
              <a:gs pos="35000">
                <a:srgbClr val="FFC000"/>
              </a:gs>
              <a:gs pos="50000">
                <a:srgbClr val="003399">
                  <a:shade val="67500"/>
                  <a:satMod val="115000"/>
                </a:srgbClr>
              </a:gs>
              <a:gs pos="100000">
                <a:srgbClr val="0033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2000232" y="1643050"/>
            <a:ext cx="2571768" cy="4000504"/>
          </a:xfrm>
          <a:prstGeom prst="moon">
            <a:avLst>
              <a:gd name="adj" fmla="val 31171"/>
            </a:avLst>
          </a:prstGeom>
          <a:gradFill flip="none" rotWithShape="1">
            <a:gsLst>
              <a:gs pos="35000">
                <a:srgbClr val="FFC000"/>
              </a:gs>
              <a:gs pos="50000">
                <a:srgbClr val="003399">
                  <a:shade val="67500"/>
                  <a:satMod val="115000"/>
                </a:srgbClr>
              </a:gs>
              <a:gs pos="100000">
                <a:srgbClr val="0033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1142976" y="1643050"/>
            <a:ext cx="2571768" cy="4000504"/>
          </a:xfrm>
          <a:prstGeom prst="moon">
            <a:avLst>
              <a:gd name="adj" fmla="val 31171"/>
            </a:avLst>
          </a:prstGeom>
          <a:gradFill flip="none" rotWithShape="1">
            <a:gsLst>
              <a:gs pos="35000">
                <a:srgbClr val="FFC000"/>
              </a:gs>
              <a:gs pos="50000">
                <a:srgbClr val="003399">
                  <a:shade val="67500"/>
                  <a:satMod val="115000"/>
                </a:srgbClr>
              </a:gs>
              <a:gs pos="100000">
                <a:srgbClr val="0033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214282" y="1643050"/>
            <a:ext cx="2571768" cy="4000504"/>
          </a:xfrm>
          <a:prstGeom prst="moon">
            <a:avLst>
              <a:gd name="adj" fmla="val 31171"/>
            </a:avLst>
          </a:prstGeom>
          <a:gradFill flip="none" rotWithShape="1">
            <a:gsLst>
              <a:gs pos="35000">
                <a:srgbClr val="FFC000"/>
              </a:gs>
              <a:gs pos="50000">
                <a:srgbClr val="003399">
                  <a:shade val="67500"/>
                  <a:satMod val="115000"/>
                </a:srgbClr>
              </a:gs>
              <a:gs pos="100000">
                <a:srgbClr val="0033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572132" y="1643050"/>
            <a:ext cx="2643206" cy="4000504"/>
          </a:xfrm>
          <a:prstGeom prst="moon">
            <a:avLst>
              <a:gd name="adj" fmla="val 32135"/>
            </a:avLst>
          </a:prstGeom>
          <a:gradFill flip="none" rotWithShape="1">
            <a:gsLst>
              <a:gs pos="35000">
                <a:srgbClr val="FFC000"/>
              </a:gs>
              <a:gs pos="50000">
                <a:srgbClr val="003399">
                  <a:shade val="67500"/>
                  <a:satMod val="115000"/>
                </a:srgbClr>
              </a:gs>
              <a:gs pos="100000">
                <a:srgbClr val="0033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500794" y="1643050"/>
            <a:ext cx="2643206" cy="4000504"/>
          </a:xfrm>
          <a:prstGeom prst="moon">
            <a:avLst>
              <a:gd name="adj" fmla="val 32135"/>
            </a:avLst>
          </a:prstGeom>
          <a:gradFill flip="none" rotWithShape="1">
            <a:gsLst>
              <a:gs pos="35000">
                <a:srgbClr val="FFC000"/>
              </a:gs>
              <a:gs pos="50000">
                <a:srgbClr val="003399">
                  <a:shade val="67500"/>
                  <a:satMod val="115000"/>
                </a:srgbClr>
              </a:gs>
              <a:gs pos="100000">
                <a:srgbClr val="0033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3"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linds(horizontal)">
                                      <p:cBhvr>
                                        <p:cTn id="34" dur="3000"/>
                                        <p:tgtEl>
                                          <p:spTgt spid="5"/>
                                        </p:tgtEl>
                                      </p:cBhvr>
                                    </p:animEffect>
                                  </p:childTnLst>
                                </p:cTn>
                              </p:par>
                              <p:par>
                                <p:cTn id="35" presetID="3" presetClass="entr" presetSubtype="10"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3000"/>
                                        <p:tgtEl>
                                          <p:spTgt spid="6"/>
                                        </p:tgtEl>
                                      </p:cBhvr>
                                    </p:animEffect>
                                  </p:childTnLst>
                                </p:cTn>
                              </p:par>
                              <p:par>
                                <p:cTn id="38" presetID="3" presetClass="entr" presetSubtype="10"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linds(horizontal)">
                                      <p:cBhvr>
                                        <p:cTn id="40" dur="3000"/>
                                        <p:tgtEl>
                                          <p:spTgt spid="7"/>
                                        </p:tgtEl>
                                      </p:cBhvr>
                                    </p:animEffect>
                                  </p:childTnLst>
                                </p:cTn>
                              </p:par>
                              <p:par>
                                <p:cTn id="41" presetID="3" presetClass="entr" presetSubtype="10"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linds(horizontal)">
                                      <p:cBhvr>
                                        <p:cTn id="43" dur="3000"/>
                                        <p:tgtEl>
                                          <p:spTgt spid="8"/>
                                        </p:tgtEl>
                                      </p:cBhvr>
                                    </p:animEffect>
                                  </p:childTnLst>
                                </p:cTn>
                              </p:par>
                              <p:par>
                                <p:cTn id="44" presetID="3" presetClass="entr" presetSubtype="10"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linds(horizontal)">
                                      <p:cBhvr>
                                        <p:cTn id="46" dur="3000"/>
                                        <p:tgtEl>
                                          <p:spTgt spid="9"/>
                                        </p:tgtEl>
                                      </p:cBhvr>
                                    </p:animEffect>
                                  </p:childTnLst>
                                </p:cTn>
                              </p:par>
                              <p:par>
                                <p:cTn id="47" presetID="3" presetClass="entr" presetSubtype="10"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blinds(horizontal)">
                                      <p:cBhvr>
                                        <p:cTn id="49" dur="3000"/>
                                        <p:tgtEl>
                                          <p:spTgt spid="10"/>
                                        </p:tgtEl>
                                      </p:cBhvr>
                                    </p:animEffect>
                                  </p:childTnLst>
                                </p:cTn>
                              </p:par>
                              <p:par>
                                <p:cTn id="50" presetID="8" presetClass="emph" presetSubtype="0" fill="hold" grpId="2" nodeType="withEffect">
                                  <p:stCondLst>
                                    <p:cond delay="0"/>
                                  </p:stCondLst>
                                  <p:childTnLst>
                                    <p:animRot by="10800000">
                                      <p:cBhvr>
                                        <p:cTn id="51" dur="3000" fill="hold"/>
                                        <p:tgtEl>
                                          <p:spTgt spid="6"/>
                                        </p:tgtEl>
                                        <p:attrNameLst>
                                          <p:attrName>r</p:attrName>
                                        </p:attrNameLst>
                                      </p:cBhvr>
                                    </p:animRot>
                                  </p:childTnLst>
                                </p:cTn>
                              </p:par>
                              <p:par>
                                <p:cTn id="52" presetID="8" presetClass="emph" presetSubtype="0" fill="hold" grpId="2" nodeType="withEffect">
                                  <p:stCondLst>
                                    <p:cond delay="0"/>
                                  </p:stCondLst>
                                  <p:childTnLst>
                                    <p:animRot by="10800000">
                                      <p:cBhvr>
                                        <p:cTn id="53" dur="3000" fill="hold"/>
                                        <p:tgtEl>
                                          <p:spTgt spid="7"/>
                                        </p:tgtEl>
                                        <p:attrNameLst>
                                          <p:attrName>r</p:attrName>
                                        </p:attrNameLst>
                                      </p:cBhvr>
                                    </p:animRot>
                                  </p:childTnLst>
                                </p:cTn>
                              </p:par>
                              <p:par>
                                <p:cTn id="54" presetID="8" presetClass="emph" presetSubtype="0" fill="hold" grpId="2" nodeType="withEffect">
                                  <p:stCondLst>
                                    <p:cond delay="0"/>
                                  </p:stCondLst>
                                  <p:childTnLst>
                                    <p:animRot by="10800000">
                                      <p:cBhvr>
                                        <p:cTn id="55" dur="3000" fill="hold"/>
                                        <p:tgtEl>
                                          <p:spTgt spid="8"/>
                                        </p:tgtEl>
                                        <p:attrNameLst>
                                          <p:attrName>r</p:attrName>
                                        </p:attrNameLst>
                                      </p:cBhvr>
                                    </p:animRot>
                                  </p:childTnLst>
                                </p:cTn>
                              </p:par>
                              <p:par>
                                <p:cTn id="56" presetID="8" presetClass="emph" presetSubtype="0" fill="hold" grpId="2" nodeType="withEffect">
                                  <p:stCondLst>
                                    <p:cond delay="0"/>
                                  </p:stCondLst>
                                  <p:childTnLst>
                                    <p:animRot by="-10800000">
                                      <p:cBhvr>
                                        <p:cTn id="57" dur="3000" fill="hold"/>
                                        <p:tgtEl>
                                          <p:spTgt spid="5"/>
                                        </p:tgtEl>
                                        <p:attrNameLst>
                                          <p:attrName>r</p:attrName>
                                        </p:attrNameLst>
                                      </p:cBhvr>
                                    </p:animRot>
                                  </p:childTnLst>
                                </p:cTn>
                              </p:par>
                              <p:par>
                                <p:cTn id="58" presetID="8" presetClass="emph" presetSubtype="0" fill="hold" grpId="2" nodeType="withEffect">
                                  <p:stCondLst>
                                    <p:cond delay="0"/>
                                  </p:stCondLst>
                                  <p:childTnLst>
                                    <p:animRot by="-10800000">
                                      <p:cBhvr>
                                        <p:cTn id="59" dur="3000" fill="hold"/>
                                        <p:tgtEl>
                                          <p:spTgt spid="9"/>
                                        </p:tgtEl>
                                        <p:attrNameLst>
                                          <p:attrName>r</p:attrName>
                                        </p:attrNameLst>
                                      </p:cBhvr>
                                    </p:animRot>
                                  </p:childTnLst>
                                </p:cTn>
                              </p:par>
                              <p:par>
                                <p:cTn id="60" presetID="8" presetClass="emph" presetSubtype="0" fill="hold" grpId="2" nodeType="withEffect">
                                  <p:stCondLst>
                                    <p:cond delay="0"/>
                                  </p:stCondLst>
                                  <p:childTnLst>
                                    <p:animRot by="-10800000">
                                      <p:cBhvr>
                                        <p:cTn id="61" dur="3000" fill="hold"/>
                                        <p:tgtEl>
                                          <p:spTgt spid="10"/>
                                        </p:tgtEl>
                                        <p:attrNameLst>
                                          <p:attrName>r</p:attrName>
                                        </p:attrNameLst>
                                      </p:cBhvr>
                                    </p:animRot>
                                  </p:childTnLst>
                                </p:cTn>
                              </p:par>
                            </p:childTnLst>
                          </p:cTn>
                        </p:par>
                        <p:par>
                          <p:cTn id="62" fill="hold">
                            <p:stCondLst>
                              <p:cond delay="3000"/>
                            </p:stCondLst>
                            <p:childTnLst>
                              <p:par>
                                <p:cTn id="63" presetID="2" presetClass="exit" presetSubtype="2" fill="hold" grpId="3" nodeType="afterEffect">
                                  <p:stCondLst>
                                    <p:cond delay="0"/>
                                  </p:stCondLst>
                                  <p:childTnLst>
                                    <p:anim calcmode="lin" valueType="num">
                                      <p:cBhvr additive="base">
                                        <p:cTn id="64" dur="3000"/>
                                        <p:tgtEl>
                                          <p:spTgt spid="6"/>
                                        </p:tgtEl>
                                        <p:attrNameLst>
                                          <p:attrName>ppt_x</p:attrName>
                                        </p:attrNameLst>
                                      </p:cBhvr>
                                      <p:tavLst>
                                        <p:tav tm="0">
                                          <p:val>
                                            <p:strVal val="ppt_x"/>
                                          </p:val>
                                        </p:tav>
                                        <p:tav tm="100000">
                                          <p:val>
                                            <p:strVal val="1+ppt_w/2"/>
                                          </p:val>
                                        </p:tav>
                                      </p:tavLst>
                                    </p:anim>
                                    <p:anim calcmode="lin" valueType="num">
                                      <p:cBhvr additive="base">
                                        <p:cTn id="65" dur="3000"/>
                                        <p:tgtEl>
                                          <p:spTgt spid="6"/>
                                        </p:tgtEl>
                                        <p:attrNameLst>
                                          <p:attrName>ppt_y</p:attrName>
                                        </p:attrNameLst>
                                      </p:cBhvr>
                                      <p:tavLst>
                                        <p:tav tm="0">
                                          <p:val>
                                            <p:strVal val="ppt_y"/>
                                          </p:val>
                                        </p:tav>
                                        <p:tav tm="100000">
                                          <p:val>
                                            <p:strVal val="ppt_y"/>
                                          </p:val>
                                        </p:tav>
                                      </p:tavLst>
                                    </p:anim>
                                    <p:set>
                                      <p:cBhvr>
                                        <p:cTn id="66" dur="1" fill="hold">
                                          <p:stCondLst>
                                            <p:cond delay="2999"/>
                                          </p:stCondLst>
                                        </p:cTn>
                                        <p:tgtEl>
                                          <p:spTgt spid="6"/>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1+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3000"/>
                                        <p:tgtEl>
                                          <p:spTgt spid="8"/>
                                        </p:tgtEl>
                                        <p:attrNameLst>
                                          <p:attrName>ppt_x</p:attrName>
                                        </p:attrNameLst>
                                      </p:cBhvr>
                                      <p:tavLst>
                                        <p:tav tm="0">
                                          <p:val>
                                            <p:strVal val="ppt_x"/>
                                          </p:val>
                                        </p:tav>
                                        <p:tav tm="100000">
                                          <p:val>
                                            <p:strVal val="1+ppt_w/2"/>
                                          </p:val>
                                        </p:tav>
                                      </p:tavLst>
                                    </p:anim>
                                    <p:anim calcmode="lin" valueType="num">
                                      <p:cBhvr additive="base">
                                        <p:cTn id="73" dur="3000"/>
                                        <p:tgtEl>
                                          <p:spTgt spid="8"/>
                                        </p:tgtEl>
                                        <p:attrNameLst>
                                          <p:attrName>ppt_y</p:attrName>
                                        </p:attrNameLst>
                                      </p:cBhvr>
                                      <p:tavLst>
                                        <p:tav tm="0">
                                          <p:val>
                                            <p:strVal val="ppt_y"/>
                                          </p:val>
                                        </p:tav>
                                        <p:tav tm="100000">
                                          <p:val>
                                            <p:strVal val="ppt_y"/>
                                          </p:val>
                                        </p:tav>
                                      </p:tavLst>
                                    </p:anim>
                                    <p:set>
                                      <p:cBhvr>
                                        <p:cTn id="74" dur="1" fill="hold">
                                          <p:stCondLst>
                                            <p:cond delay="2999"/>
                                          </p:stCondLst>
                                        </p:cTn>
                                        <p:tgtEl>
                                          <p:spTgt spid="8"/>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3000"/>
                                        <p:tgtEl>
                                          <p:spTgt spid="5"/>
                                        </p:tgtEl>
                                        <p:attrNameLst>
                                          <p:attrName>ppt_x</p:attrName>
                                        </p:attrNameLst>
                                      </p:cBhvr>
                                      <p:tavLst>
                                        <p:tav tm="0">
                                          <p:val>
                                            <p:strVal val="ppt_x"/>
                                          </p:val>
                                        </p:tav>
                                        <p:tav tm="100000">
                                          <p:val>
                                            <p:strVal val="0-ppt_w/2"/>
                                          </p:val>
                                        </p:tav>
                                      </p:tavLst>
                                    </p:anim>
                                    <p:anim calcmode="lin" valueType="num">
                                      <p:cBhvr additive="base">
                                        <p:cTn id="77" dur="3000"/>
                                        <p:tgtEl>
                                          <p:spTgt spid="5"/>
                                        </p:tgtEl>
                                        <p:attrNameLst>
                                          <p:attrName>ppt_y</p:attrName>
                                        </p:attrNameLst>
                                      </p:cBhvr>
                                      <p:tavLst>
                                        <p:tav tm="0">
                                          <p:val>
                                            <p:strVal val="ppt_y"/>
                                          </p:val>
                                        </p:tav>
                                        <p:tav tm="100000">
                                          <p:val>
                                            <p:strVal val="ppt_y"/>
                                          </p:val>
                                        </p:tav>
                                      </p:tavLst>
                                    </p:anim>
                                    <p:set>
                                      <p:cBhvr>
                                        <p:cTn id="78" dur="1" fill="hold">
                                          <p:stCondLst>
                                            <p:cond delay="2999"/>
                                          </p:stCondLst>
                                        </p:cTn>
                                        <p:tgtEl>
                                          <p:spTgt spid="5"/>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3000"/>
                                        <p:tgtEl>
                                          <p:spTgt spid="9"/>
                                        </p:tgtEl>
                                        <p:attrNameLst>
                                          <p:attrName>ppt_x</p:attrName>
                                        </p:attrNameLst>
                                      </p:cBhvr>
                                      <p:tavLst>
                                        <p:tav tm="0">
                                          <p:val>
                                            <p:strVal val="ppt_x"/>
                                          </p:val>
                                        </p:tav>
                                        <p:tav tm="100000">
                                          <p:val>
                                            <p:strVal val="0-ppt_w/2"/>
                                          </p:val>
                                        </p:tav>
                                      </p:tavLst>
                                    </p:anim>
                                    <p:anim calcmode="lin" valueType="num">
                                      <p:cBhvr additive="base">
                                        <p:cTn id="81" dur="3000"/>
                                        <p:tgtEl>
                                          <p:spTgt spid="9"/>
                                        </p:tgtEl>
                                        <p:attrNameLst>
                                          <p:attrName>ppt_y</p:attrName>
                                        </p:attrNameLst>
                                      </p:cBhvr>
                                      <p:tavLst>
                                        <p:tav tm="0">
                                          <p:val>
                                            <p:strVal val="ppt_y"/>
                                          </p:val>
                                        </p:tav>
                                        <p:tav tm="100000">
                                          <p:val>
                                            <p:strVal val="ppt_y"/>
                                          </p:val>
                                        </p:tav>
                                      </p:tavLst>
                                    </p:anim>
                                    <p:set>
                                      <p:cBhvr>
                                        <p:cTn id="82" dur="1" fill="hold">
                                          <p:stCondLst>
                                            <p:cond delay="2999"/>
                                          </p:stCondLst>
                                        </p:cTn>
                                        <p:tgtEl>
                                          <p:spTgt spid="9"/>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3000"/>
                                        <p:tgtEl>
                                          <p:spTgt spid="10"/>
                                        </p:tgtEl>
                                        <p:attrNameLst>
                                          <p:attrName>ppt_x</p:attrName>
                                        </p:attrNameLst>
                                      </p:cBhvr>
                                      <p:tavLst>
                                        <p:tav tm="0">
                                          <p:val>
                                            <p:strVal val="ppt_x"/>
                                          </p:val>
                                        </p:tav>
                                        <p:tav tm="100000">
                                          <p:val>
                                            <p:strVal val="0-ppt_w/2"/>
                                          </p:val>
                                        </p:tav>
                                      </p:tavLst>
                                    </p:anim>
                                    <p:anim calcmode="lin" valueType="num">
                                      <p:cBhvr additive="base">
                                        <p:cTn id="85" dur="3000"/>
                                        <p:tgtEl>
                                          <p:spTgt spid="10"/>
                                        </p:tgtEl>
                                        <p:attrNameLst>
                                          <p:attrName>ppt_y</p:attrName>
                                        </p:attrNameLst>
                                      </p:cBhvr>
                                      <p:tavLst>
                                        <p:tav tm="0">
                                          <p:val>
                                            <p:strVal val="ppt_y"/>
                                          </p:val>
                                        </p:tav>
                                        <p:tav tm="100000">
                                          <p:val>
                                            <p:strVal val="ppt_y"/>
                                          </p:val>
                                        </p:tav>
                                      </p:tavLst>
                                    </p:anim>
                                    <p:set>
                                      <p:cBhvr>
                                        <p:cTn id="86" dur="1" fill="hold">
                                          <p:stCondLst>
                                            <p:cond delay="2999"/>
                                          </p:stCondLst>
                                        </p:cTn>
                                        <p:tgtEl>
                                          <p:spTgt spid="10"/>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3192">
                  <a:shade val="67500"/>
                  <a:satMod val="115000"/>
                </a:srgbClr>
              </a:gs>
              <a:gs pos="100000">
                <a:srgbClr val="003192">
                  <a:shade val="100000"/>
                  <a:satMod val="115000"/>
                </a:srgbClr>
              </a:gs>
            </a:gsLst>
            <a:lin ang="10800000" scaled="1"/>
            <a:tileRect/>
          </a:gradFill>
        </p:spPr>
        <p:txBody>
          <a:bodyPr/>
          <a:lstStyle/>
          <a:p>
            <a:endParaRPr lang="es-ES" dirty="0"/>
          </a:p>
        </p:txBody>
      </p:sp>
      <p:pic>
        <p:nvPicPr>
          <p:cNvPr id="5" name="4 Imagen" descr="Imagen1.jpg"/>
          <p:cNvPicPr>
            <a:picLocks noChangeAspect="1"/>
          </p:cNvPicPr>
          <p:nvPr/>
        </p:nvPicPr>
        <p:blipFill>
          <a:blip r:embed="rId2"/>
          <a:srcRect l="2913" t="2913" r="3884" b="3884"/>
          <a:stretch>
            <a:fillRect/>
          </a:stretch>
        </p:blipFill>
        <p:spPr>
          <a:xfrm>
            <a:off x="0" y="0"/>
            <a:ext cx="9144000" cy="6858000"/>
          </a:xfrm>
          <a:prstGeom prst="rect">
            <a:avLst/>
          </a:prstGeom>
          <a:effectLst/>
        </p:spPr>
      </p:pic>
      <p:pic>
        <p:nvPicPr>
          <p:cNvPr id="7" name="6 Imagen" descr="espiral_png_by_malenyesotelo-d5frr4c.png"/>
          <p:cNvPicPr>
            <a:picLocks noChangeAspect="1"/>
          </p:cNvPicPr>
          <p:nvPr/>
        </p:nvPicPr>
        <p:blipFill>
          <a:blip r:embed="rId3">
            <a:lum contrast="40000"/>
          </a:blip>
          <a:stretch>
            <a:fillRect/>
          </a:stretch>
        </p:blipFill>
        <p:spPr>
          <a:xfrm>
            <a:off x="7143768" y="642918"/>
            <a:ext cx="2241552" cy="1899715"/>
          </a:xfrm>
          <a:prstGeom prst="rect">
            <a:avLst/>
          </a:prstGeom>
        </p:spPr>
      </p:pic>
      <p:pic>
        <p:nvPicPr>
          <p:cNvPr id="8" name="7 Imagen" descr="espiral_png_by_malenyesotelo-d5frr4c.png"/>
          <p:cNvPicPr>
            <a:picLocks noChangeAspect="1"/>
          </p:cNvPicPr>
          <p:nvPr/>
        </p:nvPicPr>
        <p:blipFill>
          <a:blip r:embed="rId3">
            <a:lum contrast="40000"/>
          </a:blip>
          <a:stretch>
            <a:fillRect/>
          </a:stretch>
        </p:blipFill>
        <p:spPr>
          <a:xfrm>
            <a:off x="357158" y="2000240"/>
            <a:ext cx="2241552" cy="1899715"/>
          </a:xfrm>
          <a:prstGeom prst="rect">
            <a:avLst/>
          </a:prstGeom>
        </p:spPr>
      </p:pic>
      <p:pic>
        <p:nvPicPr>
          <p:cNvPr id="9" name="8 Imagen" descr="espiral_png_by_malenyesotelo-d5frr4c.png"/>
          <p:cNvPicPr>
            <a:picLocks noChangeAspect="1"/>
          </p:cNvPicPr>
          <p:nvPr/>
        </p:nvPicPr>
        <p:blipFill>
          <a:blip r:embed="rId3">
            <a:lum contrast="40000"/>
          </a:blip>
          <a:stretch>
            <a:fillRect/>
          </a:stretch>
        </p:blipFill>
        <p:spPr>
          <a:xfrm>
            <a:off x="7143768" y="4357694"/>
            <a:ext cx="2241552" cy="1899715"/>
          </a:xfrm>
          <a:prstGeom prst="rect">
            <a:avLst/>
          </a:prstGeom>
        </p:spPr>
      </p:pic>
      <p:pic>
        <p:nvPicPr>
          <p:cNvPr id="10" name="9 Imagen" descr="espiral_png_by_malenyesotelo-d5frr4c.png"/>
          <p:cNvPicPr>
            <a:picLocks noChangeAspect="1"/>
          </p:cNvPicPr>
          <p:nvPr/>
        </p:nvPicPr>
        <p:blipFill>
          <a:blip r:embed="rId3">
            <a:lum contrast="40000"/>
          </a:blip>
          <a:stretch>
            <a:fillRect/>
          </a:stretch>
        </p:blipFill>
        <p:spPr>
          <a:xfrm>
            <a:off x="5429256" y="1071546"/>
            <a:ext cx="2241552" cy="1899715"/>
          </a:xfrm>
          <a:prstGeom prst="rect">
            <a:avLst/>
          </a:prstGeom>
        </p:spPr>
      </p:pic>
      <p:pic>
        <p:nvPicPr>
          <p:cNvPr id="11" name="10 Imagen" descr="espiral_png_by_malenyesotelo-d5frr4c.png"/>
          <p:cNvPicPr>
            <a:picLocks noChangeAspect="1"/>
          </p:cNvPicPr>
          <p:nvPr/>
        </p:nvPicPr>
        <p:blipFill>
          <a:blip r:embed="rId3">
            <a:lum contrast="40000"/>
          </a:blip>
          <a:stretch>
            <a:fillRect/>
          </a:stretch>
        </p:blipFill>
        <p:spPr>
          <a:xfrm>
            <a:off x="5500694" y="4214818"/>
            <a:ext cx="2241552" cy="1899715"/>
          </a:xfrm>
          <a:prstGeom prst="rect">
            <a:avLst/>
          </a:prstGeom>
        </p:spPr>
      </p:pic>
      <p:pic>
        <p:nvPicPr>
          <p:cNvPr id="12" name="11 Imagen" descr="espiral_png_by_malenyesotelo-d5frr4c.png"/>
          <p:cNvPicPr>
            <a:picLocks noChangeAspect="1"/>
          </p:cNvPicPr>
          <p:nvPr/>
        </p:nvPicPr>
        <p:blipFill>
          <a:blip r:embed="rId3">
            <a:lum contrast="40000"/>
          </a:blip>
          <a:stretch>
            <a:fillRect/>
          </a:stretch>
        </p:blipFill>
        <p:spPr>
          <a:xfrm>
            <a:off x="3786182" y="1357298"/>
            <a:ext cx="2241552" cy="1899715"/>
          </a:xfrm>
          <a:prstGeom prst="rect">
            <a:avLst/>
          </a:prstGeom>
        </p:spPr>
      </p:pic>
      <p:pic>
        <p:nvPicPr>
          <p:cNvPr id="13" name="12 Imagen" descr="espiral_png_by_malenyesotelo-d5frr4c.png"/>
          <p:cNvPicPr>
            <a:picLocks noChangeAspect="1"/>
          </p:cNvPicPr>
          <p:nvPr/>
        </p:nvPicPr>
        <p:blipFill>
          <a:blip r:embed="rId3">
            <a:lum contrast="40000"/>
          </a:blip>
          <a:stretch>
            <a:fillRect/>
          </a:stretch>
        </p:blipFill>
        <p:spPr>
          <a:xfrm>
            <a:off x="3714744" y="3929066"/>
            <a:ext cx="2241552" cy="1899715"/>
          </a:xfrm>
          <a:prstGeom prst="rect">
            <a:avLst/>
          </a:prstGeom>
        </p:spPr>
      </p:pic>
      <p:pic>
        <p:nvPicPr>
          <p:cNvPr id="14" name="13 Imagen" descr="espiral_png_by_malenyesotelo-d5frr4c.png"/>
          <p:cNvPicPr>
            <a:picLocks noChangeAspect="1"/>
          </p:cNvPicPr>
          <p:nvPr/>
        </p:nvPicPr>
        <p:blipFill>
          <a:blip r:embed="rId3">
            <a:lum contrast="40000"/>
          </a:blip>
          <a:stretch>
            <a:fillRect/>
          </a:stretch>
        </p:blipFill>
        <p:spPr>
          <a:xfrm>
            <a:off x="2071670" y="3643314"/>
            <a:ext cx="2241552" cy="1899715"/>
          </a:xfrm>
          <a:prstGeom prst="rect">
            <a:avLst/>
          </a:prstGeom>
        </p:spPr>
      </p:pic>
      <p:pic>
        <p:nvPicPr>
          <p:cNvPr id="15" name="14 Imagen" descr="espiral_png_by_malenyesotelo-d5frr4c.png"/>
          <p:cNvPicPr>
            <a:picLocks noChangeAspect="1"/>
          </p:cNvPicPr>
          <p:nvPr/>
        </p:nvPicPr>
        <p:blipFill>
          <a:blip r:embed="rId3">
            <a:lum contrast="40000"/>
          </a:blip>
          <a:stretch>
            <a:fillRect/>
          </a:stretch>
        </p:blipFill>
        <p:spPr>
          <a:xfrm>
            <a:off x="2071670" y="1714488"/>
            <a:ext cx="2241552" cy="1899715"/>
          </a:xfrm>
          <a:prstGeom prst="rect">
            <a:avLst/>
          </a:prstGeom>
        </p:spPr>
      </p:pic>
      <p:pic>
        <p:nvPicPr>
          <p:cNvPr id="16" name="15 Imagen" descr="espiral_png_by_malenyesotelo-d5frr4c.png"/>
          <p:cNvPicPr>
            <a:picLocks noChangeAspect="1"/>
          </p:cNvPicPr>
          <p:nvPr/>
        </p:nvPicPr>
        <p:blipFill>
          <a:blip r:embed="rId3">
            <a:lum contrast="40000"/>
          </a:blip>
          <a:stretch>
            <a:fillRect/>
          </a:stretch>
        </p:blipFill>
        <p:spPr>
          <a:xfrm>
            <a:off x="357158" y="3571876"/>
            <a:ext cx="2241552" cy="1899715"/>
          </a:xfrm>
          <a:prstGeom prst="rect">
            <a:avLst/>
          </a:prstGeom>
        </p:spPr>
      </p:pic>
      <p:sp>
        <p:nvSpPr>
          <p:cNvPr id="17" name="16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0-#ppt_w/2"/>
                                          </p:val>
                                        </p:tav>
                                        <p:tav tm="100000">
                                          <p:val>
                                            <p:strVal val="#ppt_x"/>
                                          </p:val>
                                        </p:tav>
                                      </p:tavLst>
                                    </p:anim>
                                    <p:anim calcmode="lin" valueType="num">
                                      <p:cBhvr additive="base">
                                        <p:cTn id="27" dur="3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9"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9"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0-#ppt_w/2"/>
                                          </p:val>
                                        </p:tav>
                                        <p:tav tm="100000">
                                          <p:val>
                                            <p:strVal val="#ppt_x"/>
                                          </p:val>
                                        </p:tav>
                                      </p:tavLst>
                                    </p:anim>
                                    <p:anim calcmode="lin" valueType="num">
                                      <p:cBhvr additive="base">
                                        <p:cTn id="47" dur="3000" fill="hold"/>
                                        <p:tgtEl>
                                          <p:spTgt spid="16"/>
                                        </p:tgtEl>
                                        <p:attrNameLst>
                                          <p:attrName>ppt_y</p:attrName>
                                        </p:attrNameLst>
                                      </p:cBhvr>
                                      <p:tavLst>
                                        <p:tav tm="0">
                                          <p:val>
                                            <p:strVal val="0-#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3"/>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6"/>
                                        </p:tgtEl>
                                        <p:attrNameLst>
                                          <p:attrName>r</p:attrName>
                                        </p:attrNameLst>
                                      </p:cBhvr>
                                    </p:animRot>
                                  </p:childTnLst>
                                </p:cTn>
                              </p:par>
                            </p:childTnLst>
                          </p:cTn>
                        </p:par>
                        <p:par>
                          <p:cTn id="68" fill="hold">
                            <p:stCondLst>
                              <p:cond delay="3000"/>
                            </p:stCondLst>
                            <p:childTnLst>
                              <p:par>
                                <p:cTn id="69" presetID="2" presetClass="exit" presetSubtype="12" fill="hold" nodeType="after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12" fill="hold"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0-ppt_w/2"/>
                                          </p:val>
                                        </p:tav>
                                      </p:tavLst>
                                    </p:anim>
                                    <p:anim calcmode="lin" valueType="num">
                                      <p:cBhvr additive="base">
                                        <p:cTn id="83" dur="3000"/>
                                        <p:tgtEl>
                                          <p:spTgt spid="12"/>
                                        </p:tgtEl>
                                        <p:attrNameLst>
                                          <p:attrName>ppt_y</p:attrName>
                                        </p:attrNameLst>
                                      </p:cBhvr>
                                      <p:tavLst>
                                        <p:tav tm="0">
                                          <p:val>
                                            <p:strVal val="ppt_y"/>
                                          </p:val>
                                        </p:tav>
                                        <p:tav tm="100000">
                                          <p:val>
                                            <p:strVal val="1+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12" fill="hold" nodeType="withEffect">
                                  <p:stCondLst>
                                    <p:cond delay="0"/>
                                  </p:stCondLst>
                                  <p:childTnLst>
                                    <p:anim calcmode="lin" valueType="num">
                                      <p:cBhvr additive="base">
                                        <p:cTn id="86" dur="3000"/>
                                        <p:tgtEl>
                                          <p:spTgt spid="15"/>
                                        </p:tgtEl>
                                        <p:attrNameLst>
                                          <p:attrName>ppt_x</p:attrName>
                                        </p:attrNameLst>
                                      </p:cBhvr>
                                      <p:tavLst>
                                        <p:tav tm="0">
                                          <p:val>
                                            <p:strVal val="ppt_x"/>
                                          </p:val>
                                        </p:tav>
                                        <p:tav tm="100000">
                                          <p:val>
                                            <p:strVal val="0-ppt_w/2"/>
                                          </p:val>
                                        </p:tav>
                                      </p:tavLst>
                                    </p:anim>
                                    <p:anim calcmode="lin" valueType="num">
                                      <p:cBhvr additive="base">
                                        <p:cTn id="87" dur="3000"/>
                                        <p:tgtEl>
                                          <p:spTgt spid="15"/>
                                        </p:tgtEl>
                                        <p:attrNameLst>
                                          <p:attrName>ppt_y</p:attrName>
                                        </p:attrNameLst>
                                      </p:cBhvr>
                                      <p:tavLst>
                                        <p:tav tm="0">
                                          <p:val>
                                            <p:strVal val="ppt_y"/>
                                          </p:val>
                                        </p:tav>
                                        <p:tav tm="100000">
                                          <p:val>
                                            <p:strVal val="1+ppt_h/2"/>
                                          </p:val>
                                        </p:tav>
                                      </p:tavLst>
                                    </p:anim>
                                    <p:set>
                                      <p:cBhvr>
                                        <p:cTn id="88" dur="1" fill="hold">
                                          <p:stCondLst>
                                            <p:cond delay="2999"/>
                                          </p:stCondLst>
                                        </p:cTn>
                                        <p:tgtEl>
                                          <p:spTgt spid="15"/>
                                        </p:tgtEl>
                                        <p:attrNameLst>
                                          <p:attrName>style.visibility</p:attrName>
                                        </p:attrNameLst>
                                      </p:cBhvr>
                                      <p:to>
                                        <p:strVal val="hidden"/>
                                      </p:to>
                                    </p:set>
                                  </p:childTnLst>
                                </p:cTn>
                              </p:par>
                              <p:par>
                                <p:cTn id="89" presetID="2" presetClass="exit" presetSubtype="9" fill="hold"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0-ppt_w/2"/>
                                          </p:val>
                                        </p:tav>
                                      </p:tavLst>
                                    </p:anim>
                                    <p:anim calcmode="lin" valueType="num">
                                      <p:cBhvr additive="base">
                                        <p:cTn id="91" dur="3000"/>
                                        <p:tgtEl>
                                          <p:spTgt spid="9"/>
                                        </p:tgtEl>
                                        <p:attrNameLst>
                                          <p:attrName>ppt_y</p:attrName>
                                        </p:attrNameLst>
                                      </p:cBhvr>
                                      <p:tavLst>
                                        <p:tav tm="0">
                                          <p:val>
                                            <p:strVal val="ppt_y"/>
                                          </p:val>
                                        </p:tav>
                                        <p:tav tm="100000">
                                          <p:val>
                                            <p:strVal val="0-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9" fill="hold"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0-ppt_w/2"/>
                                          </p:val>
                                        </p:tav>
                                      </p:tavLst>
                                    </p:anim>
                                    <p:anim calcmode="lin" valueType="num">
                                      <p:cBhvr additive="base">
                                        <p:cTn id="95" dur="3000"/>
                                        <p:tgtEl>
                                          <p:spTgt spid="11"/>
                                        </p:tgtEl>
                                        <p:attrNameLst>
                                          <p:attrName>ppt_y</p:attrName>
                                        </p:attrNameLst>
                                      </p:cBhvr>
                                      <p:tavLst>
                                        <p:tav tm="0">
                                          <p:val>
                                            <p:strVal val="ppt_y"/>
                                          </p:val>
                                        </p:tav>
                                        <p:tav tm="100000">
                                          <p:val>
                                            <p:strVal val="0-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0-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0-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3000"/>
                                        <p:tgtEl>
                                          <p:spTgt spid="16"/>
                                        </p:tgtEl>
                                        <p:attrNameLst>
                                          <p:attrName>ppt_x</p:attrName>
                                        </p:attrNameLst>
                                      </p:cBhvr>
                                      <p:tavLst>
                                        <p:tav tm="0">
                                          <p:val>
                                            <p:strVal val="ppt_x"/>
                                          </p:val>
                                        </p:tav>
                                        <p:tav tm="100000">
                                          <p:val>
                                            <p:strVal val="0-ppt_w/2"/>
                                          </p:val>
                                        </p:tav>
                                      </p:tavLst>
                                    </p:anim>
                                    <p:anim calcmode="lin" valueType="num">
                                      <p:cBhvr additive="base">
                                        <p:cTn id="107" dur="3000"/>
                                        <p:tgtEl>
                                          <p:spTgt spid="16"/>
                                        </p:tgtEl>
                                        <p:attrNameLst>
                                          <p:attrName>ppt_y</p:attrName>
                                        </p:attrNameLst>
                                      </p:cBhvr>
                                      <p:tavLst>
                                        <p:tav tm="0">
                                          <p:val>
                                            <p:strVal val="ppt_y"/>
                                          </p:val>
                                        </p:tav>
                                        <p:tav tm="100000">
                                          <p:val>
                                            <p:strVal val="0-ppt_h/2"/>
                                          </p:val>
                                        </p:tav>
                                      </p:tavLst>
                                    </p:anim>
                                    <p:set>
                                      <p:cBhvr>
                                        <p:cTn id="108" dur="1" fill="hold">
                                          <p:stCondLst>
                                            <p:cond delay="2999"/>
                                          </p:stCondLst>
                                        </p:cTn>
                                        <p:tgtEl>
                                          <p:spTgt spid="16"/>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3000" fill="hold"/>
                                        <p:tgtEl>
                                          <p:spTgt spid="9"/>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1"/>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3"/>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4"/>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6"/>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7"/>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8"/>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0"/>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2"/>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5"/>
                                        </p:tgtEl>
                                        <p:attrNameLst>
                                          <p:attrName>r</p:attrName>
                                        </p:attrNameLst>
                                      </p:cBhvr>
                                    </p:animRot>
                                  </p:childTnLst>
                                </p:cTn>
                              </p:par>
                              <p:par>
                                <p:cTn id="129" presetID="2" presetClass="entr" presetSubtype="2" fill="hold" nodeType="withEffect">
                                  <p:stCondLst>
                                    <p:cond delay="0"/>
                                  </p:stCondLst>
                                  <p:childTnLst>
                                    <p:set>
                                      <p:cBhvr>
                                        <p:cTn id="130" dur="1" fill="hold">
                                          <p:stCondLst>
                                            <p:cond delay="0"/>
                                          </p:stCondLst>
                                        </p:cTn>
                                        <p:tgtEl>
                                          <p:spTgt spid="5"/>
                                        </p:tgtEl>
                                        <p:attrNameLst>
                                          <p:attrName>style.visibility</p:attrName>
                                        </p:attrNameLst>
                                      </p:cBhvr>
                                      <p:to>
                                        <p:strVal val="visible"/>
                                      </p:to>
                                    </p:set>
                                    <p:anim calcmode="lin" valueType="num">
                                      <p:cBhvr additive="base">
                                        <p:cTn id="131" dur="3000" fill="hold"/>
                                        <p:tgtEl>
                                          <p:spTgt spid="5"/>
                                        </p:tgtEl>
                                        <p:attrNameLst>
                                          <p:attrName>ppt_x</p:attrName>
                                        </p:attrNameLst>
                                      </p:cBhvr>
                                      <p:tavLst>
                                        <p:tav tm="0">
                                          <p:val>
                                            <p:strVal val="1+#ppt_w/2"/>
                                          </p:val>
                                        </p:tav>
                                        <p:tav tm="100000">
                                          <p:val>
                                            <p:strVal val="#ppt_x"/>
                                          </p:val>
                                        </p:tav>
                                      </p:tavLst>
                                    </p:anim>
                                    <p:anim calcmode="lin" valueType="num">
                                      <p:cBhvr additive="base">
                                        <p:cTn id="132"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12000">
                <a:schemeClr val="bg1"/>
              </a:gs>
              <a:gs pos="50000">
                <a:srgbClr val="F8C792">
                  <a:shade val="67500"/>
                  <a:satMod val="115000"/>
                </a:srgbClr>
              </a:gs>
              <a:gs pos="100000">
                <a:srgbClr val="F8C792">
                  <a:shade val="100000"/>
                  <a:satMod val="115000"/>
                </a:srgbClr>
              </a:gs>
            </a:gsLst>
            <a:path path="circle">
              <a:fillToRect l="50000" t="50000" r="50000" b="50000"/>
            </a:path>
            <a:tileRect/>
          </a:gra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0"/>
            <a:ext cx="9144000" cy="6858000"/>
          </a:xfrm>
          <a:prstGeom prst="rect">
            <a:avLst/>
          </a:prstGeom>
        </p:spPr>
      </p:pic>
      <p:pic>
        <p:nvPicPr>
          <p:cNvPr id="5" name="4 Imagen" descr="efecotos,luces,círculos (1).png"/>
          <p:cNvPicPr>
            <a:picLocks noChangeAspect="1"/>
          </p:cNvPicPr>
          <p:nvPr/>
        </p:nvPicPr>
        <p:blipFill>
          <a:blip r:embed="rId3">
            <a:grayscl/>
            <a:lum bright="-20000" contrast="40000"/>
          </a:blip>
          <a:stretch>
            <a:fillRect/>
          </a:stretch>
        </p:blipFill>
        <p:spPr>
          <a:xfrm>
            <a:off x="1785918" y="785794"/>
            <a:ext cx="5500726" cy="5500726"/>
          </a:xfrm>
          <a:prstGeom prst="ellipse">
            <a:avLst/>
          </a:prstGeom>
        </p:spPr>
      </p:pic>
      <p:pic>
        <p:nvPicPr>
          <p:cNvPr id="6" name="5 Imagen" descr="efecotos,luces,círculos (1).png"/>
          <p:cNvPicPr>
            <a:picLocks noChangeAspect="1"/>
          </p:cNvPicPr>
          <p:nvPr/>
        </p:nvPicPr>
        <p:blipFill>
          <a:blip r:embed="rId3">
            <a:duotone>
              <a:schemeClr val="accent2">
                <a:shade val="45000"/>
                <a:satMod val="135000"/>
              </a:schemeClr>
              <a:prstClr val="white"/>
            </a:duotone>
          </a:blip>
          <a:stretch>
            <a:fillRect/>
          </a:stretch>
        </p:blipFill>
        <p:spPr>
          <a:xfrm>
            <a:off x="3143240" y="2143116"/>
            <a:ext cx="2786082" cy="2724168"/>
          </a:xfrm>
          <a:prstGeom prst="ellipse">
            <a:avLst/>
          </a:prstGeom>
        </p:spPr>
      </p:pic>
      <p:sp>
        <p:nvSpPr>
          <p:cNvPr id="7" name="6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anim calcmode="lin" valueType="num">
                                      <p:cBhvr>
                                        <p:cTn id="20" dur="3000" fill="hold"/>
                                        <p:tgtEl>
                                          <p:spTgt spid="6"/>
                                        </p:tgtEl>
                                        <p:attrNameLst>
                                          <p:attrName>ppt_x</p:attrName>
                                        </p:attrNameLst>
                                      </p:cBhvr>
                                      <p:tavLst>
                                        <p:tav tm="0">
                                          <p:val>
                                            <p:fltVal val="0.5"/>
                                          </p:val>
                                        </p:tav>
                                        <p:tav tm="100000">
                                          <p:val>
                                            <p:strVal val="#ppt_x"/>
                                          </p:val>
                                        </p:tav>
                                      </p:tavLst>
                                    </p:anim>
                                    <p:anim calcmode="lin" valueType="num">
                                      <p:cBhvr>
                                        <p:cTn id="21" dur="3000" fill="hold"/>
                                        <p:tgtEl>
                                          <p:spTgt spid="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50000"/>
                </a:schemeClr>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0(51).jpg"/>
          <p:cNvPicPr>
            <a:picLocks noChangeAspect="1"/>
          </p:cNvPicPr>
          <p:nvPr/>
        </p:nvPicPr>
        <p:blipFill>
          <a:blip r:embed="rId2"/>
          <a:stretch>
            <a:fillRect/>
          </a:stretch>
        </p:blipFill>
        <p:spPr>
          <a:xfrm>
            <a:off x="11890" y="0"/>
            <a:ext cx="9132110" cy="6858000"/>
          </a:xfrm>
          <a:prstGeom prst="rect">
            <a:avLst/>
          </a:prstGeom>
        </p:spPr>
      </p:pic>
      <p:sp>
        <p:nvSpPr>
          <p:cNvPr id="6" name="5 Cheurón"/>
          <p:cNvSpPr/>
          <p:nvPr/>
        </p:nvSpPr>
        <p:spPr>
          <a:xfrm rot="5400000">
            <a:off x="2857500" y="-2857500"/>
            <a:ext cx="3429000" cy="9144000"/>
          </a:xfrm>
          <a:prstGeom prst="chevron">
            <a:avLst>
              <a:gd name="adj" fmla="val 81724"/>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857500" y="571500"/>
            <a:ext cx="3429000" cy="9144000"/>
          </a:xfrm>
          <a:prstGeom prst="chevron">
            <a:avLst>
              <a:gd name="adj" fmla="val 81724"/>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321859" y="-2036007"/>
            <a:ext cx="2500282" cy="6572296"/>
          </a:xfrm>
          <a:prstGeom prst="chevron">
            <a:avLst>
              <a:gd name="adj" fmla="val 76680"/>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321859" y="2321711"/>
            <a:ext cx="2500282" cy="6572296"/>
          </a:xfrm>
          <a:prstGeom prst="chevron">
            <a:avLst>
              <a:gd name="adj" fmla="val 76680"/>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786218" y="-1285920"/>
            <a:ext cx="1643002" cy="4214842"/>
          </a:xfrm>
          <a:prstGeom prst="chevron">
            <a:avLst>
              <a:gd name="adj" fmla="val 70923"/>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786218" y="3929078"/>
            <a:ext cx="1643002" cy="4214842"/>
          </a:xfrm>
          <a:prstGeom prst="chevron">
            <a:avLst>
              <a:gd name="adj" fmla="val 70923"/>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4125519" y="-625089"/>
            <a:ext cx="1035839" cy="2286017"/>
          </a:xfrm>
          <a:prstGeom prst="chevron">
            <a:avLst>
              <a:gd name="adj" fmla="val 60269"/>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125519" y="5197072"/>
            <a:ext cx="1035839" cy="2286017"/>
          </a:xfrm>
          <a:prstGeom prst="chevron">
            <a:avLst>
              <a:gd name="adj" fmla="val 63313"/>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ppt_x"/>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ppt_x"/>
                                          </p:val>
                                        </p:tav>
                                        <p:tav tm="100000">
                                          <p:val>
                                            <p:strVal val="#ppt_x"/>
                                          </p:val>
                                        </p:tav>
                                      </p:tavLst>
                                    </p:anim>
                                    <p:anim calcmode="lin" valueType="num">
                                      <p:cBhvr additive="base">
                                        <p:cTn id="19" dur="2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ppt_x"/>
                                          </p:val>
                                        </p:tav>
                                        <p:tav tm="100000">
                                          <p:val>
                                            <p:strVal val="#ppt_x"/>
                                          </p:val>
                                        </p:tav>
                                      </p:tavLst>
                                    </p:anim>
                                    <p:anim calcmode="lin" valueType="num">
                                      <p:cBhvr additive="base">
                                        <p:cTn id="23" dur="2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ppt_x"/>
                                          </p:val>
                                        </p:tav>
                                        <p:tav tm="100000">
                                          <p:val>
                                            <p:strVal val="#ppt_x"/>
                                          </p:val>
                                        </p:tav>
                                      </p:tavLst>
                                    </p:anim>
                                    <p:anim calcmode="lin" valueType="num">
                                      <p:cBhvr additive="base">
                                        <p:cTn id="31" dur="2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ppt_x"/>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3" presetClass="entr" presetSubtype="5"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vertical)">
                                      <p:cBhvr>
                                        <p:cTn id="42" dur="2000"/>
                                        <p:tgtEl>
                                          <p:spTgt spid="6"/>
                                        </p:tgtEl>
                                      </p:cBhvr>
                                    </p:animEffect>
                                  </p:childTnLst>
                                </p:cTn>
                              </p:par>
                              <p:par>
                                <p:cTn id="43" presetID="3" presetClass="entr" presetSubtype="5"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blinds(vertical)">
                                      <p:cBhvr>
                                        <p:cTn id="45" dur="2000"/>
                                        <p:tgtEl>
                                          <p:spTgt spid="8"/>
                                        </p:tgtEl>
                                      </p:cBhvr>
                                    </p:animEffect>
                                  </p:childTnLst>
                                </p:cTn>
                              </p:par>
                              <p:par>
                                <p:cTn id="46" presetID="3" presetClass="entr" presetSubtype="5"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linds(vertical)">
                                      <p:cBhvr>
                                        <p:cTn id="48" dur="2000"/>
                                        <p:tgtEl>
                                          <p:spTgt spid="10"/>
                                        </p:tgtEl>
                                      </p:cBhvr>
                                    </p:animEffect>
                                  </p:childTnLst>
                                </p:cTn>
                              </p:par>
                              <p:par>
                                <p:cTn id="49" presetID="3" presetClass="entr" presetSubtype="5"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linds(vertical)">
                                      <p:cBhvr>
                                        <p:cTn id="51" dur="2000"/>
                                        <p:tgtEl>
                                          <p:spTgt spid="12"/>
                                        </p:tgtEl>
                                      </p:cBhvr>
                                    </p:animEffect>
                                  </p:childTnLst>
                                </p:cTn>
                              </p:par>
                              <p:par>
                                <p:cTn id="52" presetID="3" presetClass="entr" presetSubtype="5"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linds(vertical)">
                                      <p:cBhvr>
                                        <p:cTn id="54" dur="2000"/>
                                        <p:tgtEl>
                                          <p:spTgt spid="7"/>
                                        </p:tgtEl>
                                      </p:cBhvr>
                                    </p:animEffect>
                                  </p:childTnLst>
                                </p:cTn>
                              </p:par>
                              <p:par>
                                <p:cTn id="55" presetID="3" presetClass="entr" presetSubtype="5"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blinds(vertical)">
                                      <p:cBhvr>
                                        <p:cTn id="57" dur="2000"/>
                                        <p:tgtEl>
                                          <p:spTgt spid="9"/>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linds(vertical)">
                                      <p:cBhvr>
                                        <p:cTn id="60" dur="2000"/>
                                        <p:tgtEl>
                                          <p:spTgt spid="11"/>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linds(vertical)">
                                      <p:cBhvr>
                                        <p:cTn id="63" dur="2000"/>
                                        <p:tgtEl>
                                          <p:spTgt spid="13"/>
                                        </p:tgtEl>
                                      </p:cBhvr>
                                    </p:animEffect>
                                  </p:childTnLst>
                                </p:cTn>
                              </p:par>
                            </p:childTnLst>
                          </p:cTn>
                        </p:par>
                        <p:par>
                          <p:cTn id="64" fill="hold">
                            <p:stCondLst>
                              <p:cond delay="2000"/>
                            </p:stCondLst>
                            <p:childTnLst>
                              <p:par>
                                <p:cTn id="65" presetID="2" presetClass="exit" presetSubtype="4" fill="hold" grpId="2" nodeType="afterEffect">
                                  <p:stCondLst>
                                    <p:cond delay="0"/>
                                  </p:stCondLst>
                                  <p:childTnLst>
                                    <p:anim calcmode="lin" valueType="num">
                                      <p:cBhvr additive="base">
                                        <p:cTn id="66" dur="2000"/>
                                        <p:tgtEl>
                                          <p:spTgt spid="6"/>
                                        </p:tgtEl>
                                        <p:attrNameLst>
                                          <p:attrName>ppt_x</p:attrName>
                                        </p:attrNameLst>
                                      </p:cBhvr>
                                      <p:tavLst>
                                        <p:tav tm="0">
                                          <p:val>
                                            <p:strVal val="ppt_x"/>
                                          </p:val>
                                        </p:tav>
                                        <p:tav tm="100000">
                                          <p:val>
                                            <p:strVal val="ppt_x"/>
                                          </p:val>
                                        </p:tav>
                                      </p:tavLst>
                                    </p:anim>
                                    <p:anim calcmode="lin" valueType="num">
                                      <p:cBhvr additive="base">
                                        <p:cTn id="67" dur="2000"/>
                                        <p:tgtEl>
                                          <p:spTgt spid="6"/>
                                        </p:tgtEl>
                                        <p:attrNameLst>
                                          <p:attrName>ppt_y</p:attrName>
                                        </p:attrNameLst>
                                      </p:cBhvr>
                                      <p:tavLst>
                                        <p:tav tm="0">
                                          <p:val>
                                            <p:strVal val="ppt_y"/>
                                          </p:val>
                                        </p:tav>
                                        <p:tav tm="100000">
                                          <p:val>
                                            <p:strVal val="1+ppt_h/2"/>
                                          </p:val>
                                        </p:tav>
                                      </p:tavLst>
                                    </p:anim>
                                    <p:set>
                                      <p:cBhvr>
                                        <p:cTn id="68" dur="1" fill="hold">
                                          <p:stCondLst>
                                            <p:cond delay="1999"/>
                                          </p:stCondLst>
                                        </p:cTn>
                                        <p:tgtEl>
                                          <p:spTgt spid="6"/>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2000"/>
                                        <p:tgtEl>
                                          <p:spTgt spid="8"/>
                                        </p:tgtEl>
                                        <p:attrNameLst>
                                          <p:attrName>ppt_x</p:attrName>
                                        </p:attrNameLst>
                                      </p:cBhvr>
                                      <p:tavLst>
                                        <p:tav tm="0">
                                          <p:val>
                                            <p:strVal val="ppt_x"/>
                                          </p:val>
                                        </p:tav>
                                        <p:tav tm="100000">
                                          <p:val>
                                            <p:strVal val="ppt_x"/>
                                          </p:val>
                                        </p:tav>
                                      </p:tavLst>
                                    </p:anim>
                                    <p:anim calcmode="lin" valueType="num">
                                      <p:cBhvr additive="base">
                                        <p:cTn id="71" dur="2000"/>
                                        <p:tgtEl>
                                          <p:spTgt spid="8"/>
                                        </p:tgtEl>
                                        <p:attrNameLst>
                                          <p:attrName>ppt_y</p:attrName>
                                        </p:attrNameLst>
                                      </p:cBhvr>
                                      <p:tavLst>
                                        <p:tav tm="0">
                                          <p:val>
                                            <p:strVal val="ppt_y"/>
                                          </p:val>
                                        </p:tav>
                                        <p:tav tm="100000">
                                          <p:val>
                                            <p:strVal val="1+ppt_h/2"/>
                                          </p:val>
                                        </p:tav>
                                      </p:tavLst>
                                    </p:anim>
                                    <p:set>
                                      <p:cBhvr>
                                        <p:cTn id="72" dur="1" fill="hold">
                                          <p:stCondLst>
                                            <p:cond delay="1999"/>
                                          </p:stCondLst>
                                        </p:cTn>
                                        <p:tgtEl>
                                          <p:spTgt spid="8"/>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10"/>
                                        </p:tgtEl>
                                        <p:attrNameLst>
                                          <p:attrName>ppt_x</p:attrName>
                                        </p:attrNameLst>
                                      </p:cBhvr>
                                      <p:tavLst>
                                        <p:tav tm="0">
                                          <p:val>
                                            <p:strVal val="ppt_x"/>
                                          </p:val>
                                        </p:tav>
                                        <p:tav tm="100000">
                                          <p:val>
                                            <p:strVal val="ppt_x"/>
                                          </p:val>
                                        </p:tav>
                                      </p:tavLst>
                                    </p:anim>
                                    <p:anim calcmode="lin" valueType="num">
                                      <p:cBhvr additive="base">
                                        <p:cTn id="75" dur="2000"/>
                                        <p:tgtEl>
                                          <p:spTgt spid="10"/>
                                        </p:tgtEl>
                                        <p:attrNameLst>
                                          <p:attrName>ppt_y</p:attrName>
                                        </p:attrNameLst>
                                      </p:cBhvr>
                                      <p:tavLst>
                                        <p:tav tm="0">
                                          <p:val>
                                            <p:strVal val="ppt_y"/>
                                          </p:val>
                                        </p:tav>
                                        <p:tav tm="100000">
                                          <p:val>
                                            <p:strVal val="1+ppt_h/2"/>
                                          </p:val>
                                        </p:tav>
                                      </p:tavLst>
                                    </p:anim>
                                    <p:set>
                                      <p:cBhvr>
                                        <p:cTn id="76" dur="1" fill="hold">
                                          <p:stCondLst>
                                            <p:cond delay="1999"/>
                                          </p:stCondLst>
                                        </p:cTn>
                                        <p:tgtEl>
                                          <p:spTgt spid="10"/>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2000"/>
                                        <p:tgtEl>
                                          <p:spTgt spid="12"/>
                                        </p:tgtEl>
                                        <p:attrNameLst>
                                          <p:attrName>ppt_x</p:attrName>
                                        </p:attrNameLst>
                                      </p:cBhvr>
                                      <p:tavLst>
                                        <p:tav tm="0">
                                          <p:val>
                                            <p:strVal val="ppt_x"/>
                                          </p:val>
                                        </p:tav>
                                        <p:tav tm="100000">
                                          <p:val>
                                            <p:strVal val="ppt_x"/>
                                          </p:val>
                                        </p:tav>
                                      </p:tavLst>
                                    </p:anim>
                                    <p:anim calcmode="lin" valueType="num">
                                      <p:cBhvr additive="base">
                                        <p:cTn id="79" dur="2000"/>
                                        <p:tgtEl>
                                          <p:spTgt spid="12"/>
                                        </p:tgtEl>
                                        <p:attrNameLst>
                                          <p:attrName>ppt_y</p:attrName>
                                        </p:attrNameLst>
                                      </p:cBhvr>
                                      <p:tavLst>
                                        <p:tav tm="0">
                                          <p:val>
                                            <p:strVal val="ppt_y"/>
                                          </p:val>
                                        </p:tav>
                                        <p:tav tm="100000">
                                          <p:val>
                                            <p:strVal val="1+ppt_h/2"/>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2000"/>
                                        <p:tgtEl>
                                          <p:spTgt spid="7"/>
                                        </p:tgtEl>
                                        <p:attrNameLst>
                                          <p:attrName>ppt_x</p:attrName>
                                        </p:attrNameLst>
                                      </p:cBhvr>
                                      <p:tavLst>
                                        <p:tav tm="0">
                                          <p:val>
                                            <p:strVal val="ppt_x"/>
                                          </p:val>
                                        </p:tav>
                                        <p:tav tm="100000">
                                          <p:val>
                                            <p:strVal val="ppt_x"/>
                                          </p:val>
                                        </p:tav>
                                      </p:tavLst>
                                    </p:anim>
                                    <p:anim calcmode="lin" valueType="num">
                                      <p:cBhvr additive="base">
                                        <p:cTn id="83" dur="2000"/>
                                        <p:tgtEl>
                                          <p:spTgt spid="7"/>
                                        </p:tgtEl>
                                        <p:attrNameLst>
                                          <p:attrName>ppt_y</p:attrName>
                                        </p:attrNameLst>
                                      </p:cBhvr>
                                      <p:tavLst>
                                        <p:tav tm="0">
                                          <p:val>
                                            <p:strVal val="ppt_y"/>
                                          </p:val>
                                        </p:tav>
                                        <p:tav tm="100000">
                                          <p:val>
                                            <p:strVal val="0-ppt_h/2"/>
                                          </p:val>
                                        </p:tav>
                                      </p:tavLst>
                                    </p:anim>
                                    <p:set>
                                      <p:cBhvr>
                                        <p:cTn id="84" dur="1" fill="hold">
                                          <p:stCondLst>
                                            <p:cond delay="1999"/>
                                          </p:stCondLst>
                                        </p:cTn>
                                        <p:tgtEl>
                                          <p:spTgt spid="7"/>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ppt_x"/>
                                          </p:val>
                                        </p:tav>
                                      </p:tavLst>
                                    </p:anim>
                                    <p:anim calcmode="lin" valueType="num">
                                      <p:cBhvr additive="base">
                                        <p:cTn id="87" dur="2000"/>
                                        <p:tgtEl>
                                          <p:spTgt spid="9"/>
                                        </p:tgtEl>
                                        <p:attrNameLst>
                                          <p:attrName>ppt_y</p:attrName>
                                        </p:attrNameLst>
                                      </p:cBhvr>
                                      <p:tavLst>
                                        <p:tav tm="0">
                                          <p:val>
                                            <p:strVal val="ppt_y"/>
                                          </p:val>
                                        </p:tav>
                                        <p:tav tm="100000">
                                          <p:val>
                                            <p:strVal val="0-ppt_h/2"/>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2000"/>
                                        <p:tgtEl>
                                          <p:spTgt spid="11"/>
                                        </p:tgtEl>
                                        <p:attrNameLst>
                                          <p:attrName>ppt_x</p:attrName>
                                        </p:attrNameLst>
                                      </p:cBhvr>
                                      <p:tavLst>
                                        <p:tav tm="0">
                                          <p:val>
                                            <p:strVal val="ppt_x"/>
                                          </p:val>
                                        </p:tav>
                                        <p:tav tm="100000">
                                          <p:val>
                                            <p:strVal val="ppt_x"/>
                                          </p:val>
                                        </p:tav>
                                      </p:tavLst>
                                    </p:anim>
                                    <p:anim calcmode="lin" valueType="num">
                                      <p:cBhvr additive="base">
                                        <p:cTn id="91" dur="2000"/>
                                        <p:tgtEl>
                                          <p:spTgt spid="11"/>
                                        </p:tgtEl>
                                        <p:attrNameLst>
                                          <p:attrName>ppt_y</p:attrName>
                                        </p:attrNameLst>
                                      </p:cBhvr>
                                      <p:tavLst>
                                        <p:tav tm="0">
                                          <p:val>
                                            <p:strVal val="ppt_y"/>
                                          </p:val>
                                        </p:tav>
                                        <p:tav tm="100000">
                                          <p:val>
                                            <p:strVal val="0-ppt_h/2"/>
                                          </p:val>
                                        </p:tav>
                                      </p:tavLst>
                                    </p:anim>
                                    <p:set>
                                      <p:cBhvr>
                                        <p:cTn id="92" dur="1" fill="hold">
                                          <p:stCondLst>
                                            <p:cond delay="1999"/>
                                          </p:stCondLst>
                                        </p:cTn>
                                        <p:tgtEl>
                                          <p:spTgt spid="11"/>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2000"/>
                                        <p:tgtEl>
                                          <p:spTgt spid="13"/>
                                        </p:tgtEl>
                                        <p:attrNameLst>
                                          <p:attrName>ppt_x</p:attrName>
                                        </p:attrNameLst>
                                      </p:cBhvr>
                                      <p:tavLst>
                                        <p:tav tm="0">
                                          <p:val>
                                            <p:strVal val="ppt_x"/>
                                          </p:val>
                                        </p:tav>
                                        <p:tav tm="100000">
                                          <p:val>
                                            <p:strVal val="ppt_x"/>
                                          </p:val>
                                        </p:tav>
                                      </p:tavLst>
                                    </p:anim>
                                    <p:anim calcmode="lin" valueType="num">
                                      <p:cBhvr additive="base">
                                        <p:cTn id="95" dur="2000"/>
                                        <p:tgtEl>
                                          <p:spTgt spid="13"/>
                                        </p:tgtEl>
                                        <p:attrNameLst>
                                          <p:attrName>ppt_y</p:attrName>
                                        </p:attrNameLst>
                                      </p:cBhvr>
                                      <p:tavLst>
                                        <p:tav tm="0">
                                          <p:val>
                                            <p:strVal val="ppt_y"/>
                                          </p:val>
                                        </p:tav>
                                        <p:tav tm="100000">
                                          <p:val>
                                            <p:strVal val="0-ppt_h/2"/>
                                          </p:val>
                                        </p:tav>
                                      </p:tavLst>
                                    </p:anim>
                                    <p:set>
                                      <p:cBhvr>
                                        <p:cTn id="96" dur="1" fill="hold">
                                          <p:stCondLst>
                                            <p:cond delay="1999"/>
                                          </p:stCondLst>
                                        </p:cTn>
                                        <p:tgtEl>
                                          <p:spTgt spid="13"/>
                                        </p:tgtEl>
                                        <p:attrNameLst>
                                          <p:attrName>style.visibility</p:attrName>
                                        </p:attrNameLst>
                                      </p:cBhvr>
                                      <p:to>
                                        <p:strVal val="hidden"/>
                                      </p:to>
                                    </p:set>
                                  </p:childTnLst>
                                </p:cTn>
                              </p:par>
                              <p:par>
                                <p:cTn id="97" presetID="16" presetClass="exit" presetSubtype="37" fill="hold" grpId="3" nodeType="withEffect">
                                  <p:stCondLst>
                                    <p:cond delay="0"/>
                                  </p:stCondLst>
                                  <p:childTnLst>
                                    <p:animEffect transition="out" filter="barn(outVertical)">
                                      <p:cBhvr>
                                        <p:cTn id="98" dur="2000"/>
                                        <p:tgtEl>
                                          <p:spTgt spid="6"/>
                                        </p:tgtEl>
                                      </p:cBhvr>
                                    </p:animEffect>
                                    <p:set>
                                      <p:cBhvr>
                                        <p:cTn id="99" dur="1" fill="hold">
                                          <p:stCondLst>
                                            <p:cond delay="1999"/>
                                          </p:stCondLst>
                                        </p:cTn>
                                        <p:tgtEl>
                                          <p:spTgt spid="6"/>
                                        </p:tgtEl>
                                        <p:attrNameLst>
                                          <p:attrName>style.visibility</p:attrName>
                                        </p:attrNameLst>
                                      </p:cBhvr>
                                      <p:to>
                                        <p:strVal val="hidden"/>
                                      </p:to>
                                    </p:set>
                                  </p:childTnLst>
                                </p:cTn>
                              </p:par>
                              <p:par>
                                <p:cTn id="100" presetID="16" presetClass="exit" presetSubtype="37" fill="hold" grpId="3" nodeType="withEffect">
                                  <p:stCondLst>
                                    <p:cond delay="0"/>
                                  </p:stCondLst>
                                  <p:childTnLst>
                                    <p:animEffect transition="out" filter="barn(outVertical)">
                                      <p:cBhvr>
                                        <p:cTn id="101" dur="2000"/>
                                        <p:tgtEl>
                                          <p:spTgt spid="8"/>
                                        </p:tgtEl>
                                      </p:cBhvr>
                                    </p:animEffect>
                                    <p:set>
                                      <p:cBhvr>
                                        <p:cTn id="102" dur="1" fill="hold">
                                          <p:stCondLst>
                                            <p:cond delay="1999"/>
                                          </p:stCondLst>
                                        </p:cTn>
                                        <p:tgtEl>
                                          <p:spTgt spid="8"/>
                                        </p:tgtEl>
                                        <p:attrNameLst>
                                          <p:attrName>style.visibility</p:attrName>
                                        </p:attrNameLst>
                                      </p:cBhvr>
                                      <p:to>
                                        <p:strVal val="hidden"/>
                                      </p:to>
                                    </p:set>
                                  </p:childTnLst>
                                </p:cTn>
                              </p:par>
                              <p:par>
                                <p:cTn id="103" presetID="16" presetClass="exit" presetSubtype="37" fill="hold" grpId="3" nodeType="withEffect">
                                  <p:stCondLst>
                                    <p:cond delay="0"/>
                                  </p:stCondLst>
                                  <p:childTnLst>
                                    <p:animEffect transition="out" filter="barn(outVertical)">
                                      <p:cBhvr>
                                        <p:cTn id="104" dur="2000"/>
                                        <p:tgtEl>
                                          <p:spTgt spid="10"/>
                                        </p:tgtEl>
                                      </p:cBhvr>
                                    </p:animEffect>
                                    <p:set>
                                      <p:cBhvr>
                                        <p:cTn id="105" dur="1" fill="hold">
                                          <p:stCondLst>
                                            <p:cond delay="1999"/>
                                          </p:stCondLst>
                                        </p:cTn>
                                        <p:tgtEl>
                                          <p:spTgt spid="10"/>
                                        </p:tgtEl>
                                        <p:attrNameLst>
                                          <p:attrName>style.visibility</p:attrName>
                                        </p:attrNameLst>
                                      </p:cBhvr>
                                      <p:to>
                                        <p:strVal val="hidden"/>
                                      </p:to>
                                    </p:set>
                                  </p:childTnLst>
                                </p:cTn>
                              </p:par>
                              <p:par>
                                <p:cTn id="106" presetID="16" presetClass="exit" presetSubtype="37" fill="hold" grpId="3" nodeType="withEffect">
                                  <p:stCondLst>
                                    <p:cond delay="0"/>
                                  </p:stCondLst>
                                  <p:childTnLst>
                                    <p:animEffect transition="out" filter="barn(outVertical)">
                                      <p:cBhvr>
                                        <p:cTn id="107" dur="2000"/>
                                        <p:tgtEl>
                                          <p:spTgt spid="12"/>
                                        </p:tgtEl>
                                      </p:cBhvr>
                                    </p:animEffect>
                                    <p:set>
                                      <p:cBhvr>
                                        <p:cTn id="108" dur="1" fill="hold">
                                          <p:stCondLst>
                                            <p:cond delay="1999"/>
                                          </p:stCondLst>
                                        </p:cTn>
                                        <p:tgtEl>
                                          <p:spTgt spid="12"/>
                                        </p:tgtEl>
                                        <p:attrNameLst>
                                          <p:attrName>style.visibility</p:attrName>
                                        </p:attrNameLst>
                                      </p:cBhvr>
                                      <p:to>
                                        <p:strVal val="hidden"/>
                                      </p:to>
                                    </p:set>
                                  </p:childTnLst>
                                </p:cTn>
                              </p:par>
                              <p:par>
                                <p:cTn id="109" presetID="16" presetClass="exit" presetSubtype="37" fill="hold" grpId="3" nodeType="withEffect">
                                  <p:stCondLst>
                                    <p:cond delay="0"/>
                                  </p:stCondLst>
                                  <p:childTnLst>
                                    <p:animEffect transition="out" filter="barn(outVertical)">
                                      <p:cBhvr>
                                        <p:cTn id="110" dur="2000"/>
                                        <p:tgtEl>
                                          <p:spTgt spid="7"/>
                                        </p:tgtEl>
                                      </p:cBhvr>
                                    </p:animEffect>
                                    <p:set>
                                      <p:cBhvr>
                                        <p:cTn id="111" dur="1" fill="hold">
                                          <p:stCondLst>
                                            <p:cond delay="1999"/>
                                          </p:stCondLst>
                                        </p:cTn>
                                        <p:tgtEl>
                                          <p:spTgt spid="7"/>
                                        </p:tgtEl>
                                        <p:attrNameLst>
                                          <p:attrName>style.visibility</p:attrName>
                                        </p:attrNameLst>
                                      </p:cBhvr>
                                      <p:to>
                                        <p:strVal val="hidden"/>
                                      </p:to>
                                    </p:set>
                                  </p:childTnLst>
                                </p:cTn>
                              </p:par>
                              <p:par>
                                <p:cTn id="112" presetID="16" presetClass="exit" presetSubtype="37" fill="hold" grpId="3" nodeType="withEffect">
                                  <p:stCondLst>
                                    <p:cond delay="0"/>
                                  </p:stCondLst>
                                  <p:childTnLst>
                                    <p:animEffect transition="out" filter="barn(outVertical)">
                                      <p:cBhvr>
                                        <p:cTn id="113" dur="2000"/>
                                        <p:tgtEl>
                                          <p:spTgt spid="9"/>
                                        </p:tgtEl>
                                      </p:cBhvr>
                                    </p:animEffect>
                                    <p:set>
                                      <p:cBhvr>
                                        <p:cTn id="114" dur="1" fill="hold">
                                          <p:stCondLst>
                                            <p:cond delay="1999"/>
                                          </p:stCondLst>
                                        </p:cTn>
                                        <p:tgtEl>
                                          <p:spTgt spid="9"/>
                                        </p:tgtEl>
                                        <p:attrNameLst>
                                          <p:attrName>style.visibility</p:attrName>
                                        </p:attrNameLst>
                                      </p:cBhvr>
                                      <p:to>
                                        <p:strVal val="hidden"/>
                                      </p:to>
                                    </p:set>
                                  </p:childTnLst>
                                </p:cTn>
                              </p:par>
                              <p:par>
                                <p:cTn id="115" presetID="16" presetClass="exit" presetSubtype="37" fill="hold" grpId="3" nodeType="withEffect">
                                  <p:stCondLst>
                                    <p:cond delay="0"/>
                                  </p:stCondLst>
                                  <p:childTnLst>
                                    <p:animEffect transition="out" filter="barn(outVertical)">
                                      <p:cBhvr>
                                        <p:cTn id="116" dur="2000"/>
                                        <p:tgtEl>
                                          <p:spTgt spid="11"/>
                                        </p:tgtEl>
                                      </p:cBhvr>
                                    </p:animEffect>
                                    <p:set>
                                      <p:cBhvr>
                                        <p:cTn id="117" dur="1" fill="hold">
                                          <p:stCondLst>
                                            <p:cond delay="1999"/>
                                          </p:stCondLst>
                                        </p:cTn>
                                        <p:tgtEl>
                                          <p:spTgt spid="11"/>
                                        </p:tgtEl>
                                        <p:attrNameLst>
                                          <p:attrName>style.visibility</p:attrName>
                                        </p:attrNameLst>
                                      </p:cBhvr>
                                      <p:to>
                                        <p:strVal val="hidden"/>
                                      </p:to>
                                    </p:set>
                                  </p:childTnLst>
                                </p:cTn>
                              </p:par>
                              <p:par>
                                <p:cTn id="118" presetID="16" presetClass="exit" presetSubtype="37" fill="hold" grpId="3" nodeType="withEffect">
                                  <p:stCondLst>
                                    <p:cond delay="0"/>
                                  </p:stCondLst>
                                  <p:childTnLst>
                                    <p:animEffect transition="out" filter="barn(outVertical)">
                                      <p:cBhvr>
                                        <p:cTn id="119" dur="2000"/>
                                        <p:tgtEl>
                                          <p:spTgt spid="13"/>
                                        </p:tgtEl>
                                      </p:cBhvr>
                                    </p:animEffect>
                                    <p:set>
                                      <p:cBhvr>
                                        <p:cTn id="120" dur="1" fill="hold">
                                          <p:stCondLst>
                                            <p:cond delay="1999"/>
                                          </p:stCondLst>
                                        </p:cTn>
                                        <p:tgtEl>
                                          <p:spTgt spid="13"/>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2/3*#ppt_w"/>
                                          </p:val>
                                        </p:tav>
                                        <p:tav tm="100000">
                                          <p:val>
                                            <p:strVal val="#ppt_w"/>
                                          </p:val>
                                        </p:tav>
                                      </p:tavLst>
                                    </p:anim>
                                    <p:anim calcmode="lin" valueType="num">
                                      <p:cBhvr>
                                        <p:cTn id="124" dur="2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Horizontal)">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50000"/>
            </a:schemeClr>
          </a:solidFill>
        </p:spPr>
        <p:txBody>
          <a:bodyPr/>
          <a:lstStyle/>
          <a:p>
            <a:endParaRPr lang="es-ES" dirty="0"/>
          </a:p>
        </p:txBody>
      </p:sp>
      <p:pic>
        <p:nvPicPr>
          <p:cNvPr id="5" name="4 Imagen" descr="sapphire-crowntail-betta.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4643438" y="1643050"/>
            <a:ext cx="2643206" cy="4000504"/>
          </a:xfrm>
          <a:prstGeom prst="moon">
            <a:avLst>
              <a:gd name="adj" fmla="val 3213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2000232" y="1643050"/>
            <a:ext cx="2571768" cy="4000504"/>
          </a:xfrm>
          <a:prstGeom prst="moon">
            <a:avLst>
              <a:gd name="adj" fmla="val 31171"/>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1142976" y="1643050"/>
            <a:ext cx="2571768" cy="4000504"/>
          </a:xfrm>
          <a:prstGeom prst="moon">
            <a:avLst>
              <a:gd name="adj" fmla="val 31171"/>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214282" y="1643050"/>
            <a:ext cx="2571768" cy="4000504"/>
          </a:xfrm>
          <a:prstGeom prst="moon">
            <a:avLst>
              <a:gd name="adj" fmla="val 31171"/>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572132" y="1643050"/>
            <a:ext cx="2643206" cy="4000504"/>
          </a:xfrm>
          <a:prstGeom prst="moon">
            <a:avLst>
              <a:gd name="adj" fmla="val 3213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00794" y="1643050"/>
            <a:ext cx="2643206" cy="4000504"/>
          </a:xfrm>
          <a:prstGeom prst="moon">
            <a:avLst>
              <a:gd name="adj" fmla="val 32135"/>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3"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linds(horizontal)">
                                      <p:cBhvr>
                                        <p:cTn id="34" dur="3000"/>
                                        <p:tgtEl>
                                          <p:spTgt spid="6"/>
                                        </p:tgtEl>
                                      </p:cBhvr>
                                    </p:animEffect>
                                  </p:childTnLst>
                                </p:cTn>
                              </p:par>
                              <p:par>
                                <p:cTn id="35" presetID="3" presetClass="entr" presetSubtype="10" fill="hold" grpId="1"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horizontal)">
                                      <p:cBhvr>
                                        <p:cTn id="37" dur="3000"/>
                                        <p:tgtEl>
                                          <p:spTgt spid="7"/>
                                        </p:tgtEl>
                                      </p:cBhvr>
                                    </p:animEffect>
                                  </p:childTnLst>
                                </p:cTn>
                              </p:par>
                              <p:par>
                                <p:cTn id="38" presetID="3" presetClass="entr" presetSubtype="10"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linds(horizontal)">
                                      <p:cBhvr>
                                        <p:cTn id="40" dur="3000"/>
                                        <p:tgtEl>
                                          <p:spTgt spid="8"/>
                                        </p:tgtEl>
                                      </p:cBhvr>
                                    </p:animEffect>
                                  </p:childTnLst>
                                </p:cTn>
                              </p:par>
                              <p:par>
                                <p:cTn id="41" presetID="3" presetClass="entr" presetSubtype="10" fill="hold" grpId="1"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blinds(horizontal)">
                                      <p:cBhvr>
                                        <p:cTn id="43" dur="3000"/>
                                        <p:tgtEl>
                                          <p:spTgt spid="9"/>
                                        </p:tgtEl>
                                      </p:cBhvr>
                                    </p:animEffect>
                                  </p:childTnLst>
                                </p:cTn>
                              </p:par>
                              <p:par>
                                <p:cTn id="44" presetID="3" presetClass="entr" presetSubtype="10"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linds(horizontal)">
                                      <p:cBhvr>
                                        <p:cTn id="46" dur="3000"/>
                                        <p:tgtEl>
                                          <p:spTgt spid="10"/>
                                        </p:tgtEl>
                                      </p:cBhvr>
                                    </p:animEffect>
                                  </p:childTnLst>
                                </p:cTn>
                              </p:par>
                              <p:par>
                                <p:cTn id="47" presetID="3" presetClass="entr" presetSubtype="10" fill="hold" grpId="1"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linds(horizontal)">
                                      <p:cBhvr>
                                        <p:cTn id="49" dur="3000"/>
                                        <p:tgtEl>
                                          <p:spTgt spid="11"/>
                                        </p:tgtEl>
                                      </p:cBhvr>
                                    </p:animEffect>
                                  </p:childTnLst>
                                </p:cTn>
                              </p:par>
                              <p:par>
                                <p:cTn id="50" presetID="8" presetClass="emph" presetSubtype="0" fill="hold" grpId="2" nodeType="withEffect">
                                  <p:stCondLst>
                                    <p:cond delay="0"/>
                                  </p:stCondLst>
                                  <p:childTnLst>
                                    <p:animRot by="10800000">
                                      <p:cBhvr>
                                        <p:cTn id="51" dur="3000" fill="hold"/>
                                        <p:tgtEl>
                                          <p:spTgt spid="7"/>
                                        </p:tgtEl>
                                        <p:attrNameLst>
                                          <p:attrName>r</p:attrName>
                                        </p:attrNameLst>
                                      </p:cBhvr>
                                    </p:animRot>
                                  </p:childTnLst>
                                </p:cTn>
                              </p:par>
                              <p:par>
                                <p:cTn id="52" presetID="8" presetClass="emph" presetSubtype="0" fill="hold" grpId="2" nodeType="withEffect">
                                  <p:stCondLst>
                                    <p:cond delay="0"/>
                                  </p:stCondLst>
                                  <p:childTnLst>
                                    <p:animRot by="10800000">
                                      <p:cBhvr>
                                        <p:cTn id="53" dur="3000" fill="hold"/>
                                        <p:tgtEl>
                                          <p:spTgt spid="8"/>
                                        </p:tgtEl>
                                        <p:attrNameLst>
                                          <p:attrName>r</p:attrName>
                                        </p:attrNameLst>
                                      </p:cBhvr>
                                    </p:animRot>
                                  </p:childTnLst>
                                </p:cTn>
                              </p:par>
                              <p:par>
                                <p:cTn id="54" presetID="8" presetClass="emph" presetSubtype="0" fill="hold" grpId="2" nodeType="withEffect">
                                  <p:stCondLst>
                                    <p:cond delay="0"/>
                                  </p:stCondLst>
                                  <p:childTnLst>
                                    <p:animRot by="10800000">
                                      <p:cBhvr>
                                        <p:cTn id="55" dur="3000" fill="hold"/>
                                        <p:tgtEl>
                                          <p:spTgt spid="9"/>
                                        </p:tgtEl>
                                        <p:attrNameLst>
                                          <p:attrName>r</p:attrName>
                                        </p:attrNameLst>
                                      </p:cBhvr>
                                    </p:animRot>
                                  </p:childTnLst>
                                </p:cTn>
                              </p:par>
                              <p:par>
                                <p:cTn id="56" presetID="8" presetClass="emph" presetSubtype="0" fill="hold" grpId="2" nodeType="withEffect">
                                  <p:stCondLst>
                                    <p:cond delay="0"/>
                                  </p:stCondLst>
                                  <p:childTnLst>
                                    <p:animRot by="-10800000">
                                      <p:cBhvr>
                                        <p:cTn id="57" dur="3000" fill="hold"/>
                                        <p:tgtEl>
                                          <p:spTgt spid="6"/>
                                        </p:tgtEl>
                                        <p:attrNameLst>
                                          <p:attrName>r</p:attrName>
                                        </p:attrNameLst>
                                      </p:cBhvr>
                                    </p:animRot>
                                  </p:childTnLst>
                                </p:cTn>
                              </p:par>
                              <p:par>
                                <p:cTn id="58" presetID="8" presetClass="emph" presetSubtype="0" fill="hold" grpId="2" nodeType="withEffect">
                                  <p:stCondLst>
                                    <p:cond delay="0"/>
                                  </p:stCondLst>
                                  <p:childTnLst>
                                    <p:animRot by="-10800000">
                                      <p:cBhvr>
                                        <p:cTn id="59" dur="3000" fill="hold"/>
                                        <p:tgtEl>
                                          <p:spTgt spid="10"/>
                                        </p:tgtEl>
                                        <p:attrNameLst>
                                          <p:attrName>r</p:attrName>
                                        </p:attrNameLst>
                                      </p:cBhvr>
                                    </p:animRot>
                                  </p:childTnLst>
                                </p:cTn>
                              </p:par>
                              <p:par>
                                <p:cTn id="60" presetID="8" presetClass="emph" presetSubtype="0" fill="hold" grpId="2" nodeType="withEffect">
                                  <p:stCondLst>
                                    <p:cond delay="0"/>
                                  </p:stCondLst>
                                  <p:childTnLst>
                                    <p:animRot by="-10800000">
                                      <p:cBhvr>
                                        <p:cTn id="61" dur="3000" fill="hold"/>
                                        <p:tgtEl>
                                          <p:spTgt spid="11"/>
                                        </p:tgtEl>
                                        <p:attrNameLst>
                                          <p:attrName>r</p:attrName>
                                        </p:attrNameLst>
                                      </p:cBhvr>
                                    </p:animRot>
                                  </p:childTnLst>
                                </p:cTn>
                              </p:par>
                            </p:childTnLst>
                          </p:cTn>
                        </p:par>
                        <p:par>
                          <p:cTn id="62" fill="hold">
                            <p:stCondLst>
                              <p:cond delay="3000"/>
                            </p:stCondLst>
                            <p:childTnLst>
                              <p:par>
                                <p:cTn id="63" presetID="2" presetClass="exit" presetSubtype="2" fill="hold" grpId="3" nodeType="afterEffect">
                                  <p:stCondLst>
                                    <p:cond delay="0"/>
                                  </p:stCondLst>
                                  <p:childTnLst>
                                    <p:anim calcmode="lin" valueType="num">
                                      <p:cBhvr additive="base">
                                        <p:cTn id="64" dur="3000"/>
                                        <p:tgtEl>
                                          <p:spTgt spid="7"/>
                                        </p:tgtEl>
                                        <p:attrNameLst>
                                          <p:attrName>ppt_x</p:attrName>
                                        </p:attrNameLst>
                                      </p:cBhvr>
                                      <p:tavLst>
                                        <p:tav tm="0">
                                          <p:val>
                                            <p:strVal val="ppt_x"/>
                                          </p:val>
                                        </p:tav>
                                        <p:tav tm="100000">
                                          <p:val>
                                            <p:strVal val="1+ppt_w/2"/>
                                          </p:val>
                                        </p:tav>
                                      </p:tavLst>
                                    </p:anim>
                                    <p:anim calcmode="lin" valueType="num">
                                      <p:cBhvr additive="base">
                                        <p:cTn id="65" dur="3000"/>
                                        <p:tgtEl>
                                          <p:spTgt spid="7"/>
                                        </p:tgtEl>
                                        <p:attrNameLst>
                                          <p:attrName>ppt_y</p:attrName>
                                        </p:attrNameLst>
                                      </p:cBhvr>
                                      <p:tavLst>
                                        <p:tav tm="0">
                                          <p:val>
                                            <p:strVal val="ppt_y"/>
                                          </p:val>
                                        </p:tav>
                                        <p:tav tm="100000">
                                          <p:val>
                                            <p:strVal val="ppt_y"/>
                                          </p:val>
                                        </p:tav>
                                      </p:tavLst>
                                    </p:anim>
                                    <p:set>
                                      <p:cBhvr>
                                        <p:cTn id="66" dur="1" fill="hold">
                                          <p:stCondLst>
                                            <p:cond delay="2999"/>
                                          </p:stCondLst>
                                        </p:cTn>
                                        <p:tgtEl>
                                          <p:spTgt spid="7"/>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3000"/>
                                        <p:tgtEl>
                                          <p:spTgt spid="8"/>
                                        </p:tgtEl>
                                        <p:attrNameLst>
                                          <p:attrName>ppt_x</p:attrName>
                                        </p:attrNameLst>
                                      </p:cBhvr>
                                      <p:tavLst>
                                        <p:tav tm="0">
                                          <p:val>
                                            <p:strVal val="ppt_x"/>
                                          </p:val>
                                        </p:tav>
                                        <p:tav tm="100000">
                                          <p:val>
                                            <p:strVal val="1+ppt_w/2"/>
                                          </p:val>
                                        </p:tav>
                                      </p:tavLst>
                                    </p:anim>
                                    <p:anim calcmode="lin" valueType="num">
                                      <p:cBhvr additive="base">
                                        <p:cTn id="69" dur="3000"/>
                                        <p:tgtEl>
                                          <p:spTgt spid="8"/>
                                        </p:tgtEl>
                                        <p:attrNameLst>
                                          <p:attrName>ppt_y</p:attrName>
                                        </p:attrNameLst>
                                      </p:cBhvr>
                                      <p:tavLst>
                                        <p:tav tm="0">
                                          <p:val>
                                            <p:strVal val="ppt_y"/>
                                          </p:val>
                                        </p:tav>
                                        <p:tav tm="100000">
                                          <p:val>
                                            <p:strVal val="ppt_y"/>
                                          </p:val>
                                        </p:tav>
                                      </p:tavLst>
                                    </p:anim>
                                    <p:set>
                                      <p:cBhvr>
                                        <p:cTn id="70" dur="1" fill="hold">
                                          <p:stCondLst>
                                            <p:cond delay="2999"/>
                                          </p:stCondLst>
                                        </p:cTn>
                                        <p:tgtEl>
                                          <p:spTgt spid="8"/>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3000"/>
                                        <p:tgtEl>
                                          <p:spTgt spid="9"/>
                                        </p:tgtEl>
                                        <p:attrNameLst>
                                          <p:attrName>ppt_x</p:attrName>
                                        </p:attrNameLst>
                                      </p:cBhvr>
                                      <p:tavLst>
                                        <p:tav tm="0">
                                          <p:val>
                                            <p:strVal val="ppt_x"/>
                                          </p:val>
                                        </p:tav>
                                        <p:tav tm="100000">
                                          <p:val>
                                            <p:strVal val="1+ppt_w/2"/>
                                          </p:val>
                                        </p:tav>
                                      </p:tavLst>
                                    </p:anim>
                                    <p:anim calcmode="lin" valueType="num">
                                      <p:cBhvr additive="base">
                                        <p:cTn id="73" dur="3000"/>
                                        <p:tgtEl>
                                          <p:spTgt spid="9"/>
                                        </p:tgtEl>
                                        <p:attrNameLst>
                                          <p:attrName>ppt_y</p:attrName>
                                        </p:attrNameLst>
                                      </p:cBhvr>
                                      <p:tavLst>
                                        <p:tav tm="0">
                                          <p:val>
                                            <p:strVal val="ppt_y"/>
                                          </p:val>
                                        </p:tav>
                                        <p:tav tm="100000">
                                          <p:val>
                                            <p:strVal val="ppt_y"/>
                                          </p:val>
                                        </p:tav>
                                      </p:tavLst>
                                    </p:anim>
                                    <p:set>
                                      <p:cBhvr>
                                        <p:cTn id="74" dur="1" fill="hold">
                                          <p:stCondLst>
                                            <p:cond delay="2999"/>
                                          </p:stCondLst>
                                        </p:cTn>
                                        <p:tgtEl>
                                          <p:spTgt spid="9"/>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3000"/>
                                        <p:tgtEl>
                                          <p:spTgt spid="6"/>
                                        </p:tgtEl>
                                        <p:attrNameLst>
                                          <p:attrName>ppt_x</p:attrName>
                                        </p:attrNameLst>
                                      </p:cBhvr>
                                      <p:tavLst>
                                        <p:tav tm="0">
                                          <p:val>
                                            <p:strVal val="ppt_x"/>
                                          </p:val>
                                        </p:tav>
                                        <p:tav tm="100000">
                                          <p:val>
                                            <p:strVal val="0-ppt_w/2"/>
                                          </p:val>
                                        </p:tav>
                                      </p:tavLst>
                                    </p:anim>
                                    <p:anim calcmode="lin" valueType="num">
                                      <p:cBhvr additive="base">
                                        <p:cTn id="77" dur="3000"/>
                                        <p:tgtEl>
                                          <p:spTgt spid="6"/>
                                        </p:tgtEl>
                                        <p:attrNameLst>
                                          <p:attrName>ppt_y</p:attrName>
                                        </p:attrNameLst>
                                      </p:cBhvr>
                                      <p:tavLst>
                                        <p:tav tm="0">
                                          <p:val>
                                            <p:strVal val="ppt_y"/>
                                          </p:val>
                                        </p:tav>
                                        <p:tav tm="100000">
                                          <p:val>
                                            <p:strVal val="ppt_y"/>
                                          </p:val>
                                        </p:tav>
                                      </p:tavLst>
                                    </p:anim>
                                    <p:set>
                                      <p:cBhvr>
                                        <p:cTn id="78" dur="1" fill="hold">
                                          <p:stCondLst>
                                            <p:cond delay="2999"/>
                                          </p:stCondLst>
                                        </p:cTn>
                                        <p:tgtEl>
                                          <p:spTgt spid="6"/>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3000"/>
                                        <p:tgtEl>
                                          <p:spTgt spid="10"/>
                                        </p:tgtEl>
                                        <p:attrNameLst>
                                          <p:attrName>ppt_x</p:attrName>
                                        </p:attrNameLst>
                                      </p:cBhvr>
                                      <p:tavLst>
                                        <p:tav tm="0">
                                          <p:val>
                                            <p:strVal val="ppt_x"/>
                                          </p:val>
                                        </p:tav>
                                        <p:tav tm="100000">
                                          <p:val>
                                            <p:strVal val="0-ppt_w/2"/>
                                          </p:val>
                                        </p:tav>
                                      </p:tavLst>
                                    </p:anim>
                                    <p:anim calcmode="lin" valueType="num">
                                      <p:cBhvr additive="base">
                                        <p:cTn id="81" dur="3000"/>
                                        <p:tgtEl>
                                          <p:spTgt spid="10"/>
                                        </p:tgtEl>
                                        <p:attrNameLst>
                                          <p:attrName>ppt_y</p:attrName>
                                        </p:attrNameLst>
                                      </p:cBhvr>
                                      <p:tavLst>
                                        <p:tav tm="0">
                                          <p:val>
                                            <p:strVal val="ppt_y"/>
                                          </p:val>
                                        </p:tav>
                                        <p:tav tm="100000">
                                          <p:val>
                                            <p:strVal val="ppt_y"/>
                                          </p:val>
                                        </p:tav>
                                      </p:tavLst>
                                    </p:anim>
                                    <p:set>
                                      <p:cBhvr>
                                        <p:cTn id="82" dur="1" fill="hold">
                                          <p:stCondLst>
                                            <p:cond delay="2999"/>
                                          </p:stCondLst>
                                        </p:cTn>
                                        <p:tgtEl>
                                          <p:spTgt spid="10"/>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3000"/>
                                        <p:tgtEl>
                                          <p:spTgt spid="11"/>
                                        </p:tgtEl>
                                        <p:attrNameLst>
                                          <p:attrName>ppt_x</p:attrName>
                                        </p:attrNameLst>
                                      </p:cBhvr>
                                      <p:tavLst>
                                        <p:tav tm="0">
                                          <p:val>
                                            <p:strVal val="ppt_x"/>
                                          </p:val>
                                        </p:tav>
                                        <p:tav tm="100000">
                                          <p:val>
                                            <p:strVal val="0-ppt_w/2"/>
                                          </p:val>
                                        </p:tav>
                                      </p:tavLst>
                                    </p:anim>
                                    <p:anim calcmode="lin" valueType="num">
                                      <p:cBhvr additive="base">
                                        <p:cTn id="85" dur="3000"/>
                                        <p:tgtEl>
                                          <p:spTgt spid="11"/>
                                        </p:tgtEl>
                                        <p:attrNameLst>
                                          <p:attrName>ppt_y</p:attrName>
                                        </p:attrNameLst>
                                      </p:cBhvr>
                                      <p:tavLst>
                                        <p:tav tm="0">
                                          <p:val>
                                            <p:strVal val="ppt_y"/>
                                          </p:val>
                                        </p:tav>
                                        <p:tav tm="100000">
                                          <p:val>
                                            <p:strVal val="ppt_y"/>
                                          </p:val>
                                        </p:tav>
                                      </p:tavLst>
                                    </p:anim>
                                    <p:set>
                                      <p:cBhvr>
                                        <p:cTn id="86" dur="1" fill="hold">
                                          <p:stCondLst>
                                            <p:cond delay="2999"/>
                                          </p:stCondLst>
                                        </p:cTn>
                                        <p:tgtEl>
                                          <p:spTgt spid="11"/>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3000" fill="hold"/>
                                        <p:tgtEl>
                                          <p:spTgt spid="5"/>
                                        </p:tgtEl>
                                        <p:attrNameLst>
                                          <p:attrName>ppt_w</p:attrName>
                                        </p:attrNameLst>
                                      </p:cBhvr>
                                      <p:tavLst>
                                        <p:tav tm="0">
                                          <p:val>
                                            <p:strVal val="4/3*#ppt_w"/>
                                          </p:val>
                                        </p:tav>
                                        <p:tav tm="100000">
                                          <p:val>
                                            <p:strVal val="#ppt_w"/>
                                          </p:val>
                                        </p:tav>
                                      </p:tavLst>
                                    </p:anim>
                                    <p:anim calcmode="lin" valueType="num">
                                      <p:cBhvr>
                                        <p:cTn id="90" dur="3000" fill="hold"/>
                                        <p:tgtEl>
                                          <p:spTgt spid="5"/>
                                        </p:tgtEl>
                                        <p:attrNameLst>
                                          <p:attrName>ppt_h</p:attrName>
                                        </p:attrNameLst>
                                      </p:cBhvr>
                                      <p:tavLst>
                                        <p:tav tm="0">
                                          <p:val>
                                            <p:strVal val="4/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5"/>
                                        </p:tgtEl>
                                        <p:attrNameLst>
                                          <p:attrName>style.visibility</p:attrName>
                                        </p:attrNameLst>
                                      </p:cBhvr>
                                      <p:to>
                                        <p:strVal val="visible"/>
                                      </p:to>
                                    </p:set>
                                    <p:animEffect transition="in" filter="barn(outVertical)">
                                      <p:cBhvr>
                                        <p:cTn id="9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0(59).jpg"/>
          <p:cNvPicPr>
            <a:picLocks noChangeAspect="1"/>
          </p:cNvPicPr>
          <p:nvPr/>
        </p:nvPicPr>
        <p:blipFill>
          <a:blip r:embed="rId2"/>
          <a:stretch>
            <a:fillRect/>
          </a:stretch>
        </p:blipFill>
        <p:spPr>
          <a:xfrm>
            <a:off x="0" y="0"/>
            <a:ext cx="9144000" cy="6858000"/>
          </a:xfrm>
          <a:prstGeom prst="rect">
            <a:avLst/>
          </a:prstGeom>
        </p:spPr>
      </p:pic>
      <p:pic>
        <p:nvPicPr>
          <p:cNvPr id="6" name="5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7221692" y="-642942"/>
            <a:ext cx="1922308" cy="2000240"/>
          </a:xfrm>
          <a:prstGeom prst="rect">
            <a:avLst/>
          </a:prstGeom>
          <a:effectLst>
            <a:reflection blurRad="6350" stA="50000" endA="295" endPos="92000" dist="101600" dir="5400000" sy="-100000" algn="bl" rotWithShape="0"/>
          </a:effectLst>
        </p:spPr>
      </p:pic>
      <p:pic>
        <p:nvPicPr>
          <p:cNvPr id="7" name="6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6500827" y="857232"/>
            <a:ext cx="1922308" cy="2000240"/>
          </a:xfrm>
          <a:prstGeom prst="rect">
            <a:avLst/>
          </a:prstGeom>
          <a:effectLst>
            <a:reflection blurRad="6350" stA="50000" endA="295" endPos="92000" dist="101600" dir="5400000" sy="-100000" algn="bl" rotWithShape="0"/>
          </a:effectLst>
        </p:spPr>
      </p:pic>
      <p:pic>
        <p:nvPicPr>
          <p:cNvPr id="8" name="7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1" y="-642942"/>
            <a:ext cx="1922308" cy="2000240"/>
          </a:xfrm>
          <a:prstGeom prst="rect">
            <a:avLst/>
          </a:prstGeom>
          <a:effectLst>
            <a:reflection blurRad="6350" stA="50000" endA="295" endPos="92000" dist="101600" dir="5400000" sy="-100000" algn="bl" rotWithShape="0"/>
          </a:effectLst>
        </p:spPr>
      </p:pic>
      <p:pic>
        <p:nvPicPr>
          <p:cNvPr id="9" name="8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785787" y="928670"/>
            <a:ext cx="1922308" cy="2000240"/>
          </a:xfrm>
          <a:prstGeom prst="rect">
            <a:avLst/>
          </a:prstGeom>
          <a:effectLst>
            <a:reflection blurRad="6350" stA="50000" endA="295" endPos="92000" dist="101600" dir="5400000" sy="-100000" algn="bl" rotWithShape="0"/>
          </a:effectLst>
        </p:spPr>
      </p:pic>
      <p:pic>
        <p:nvPicPr>
          <p:cNvPr id="10" name="9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1857357" y="2285992"/>
            <a:ext cx="1922308" cy="2000240"/>
          </a:xfrm>
          <a:prstGeom prst="rect">
            <a:avLst/>
          </a:prstGeom>
          <a:effectLst>
            <a:reflection blurRad="6350" stA="50000" endA="295" endPos="92000" dist="101600" dir="5400000" sy="-100000" algn="bl" rotWithShape="0"/>
          </a:effectLst>
        </p:spPr>
      </p:pic>
      <p:pic>
        <p:nvPicPr>
          <p:cNvPr id="11" name="10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5786447" y="2285992"/>
            <a:ext cx="1922308" cy="2000240"/>
          </a:xfrm>
          <a:prstGeom prst="rect">
            <a:avLst/>
          </a:prstGeom>
          <a:effectLst>
            <a:reflection blurRad="6350" stA="50000" endA="295" endPos="92000" dist="101600" dir="5400000" sy="-100000" algn="bl" rotWithShape="0"/>
          </a:effectLst>
        </p:spPr>
      </p:pic>
      <p:pic>
        <p:nvPicPr>
          <p:cNvPr id="12" name="11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3000365" y="3643314"/>
            <a:ext cx="1922308" cy="2000240"/>
          </a:xfrm>
          <a:prstGeom prst="rect">
            <a:avLst/>
          </a:prstGeom>
          <a:effectLst>
            <a:reflection blurRad="6350" stA="50000" endA="295" endPos="92000" dist="101600" dir="5400000" sy="-100000" algn="bl" rotWithShape="0"/>
          </a:effectLst>
        </p:spPr>
      </p:pic>
      <p:pic>
        <p:nvPicPr>
          <p:cNvPr id="13" name="12 Imagen" descr="espiral_verde_by_lizjblovato-d4xqmes.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4786315" y="3714752"/>
            <a:ext cx="1922308" cy="2000240"/>
          </a:xfrm>
          <a:prstGeom prst="rect">
            <a:avLst/>
          </a:prstGeom>
          <a:effectLst>
            <a:reflection blurRad="6350" stA="50000" endA="295" endPos="92000" dist="101600" dir="5400000" sy="-100000" algn="bl" rotWithShape="0"/>
          </a:effectLst>
        </p:spPr>
      </p:pic>
      <p:sp>
        <p:nvSpPr>
          <p:cNvPr id="14" name="13 Rectángulo"/>
          <p:cNvSpPr/>
          <p:nvPr/>
        </p:nvSpPr>
        <p:spPr>
          <a:xfrm>
            <a:off x="0" y="-642966"/>
            <a:ext cx="9144000" cy="7500966"/>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9"/>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3"/>
                                        </p:tgtEl>
                                        <p:attrNameLst>
                                          <p:attrName>r</p:attrName>
                                        </p:attrNameLst>
                                      </p:cBhvr>
                                    </p:animRot>
                                  </p:childTnLst>
                                </p:cTn>
                              </p:par>
                            </p:childTnLst>
                          </p:cTn>
                        </p:par>
                        <p:par>
                          <p:cTn id="56" fill="hold">
                            <p:stCondLst>
                              <p:cond delay="3000"/>
                            </p:stCondLst>
                            <p:childTnLst>
                              <p:par>
                                <p:cTn id="57" presetID="2" presetClass="exit" presetSubtype="6" fill="hold" nodeType="after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6" fill="hold"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1+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6" fill="hold"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6" fill="hold"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1+ppt_h/2"/>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12"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1+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12"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1+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12" fill="hold"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8"/>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3"/>
                                        </p:tgtEl>
                                        <p:attrNameLst>
                                          <p:attrName>r</p:attrName>
                                        </p:attrNameLst>
                                      </p:cBhvr>
                                    </p:animRo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95000"/>
                </a:schemeClr>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0(77).jpg"/>
          <p:cNvPicPr>
            <a:picLocks noChangeAspect="1"/>
          </p:cNvPicPr>
          <p:nvPr/>
        </p:nvPicPr>
        <p:blipFill>
          <a:blip r:embed="rId2">
            <a:lum contrast="10000"/>
          </a:blip>
          <a:stretch>
            <a:fillRect/>
          </a:stretch>
        </p:blipFill>
        <p:spPr>
          <a:xfrm>
            <a:off x="-17859" y="0"/>
            <a:ext cx="9161859" cy="6858000"/>
          </a:xfrm>
          <a:prstGeom prst="rect">
            <a:avLst/>
          </a:prstGeom>
        </p:spPr>
      </p:pic>
      <p:pic>
        <p:nvPicPr>
          <p:cNvPr id="5" name="4 Imagen" descr="efecotos,luces,círculos (1).png"/>
          <p:cNvPicPr>
            <a:picLocks noChangeAspect="1"/>
          </p:cNvPicPr>
          <p:nvPr/>
        </p:nvPicPr>
        <p:blipFill>
          <a:blip r:embed="rId3">
            <a:duotone>
              <a:prstClr val="black"/>
              <a:srgbClr val="FF0000">
                <a:tint val="45000"/>
                <a:satMod val="400000"/>
              </a:srgbClr>
            </a:duotone>
            <a:lum bright="-40000" contrast="40000"/>
          </a:blip>
          <a:stretch>
            <a:fillRect/>
          </a:stretch>
        </p:blipFill>
        <p:spPr>
          <a:xfrm>
            <a:off x="1785918" y="785794"/>
            <a:ext cx="5500726" cy="5500726"/>
          </a:xfrm>
          <a:prstGeom prst="ellipse">
            <a:avLst/>
          </a:prstGeom>
        </p:spPr>
      </p:pic>
      <p:pic>
        <p:nvPicPr>
          <p:cNvPr id="6" name="5 Imagen" descr="efecotos,luces,círculos (1).png"/>
          <p:cNvPicPr>
            <a:picLocks noChangeAspect="1"/>
          </p:cNvPicPr>
          <p:nvPr/>
        </p:nvPicPr>
        <p:blipFill>
          <a:blip r:embed="rId3">
            <a:duotone>
              <a:prstClr val="black"/>
              <a:srgbClr val="FF0000">
                <a:tint val="45000"/>
                <a:satMod val="400000"/>
              </a:srgbClr>
            </a:duotone>
            <a:lum bright="-40000" contrast="40000"/>
          </a:blip>
          <a:stretch>
            <a:fillRect/>
          </a:stretch>
        </p:blipFill>
        <p:spPr>
          <a:xfrm>
            <a:off x="3143240" y="2143116"/>
            <a:ext cx="2786082" cy="2724168"/>
          </a:xfrm>
          <a:prstGeom prst="ellipse">
            <a:avLst/>
          </a:prstGeom>
        </p:spPr>
      </p:pic>
      <p:sp>
        <p:nvSpPr>
          <p:cNvPr id="7" name="6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anim calcmode="lin" valueType="num">
                                      <p:cBhvr>
                                        <p:cTn id="20" dur="3000" fill="hold"/>
                                        <p:tgtEl>
                                          <p:spTgt spid="6"/>
                                        </p:tgtEl>
                                        <p:attrNameLst>
                                          <p:attrName>ppt_x</p:attrName>
                                        </p:attrNameLst>
                                      </p:cBhvr>
                                      <p:tavLst>
                                        <p:tav tm="0">
                                          <p:val>
                                            <p:fltVal val="0.5"/>
                                          </p:val>
                                        </p:tav>
                                        <p:tav tm="100000">
                                          <p:val>
                                            <p:strVal val="#ppt_x"/>
                                          </p:val>
                                        </p:tav>
                                      </p:tavLst>
                                    </p:anim>
                                    <p:anim calcmode="lin" valueType="num">
                                      <p:cBhvr>
                                        <p:cTn id="21" dur="3000" fill="hold"/>
                                        <p:tgtEl>
                                          <p:spTgt spid="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0C0">
                  <a:shade val="67500"/>
                  <a:satMod val="115000"/>
                </a:srgbClr>
              </a:gs>
              <a:gs pos="100000">
                <a:srgbClr val="0070C0">
                  <a:shade val="100000"/>
                  <a:satMod val="115000"/>
                </a:srgbClr>
              </a:gs>
            </a:gsLst>
            <a:path path="circle">
              <a:fillToRect l="50000" t="50000" r="50000" b="50000"/>
            </a:path>
            <a:tileRect/>
          </a:gradFill>
        </p:spPr>
        <p:txBody>
          <a:bodyPr/>
          <a:lstStyle/>
          <a:p>
            <a:endParaRPr lang="es-ES" dirty="0"/>
          </a:p>
        </p:txBody>
      </p:sp>
      <p:pic>
        <p:nvPicPr>
          <p:cNvPr id="5" name="4 Imagen" descr="TOP-come-allevare-la-betta-splendens_b9858358635ffe149a82f0ca620d94871.jpg"/>
          <p:cNvPicPr>
            <a:picLocks noChangeAspect="1"/>
          </p:cNvPicPr>
          <p:nvPr/>
        </p:nvPicPr>
        <p:blipFill>
          <a:blip r:embed="rId2"/>
          <a:stretch>
            <a:fillRect/>
          </a:stretch>
        </p:blipFill>
        <p:spPr>
          <a:xfrm>
            <a:off x="0" y="0"/>
            <a:ext cx="9144000" cy="6858000"/>
          </a:xfrm>
          <a:prstGeom prst="rect">
            <a:avLst/>
          </a:prstGeom>
        </p:spPr>
      </p:pic>
      <p:pic>
        <p:nvPicPr>
          <p:cNvPr id="6" name="5 Imagen" descr="spiral-149349_640.png"/>
          <p:cNvPicPr>
            <a:picLocks noChangeAspect="1"/>
          </p:cNvPicPr>
          <p:nvPr/>
        </p:nvPicPr>
        <p:blipFill>
          <a:blip r:embed="rId3">
            <a:duotone>
              <a:prstClr val="black"/>
              <a:srgbClr val="0000CC">
                <a:tint val="45000"/>
                <a:satMod val="400000"/>
              </a:srgbClr>
            </a:duotone>
            <a:lum contrast="40000"/>
          </a:blip>
          <a:stretch>
            <a:fillRect/>
          </a:stretch>
        </p:blipFill>
        <p:spPr>
          <a:xfrm>
            <a:off x="3000364" y="1643050"/>
            <a:ext cx="3643338" cy="3837472"/>
          </a:xfrm>
          <a:prstGeom prst="rect">
            <a:avLst/>
          </a:prstGeom>
        </p:spPr>
      </p:pic>
      <p:pic>
        <p:nvPicPr>
          <p:cNvPr id="7" name="6 Imagen" descr="spiral-149349_640.png"/>
          <p:cNvPicPr>
            <a:picLocks noChangeAspect="1"/>
          </p:cNvPicPr>
          <p:nvPr/>
        </p:nvPicPr>
        <p:blipFill>
          <a:blip r:embed="rId3">
            <a:duotone>
              <a:prstClr val="black"/>
              <a:srgbClr val="FF3300">
                <a:tint val="45000"/>
                <a:satMod val="400000"/>
              </a:srgbClr>
            </a:duotone>
            <a:lum contrast="40000"/>
          </a:blip>
          <a:stretch>
            <a:fillRect/>
          </a:stretch>
        </p:blipFill>
        <p:spPr>
          <a:xfrm rot="5400000">
            <a:off x="2857488" y="1714488"/>
            <a:ext cx="3786214" cy="3929090"/>
          </a:xfrm>
          <a:prstGeom prst="rect">
            <a:avLst/>
          </a:prstGeom>
        </p:spPr>
      </p:pic>
      <p:sp>
        <p:nvSpPr>
          <p:cNvPr id="8" name="7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6"/>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7"/>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fltVal val="0"/>
                                          </p:val>
                                        </p:tav>
                                      </p:tavLst>
                                    </p:anim>
                                    <p:anim calcmode="lin" valueType="num">
                                      <p:cBhvr>
                                        <p:cTn id="28" dur="3000"/>
                                        <p:tgtEl>
                                          <p:spTgt spid="6"/>
                                        </p:tgtEl>
                                        <p:attrNameLst>
                                          <p:attrName>ppt_x</p:attrName>
                                        </p:attrNameLst>
                                      </p:cBhvr>
                                      <p:tavLst>
                                        <p:tav tm="0">
                                          <p:val>
                                            <p:strVal val="ppt_x"/>
                                          </p:val>
                                        </p:tav>
                                        <p:tav tm="100000">
                                          <p:val>
                                            <p:fltVal val="0.5"/>
                                          </p:val>
                                        </p:tav>
                                      </p:tavLst>
                                    </p:anim>
                                    <p:anim calcmode="lin" valueType="num">
                                      <p:cBhvr>
                                        <p:cTn id="29" dur="3000"/>
                                        <p:tgtEl>
                                          <p:spTgt spid="6"/>
                                        </p:tgtEl>
                                        <p:attrNameLst>
                                          <p:attrName>ppt_y</p:attrName>
                                        </p:attrNameLst>
                                      </p:cBhvr>
                                      <p:tavLst>
                                        <p:tav tm="0">
                                          <p:val>
                                            <p:strVal val="ppt_y"/>
                                          </p:val>
                                        </p:tav>
                                        <p:tav tm="100000">
                                          <p:val>
                                            <p:fltVal val="0.5"/>
                                          </p:val>
                                        </p:tav>
                                      </p:tavLst>
                                    </p:anim>
                                    <p:set>
                                      <p:cBhvr>
                                        <p:cTn id="30" dur="1" fill="hold">
                                          <p:stCondLst>
                                            <p:cond delay="2999"/>
                                          </p:stCondLst>
                                        </p:cTn>
                                        <p:tgtEl>
                                          <p:spTgt spid="6"/>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7"/>
                                        </p:tgtEl>
                                        <p:attrNameLst>
                                          <p:attrName>ppt_w</p:attrName>
                                        </p:attrNameLst>
                                      </p:cBhvr>
                                      <p:tavLst>
                                        <p:tav tm="0">
                                          <p:val>
                                            <p:strVal val="ppt_w"/>
                                          </p:val>
                                        </p:tav>
                                        <p:tav tm="100000">
                                          <p:val>
                                            <p:fltVal val="0"/>
                                          </p:val>
                                        </p:tav>
                                      </p:tavLst>
                                    </p:anim>
                                    <p:anim calcmode="lin" valueType="num">
                                      <p:cBhvr>
                                        <p:cTn id="33" dur="3000"/>
                                        <p:tgtEl>
                                          <p:spTgt spid="7"/>
                                        </p:tgtEl>
                                        <p:attrNameLst>
                                          <p:attrName>ppt_h</p:attrName>
                                        </p:attrNameLst>
                                      </p:cBhvr>
                                      <p:tavLst>
                                        <p:tav tm="0">
                                          <p:val>
                                            <p:strVal val="ppt_h"/>
                                          </p:val>
                                        </p:tav>
                                        <p:tav tm="100000">
                                          <p:val>
                                            <p:fltVal val="0"/>
                                          </p:val>
                                        </p:tav>
                                      </p:tavLst>
                                    </p:anim>
                                    <p:anim calcmode="lin" valueType="num">
                                      <p:cBhvr>
                                        <p:cTn id="34" dur="3000"/>
                                        <p:tgtEl>
                                          <p:spTgt spid="7"/>
                                        </p:tgtEl>
                                        <p:attrNameLst>
                                          <p:attrName>ppt_x</p:attrName>
                                        </p:attrNameLst>
                                      </p:cBhvr>
                                      <p:tavLst>
                                        <p:tav tm="0">
                                          <p:val>
                                            <p:strVal val="ppt_x"/>
                                          </p:val>
                                        </p:tav>
                                        <p:tav tm="100000">
                                          <p:val>
                                            <p:fltVal val="0.5"/>
                                          </p:val>
                                        </p:tav>
                                      </p:tavLst>
                                    </p:anim>
                                    <p:anim calcmode="lin" valueType="num">
                                      <p:cBhvr>
                                        <p:cTn id="35" dur="3000"/>
                                        <p:tgtEl>
                                          <p:spTgt spid="7"/>
                                        </p:tgtEl>
                                        <p:attrNameLst>
                                          <p:attrName>ppt_y</p:attrName>
                                        </p:attrNameLst>
                                      </p:cBhvr>
                                      <p:tavLst>
                                        <p:tav tm="0">
                                          <p:val>
                                            <p:strVal val="ppt_y"/>
                                          </p:val>
                                        </p:tav>
                                        <p:tav tm="100000">
                                          <p:val>
                                            <p:fltVal val="0.5"/>
                                          </p:val>
                                        </p:tav>
                                      </p:tavLst>
                                    </p:anim>
                                    <p:set>
                                      <p:cBhvr>
                                        <p:cTn id="36" dur="1" fill="hold">
                                          <p:stCondLst>
                                            <p:cond delay="2999"/>
                                          </p:stCondLst>
                                        </p:cTn>
                                        <p:tgtEl>
                                          <p:spTgt spid="7"/>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p:val>
                                            <p:strVal val="4/3*#ppt_w"/>
                                          </p:val>
                                        </p:tav>
                                        <p:tav tm="100000">
                                          <p:val>
                                            <p:strVal val="#ppt_w"/>
                                          </p:val>
                                        </p:tav>
                                      </p:tavLst>
                                    </p:anim>
                                    <p:anim calcmode="lin" valueType="num">
                                      <p:cBhvr>
                                        <p:cTn id="44" dur="3000" fill="hold"/>
                                        <p:tgtEl>
                                          <p:spTgt spid="5"/>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heel(8)">
                                      <p:cBhvr>
                                        <p:cTn id="4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8C792">
                  <a:shade val="67500"/>
                  <a:satMod val="115000"/>
                </a:srgbClr>
              </a:gs>
              <a:gs pos="100000">
                <a:srgbClr val="F8C792">
                  <a:shade val="100000"/>
                  <a:satMod val="115000"/>
                </a:srgbClr>
              </a:gs>
            </a:gsLst>
            <a:path path="circle">
              <a:fillToRect l="50000" t="50000" r="50000" b="50000"/>
            </a:path>
            <a:tileRect/>
          </a:gradFill>
        </p:spPr>
        <p:txBody>
          <a:bodyPr/>
          <a:lstStyle/>
          <a:p>
            <a:endParaRPr lang="es-ES" dirty="0"/>
          </a:p>
        </p:txBody>
      </p:sp>
      <p:pic>
        <p:nvPicPr>
          <p:cNvPr id="4" name="3 Imagen" descr="0(91).jpg"/>
          <p:cNvPicPr>
            <a:picLocks noChangeAspect="1"/>
          </p:cNvPicPr>
          <p:nvPr/>
        </p:nvPicPr>
        <p:blipFill>
          <a:blip r:embed="rId2"/>
          <a:stretch>
            <a:fillRect/>
          </a:stretch>
        </p:blipFill>
        <p:spPr>
          <a:xfrm>
            <a:off x="0" y="6691"/>
            <a:ext cx="9144000" cy="6851309"/>
          </a:xfrm>
          <a:prstGeom prst="rect">
            <a:avLst/>
          </a:prstGeom>
        </p:spPr>
      </p:pic>
      <p:pic>
        <p:nvPicPr>
          <p:cNvPr id="5" name="4 Imagen" descr="rehilete2.png"/>
          <p:cNvPicPr>
            <a:picLocks noChangeAspect="1"/>
          </p:cNvPicPr>
          <p:nvPr/>
        </p:nvPicPr>
        <p:blipFill>
          <a:blip r:embed="rId3"/>
          <a:stretch>
            <a:fillRect/>
          </a:stretch>
        </p:blipFill>
        <p:spPr>
          <a:xfrm>
            <a:off x="2000232" y="1071546"/>
            <a:ext cx="5143536" cy="4800634"/>
          </a:xfrm>
          <a:prstGeom prst="rect">
            <a:avLst/>
          </a:prstGeom>
        </p:spPr>
      </p:pic>
      <p:sp>
        <p:nvSpPr>
          <p:cNvPr id="6" name="5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5"/>
                                        </p:tgtEl>
                                        <p:attrNameLst>
                                          <p:attrName>r</p:attrName>
                                        </p:attrNameLst>
                                      </p:cBhvr>
                                    </p:animRot>
                                  </p:childTnLst>
                                </p:cTn>
                              </p:par>
                              <p:par>
                                <p:cTn id="16" presetID="23" presetClass="exit" presetSubtype="544" fill="hold" nodeType="withEffect">
                                  <p:stCondLst>
                                    <p:cond delay="0"/>
                                  </p:stCondLst>
                                  <p:childTnLst>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fltVal val="0"/>
                                          </p:val>
                                        </p:tav>
                                      </p:tavLst>
                                    </p:anim>
                                    <p:anim calcmode="lin" valueType="num">
                                      <p:cBhvr>
                                        <p:cTn id="19" dur="3000"/>
                                        <p:tgtEl>
                                          <p:spTgt spid="5"/>
                                        </p:tgtEl>
                                        <p:attrNameLst>
                                          <p:attrName>ppt_x</p:attrName>
                                        </p:attrNameLst>
                                      </p:cBhvr>
                                      <p:tavLst>
                                        <p:tav tm="0">
                                          <p:val>
                                            <p:strVal val="ppt_x"/>
                                          </p:val>
                                        </p:tav>
                                        <p:tav tm="100000">
                                          <p:val>
                                            <p:fltVal val="0.5"/>
                                          </p:val>
                                        </p:tav>
                                      </p:tavLst>
                                    </p:anim>
                                    <p:anim calcmode="lin" valueType="num">
                                      <p:cBhvr>
                                        <p:cTn id="20" dur="3000"/>
                                        <p:tgtEl>
                                          <p:spTgt spid="5"/>
                                        </p:tgtEl>
                                        <p:attrNameLst>
                                          <p:attrName>ppt_y</p:attrName>
                                        </p:attrNameLst>
                                      </p:cBhvr>
                                      <p:tavLst>
                                        <p:tav tm="0">
                                          <p:val>
                                            <p:strVal val="ppt_y"/>
                                          </p:val>
                                        </p:tav>
                                        <p:tav tm="100000">
                                          <p:val>
                                            <p:fltVal val="0.5"/>
                                          </p:val>
                                        </p:tav>
                                      </p:tavLst>
                                    </p:anim>
                                    <p:set>
                                      <p:cBhvr>
                                        <p:cTn id="21" dur="1" fill="hold">
                                          <p:stCondLst>
                                            <p:cond delay="2999"/>
                                          </p:stCondLst>
                                        </p:cTn>
                                        <p:tgtEl>
                                          <p:spTgt spid="5"/>
                                        </p:tgtEl>
                                        <p:attrNameLst>
                                          <p:attrName>style.visibility</p:attrName>
                                        </p:attrNameLst>
                                      </p:cBhvr>
                                      <p:to>
                                        <p:strVal val="hidden"/>
                                      </p:to>
                                    </p:set>
                                  </p:childTnLst>
                                </p:cTn>
                              </p:par>
                              <p:par>
                                <p:cTn id="22" presetID="35" presetClass="exit" presetSubtype="0" fill="hold" nodeType="withEffect">
                                  <p:stCondLst>
                                    <p:cond delay="0"/>
                                  </p:stCondLst>
                                  <p:childTnLst>
                                    <p:animEffect transition="out" filter="fade">
                                      <p:cBhvr>
                                        <p:cTn id="23" dur="3000"/>
                                        <p:tgtEl>
                                          <p:spTgt spid="5"/>
                                        </p:tgtEl>
                                      </p:cBhvr>
                                    </p:animEffect>
                                    <p:anim calcmode="lin" valueType="num">
                                      <p:cBhvr>
                                        <p:cTn id="24" dur="3000"/>
                                        <p:tgtEl>
                                          <p:spTgt spid="5"/>
                                        </p:tgtEl>
                                        <p:attrNameLst>
                                          <p:attrName>style.rotation</p:attrName>
                                        </p:attrNameLst>
                                      </p:cBhvr>
                                      <p:tavLst>
                                        <p:tav tm="0">
                                          <p:val>
                                            <p:fltVal val="0"/>
                                          </p:val>
                                        </p:tav>
                                        <p:tav tm="100000">
                                          <p:val>
                                            <p:fltVal val="720"/>
                                          </p:val>
                                        </p:tav>
                                      </p:tavLst>
                                    </p:anim>
                                    <p:anim calcmode="lin" valueType="num">
                                      <p:cBhvr>
                                        <p:cTn id="25" dur="3000"/>
                                        <p:tgtEl>
                                          <p:spTgt spid="5"/>
                                        </p:tgtEl>
                                        <p:attrNameLst>
                                          <p:attrName>ppt_h</p:attrName>
                                        </p:attrNameLst>
                                      </p:cBhvr>
                                      <p:tavLst>
                                        <p:tav tm="0">
                                          <p:val>
                                            <p:strVal val="ppt_h"/>
                                          </p:val>
                                        </p:tav>
                                        <p:tav tm="100000">
                                          <p:val>
                                            <p:fltVal val="0"/>
                                          </p:val>
                                        </p:tav>
                                      </p:tavLst>
                                    </p:anim>
                                    <p:anim calcmode="lin" valueType="num">
                                      <p:cBhvr>
                                        <p:cTn id="26" dur="3000"/>
                                        <p:tgtEl>
                                          <p:spTgt spid="5"/>
                                        </p:tgtEl>
                                        <p:attrNameLst>
                                          <p:attrName>ppt_w</p:attrName>
                                        </p:attrNameLst>
                                      </p:cBhvr>
                                      <p:tavLst>
                                        <p:tav tm="0">
                                          <p:val>
                                            <p:strVal val="ppt_w"/>
                                          </p:val>
                                        </p:tav>
                                        <p:tav tm="100000">
                                          <p:val>
                                            <p:fltVal val="0"/>
                                          </p:val>
                                        </p:tav>
                                      </p:tavLst>
                                    </p:anim>
                                    <p:set>
                                      <p:cBhvr>
                                        <p:cTn id="27" dur="1" fill="hold">
                                          <p:stCondLst>
                                            <p:cond delay="2999"/>
                                          </p:stCondLst>
                                        </p:cTn>
                                        <p:tgtEl>
                                          <p:spTgt spid="5"/>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p:val>
                                            <p:strVal val="4/3*#ppt_w"/>
                                          </p:val>
                                        </p:tav>
                                        <p:tav tm="100000">
                                          <p:val>
                                            <p:strVal val="#ppt_w"/>
                                          </p:val>
                                        </p:tav>
                                      </p:tavLst>
                                    </p:anim>
                                    <p:anim calcmode="lin" valueType="num">
                                      <p:cBhvr>
                                        <p:cTn id="31" dur="3000" fill="hold"/>
                                        <p:tgtEl>
                                          <p:spTgt spid="4"/>
                                        </p:tgtEl>
                                        <p:attrNameLst>
                                          <p:attrName>ppt_h</p:attrName>
                                        </p:attrNameLst>
                                      </p:cBhvr>
                                      <p:tavLst>
                                        <p:tav tm="0">
                                          <p:val>
                                            <p:strVal val="4/3*#ppt_h"/>
                                          </p:val>
                                        </p:tav>
                                        <p:tav tm="100000">
                                          <p:val>
                                            <p:strVal val="#ppt_h"/>
                                          </p:val>
                                        </p:tav>
                                      </p:tavLst>
                                    </p:anim>
                                  </p:childTnLst>
                                </p:cTn>
                              </p:par>
                              <p:par>
                                <p:cTn id="32" presetID="21" presetClass="entr" presetSubtype="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heel(8)">
                                      <p:cBhvr>
                                        <p:cTn id="3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lum contrast="10000"/>
          </a:blip>
          <a:srcRect l="5439"/>
          <a:stretch>
            <a:fillRect/>
          </a:stretch>
        </p:blipFill>
        <p:spPr>
          <a:xfrm>
            <a:off x="2969" y="0"/>
            <a:ext cx="9141031" cy="6858000"/>
          </a:xfrm>
          <a:prstGeom prst="rect">
            <a:avLst/>
          </a:prstGeom>
          <a:effectLst>
            <a:softEdge rad="31750"/>
          </a:effectLst>
        </p:spPr>
      </p:pic>
      <p:sp>
        <p:nvSpPr>
          <p:cNvPr id="6" name="5 Cheurón"/>
          <p:cNvSpPr/>
          <p:nvPr/>
        </p:nvSpPr>
        <p:spPr>
          <a:xfrm rot="5400000">
            <a:off x="2857500" y="-2857500"/>
            <a:ext cx="3429000" cy="9144000"/>
          </a:xfrm>
          <a:prstGeom prst="chevron">
            <a:avLst>
              <a:gd name="adj" fmla="val 81724"/>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857500" y="571500"/>
            <a:ext cx="3429000" cy="9144000"/>
          </a:xfrm>
          <a:prstGeom prst="chevron">
            <a:avLst>
              <a:gd name="adj" fmla="val 81724"/>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321859" y="-2036007"/>
            <a:ext cx="2500282" cy="6572296"/>
          </a:xfrm>
          <a:prstGeom prst="chevron">
            <a:avLst>
              <a:gd name="adj" fmla="val 76680"/>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321859" y="2321711"/>
            <a:ext cx="2500282" cy="6572296"/>
          </a:xfrm>
          <a:prstGeom prst="chevron">
            <a:avLst>
              <a:gd name="adj" fmla="val 76680"/>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786218" y="-1285920"/>
            <a:ext cx="1643002" cy="4214842"/>
          </a:xfrm>
          <a:prstGeom prst="chevron">
            <a:avLst>
              <a:gd name="adj" fmla="val 70923"/>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786218" y="3929078"/>
            <a:ext cx="1643002" cy="4214842"/>
          </a:xfrm>
          <a:prstGeom prst="chevron">
            <a:avLst>
              <a:gd name="adj" fmla="val 70923"/>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4125519" y="-625089"/>
            <a:ext cx="1035839" cy="2286017"/>
          </a:xfrm>
          <a:prstGeom prst="chevron">
            <a:avLst>
              <a:gd name="adj" fmla="val 60269"/>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125519" y="5197072"/>
            <a:ext cx="1035839" cy="2286017"/>
          </a:xfrm>
          <a:prstGeom prst="chevron">
            <a:avLst>
              <a:gd name="adj" fmla="val 63313"/>
            </a:avLst>
          </a:prstGeom>
          <a:gradFill flip="none" rotWithShape="1">
            <a:gsLst>
              <a:gs pos="0">
                <a:srgbClr val="003399"/>
              </a:gs>
              <a:gs pos="50000">
                <a:srgbClr val="FF3300">
                  <a:shade val="67500"/>
                  <a:satMod val="115000"/>
                </a:srgbClr>
              </a:gs>
              <a:gs pos="100000">
                <a:srgbClr val="FF33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ppt_x"/>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ppt_x"/>
                                          </p:val>
                                        </p:tav>
                                        <p:tav tm="100000">
                                          <p:val>
                                            <p:strVal val="#ppt_x"/>
                                          </p:val>
                                        </p:tav>
                                      </p:tavLst>
                                    </p:anim>
                                    <p:anim calcmode="lin" valueType="num">
                                      <p:cBhvr additive="base">
                                        <p:cTn id="19" dur="2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ppt_x"/>
                                          </p:val>
                                        </p:tav>
                                        <p:tav tm="100000">
                                          <p:val>
                                            <p:strVal val="#ppt_x"/>
                                          </p:val>
                                        </p:tav>
                                      </p:tavLst>
                                    </p:anim>
                                    <p:anim calcmode="lin" valueType="num">
                                      <p:cBhvr additive="base">
                                        <p:cTn id="23" dur="2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ppt_x"/>
                                          </p:val>
                                        </p:tav>
                                        <p:tav tm="100000">
                                          <p:val>
                                            <p:strVal val="#ppt_x"/>
                                          </p:val>
                                        </p:tav>
                                      </p:tavLst>
                                    </p:anim>
                                    <p:anim calcmode="lin" valueType="num">
                                      <p:cBhvr additive="base">
                                        <p:cTn id="31" dur="2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ppt_x"/>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3" presetClass="entr" presetSubtype="5"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vertical)">
                                      <p:cBhvr>
                                        <p:cTn id="42" dur="2000"/>
                                        <p:tgtEl>
                                          <p:spTgt spid="6"/>
                                        </p:tgtEl>
                                      </p:cBhvr>
                                    </p:animEffect>
                                  </p:childTnLst>
                                </p:cTn>
                              </p:par>
                              <p:par>
                                <p:cTn id="43" presetID="3" presetClass="entr" presetSubtype="5"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blinds(vertical)">
                                      <p:cBhvr>
                                        <p:cTn id="45" dur="2000"/>
                                        <p:tgtEl>
                                          <p:spTgt spid="8"/>
                                        </p:tgtEl>
                                      </p:cBhvr>
                                    </p:animEffect>
                                  </p:childTnLst>
                                </p:cTn>
                              </p:par>
                              <p:par>
                                <p:cTn id="46" presetID="3" presetClass="entr" presetSubtype="5"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linds(vertical)">
                                      <p:cBhvr>
                                        <p:cTn id="48" dur="2000"/>
                                        <p:tgtEl>
                                          <p:spTgt spid="10"/>
                                        </p:tgtEl>
                                      </p:cBhvr>
                                    </p:animEffect>
                                  </p:childTnLst>
                                </p:cTn>
                              </p:par>
                              <p:par>
                                <p:cTn id="49" presetID="3" presetClass="entr" presetSubtype="5"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linds(vertical)">
                                      <p:cBhvr>
                                        <p:cTn id="51" dur="2000"/>
                                        <p:tgtEl>
                                          <p:spTgt spid="12"/>
                                        </p:tgtEl>
                                      </p:cBhvr>
                                    </p:animEffect>
                                  </p:childTnLst>
                                </p:cTn>
                              </p:par>
                              <p:par>
                                <p:cTn id="52" presetID="3" presetClass="entr" presetSubtype="5"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linds(vertical)">
                                      <p:cBhvr>
                                        <p:cTn id="54" dur="2000"/>
                                        <p:tgtEl>
                                          <p:spTgt spid="7"/>
                                        </p:tgtEl>
                                      </p:cBhvr>
                                    </p:animEffect>
                                  </p:childTnLst>
                                </p:cTn>
                              </p:par>
                              <p:par>
                                <p:cTn id="55" presetID="3" presetClass="entr" presetSubtype="5"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blinds(vertical)">
                                      <p:cBhvr>
                                        <p:cTn id="57" dur="2000"/>
                                        <p:tgtEl>
                                          <p:spTgt spid="9"/>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linds(vertical)">
                                      <p:cBhvr>
                                        <p:cTn id="60" dur="2000"/>
                                        <p:tgtEl>
                                          <p:spTgt spid="11"/>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linds(vertical)">
                                      <p:cBhvr>
                                        <p:cTn id="63" dur="2000"/>
                                        <p:tgtEl>
                                          <p:spTgt spid="13"/>
                                        </p:tgtEl>
                                      </p:cBhvr>
                                    </p:animEffect>
                                  </p:childTnLst>
                                </p:cTn>
                              </p:par>
                            </p:childTnLst>
                          </p:cTn>
                        </p:par>
                        <p:par>
                          <p:cTn id="64" fill="hold">
                            <p:stCondLst>
                              <p:cond delay="2000"/>
                            </p:stCondLst>
                            <p:childTnLst>
                              <p:par>
                                <p:cTn id="65" presetID="2" presetClass="exit" presetSubtype="4" fill="hold" grpId="2" nodeType="afterEffect">
                                  <p:stCondLst>
                                    <p:cond delay="0"/>
                                  </p:stCondLst>
                                  <p:childTnLst>
                                    <p:anim calcmode="lin" valueType="num">
                                      <p:cBhvr additive="base">
                                        <p:cTn id="66" dur="2000"/>
                                        <p:tgtEl>
                                          <p:spTgt spid="6"/>
                                        </p:tgtEl>
                                        <p:attrNameLst>
                                          <p:attrName>ppt_x</p:attrName>
                                        </p:attrNameLst>
                                      </p:cBhvr>
                                      <p:tavLst>
                                        <p:tav tm="0">
                                          <p:val>
                                            <p:strVal val="ppt_x"/>
                                          </p:val>
                                        </p:tav>
                                        <p:tav tm="100000">
                                          <p:val>
                                            <p:strVal val="ppt_x"/>
                                          </p:val>
                                        </p:tav>
                                      </p:tavLst>
                                    </p:anim>
                                    <p:anim calcmode="lin" valueType="num">
                                      <p:cBhvr additive="base">
                                        <p:cTn id="67" dur="2000"/>
                                        <p:tgtEl>
                                          <p:spTgt spid="6"/>
                                        </p:tgtEl>
                                        <p:attrNameLst>
                                          <p:attrName>ppt_y</p:attrName>
                                        </p:attrNameLst>
                                      </p:cBhvr>
                                      <p:tavLst>
                                        <p:tav tm="0">
                                          <p:val>
                                            <p:strVal val="ppt_y"/>
                                          </p:val>
                                        </p:tav>
                                        <p:tav tm="100000">
                                          <p:val>
                                            <p:strVal val="1+ppt_h/2"/>
                                          </p:val>
                                        </p:tav>
                                      </p:tavLst>
                                    </p:anim>
                                    <p:set>
                                      <p:cBhvr>
                                        <p:cTn id="68" dur="1" fill="hold">
                                          <p:stCondLst>
                                            <p:cond delay="1999"/>
                                          </p:stCondLst>
                                        </p:cTn>
                                        <p:tgtEl>
                                          <p:spTgt spid="6"/>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2000"/>
                                        <p:tgtEl>
                                          <p:spTgt spid="8"/>
                                        </p:tgtEl>
                                        <p:attrNameLst>
                                          <p:attrName>ppt_x</p:attrName>
                                        </p:attrNameLst>
                                      </p:cBhvr>
                                      <p:tavLst>
                                        <p:tav tm="0">
                                          <p:val>
                                            <p:strVal val="ppt_x"/>
                                          </p:val>
                                        </p:tav>
                                        <p:tav tm="100000">
                                          <p:val>
                                            <p:strVal val="ppt_x"/>
                                          </p:val>
                                        </p:tav>
                                      </p:tavLst>
                                    </p:anim>
                                    <p:anim calcmode="lin" valueType="num">
                                      <p:cBhvr additive="base">
                                        <p:cTn id="71" dur="2000"/>
                                        <p:tgtEl>
                                          <p:spTgt spid="8"/>
                                        </p:tgtEl>
                                        <p:attrNameLst>
                                          <p:attrName>ppt_y</p:attrName>
                                        </p:attrNameLst>
                                      </p:cBhvr>
                                      <p:tavLst>
                                        <p:tav tm="0">
                                          <p:val>
                                            <p:strVal val="ppt_y"/>
                                          </p:val>
                                        </p:tav>
                                        <p:tav tm="100000">
                                          <p:val>
                                            <p:strVal val="1+ppt_h/2"/>
                                          </p:val>
                                        </p:tav>
                                      </p:tavLst>
                                    </p:anim>
                                    <p:set>
                                      <p:cBhvr>
                                        <p:cTn id="72" dur="1" fill="hold">
                                          <p:stCondLst>
                                            <p:cond delay="1999"/>
                                          </p:stCondLst>
                                        </p:cTn>
                                        <p:tgtEl>
                                          <p:spTgt spid="8"/>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10"/>
                                        </p:tgtEl>
                                        <p:attrNameLst>
                                          <p:attrName>ppt_x</p:attrName>
                                        </p:attrNameLst>
                                      </p:cBhvr>
                                      <p:tavLst>
                                        <p:tav tm="0">
                                          <p:val>
                                            <p:strVal val="ppt_x"/>
                                          </p:val>
                                        </p:tav>
                                        <p:tav tm="100000">
                                          <p:val>
                                            <p:strVal val="ppt_x"/>
                                          </p:val>
                                        </p:tav>
                                      </p:tavLst>
                                    </p:anim>
                                    <p:anim calcmode="lin" valueType="num">
                                      <p:cBhvr additive="base">
                                        <p:cTn id="75" dur="2000"/>
                                        <p:tgtEl>
                                          <p:spTgt spid="10"/>
                                        </p:tgtEl>
                                        <p:attrNameLst>
                                          <p:attrName>ppt_y</p:attrName>
                                        </p:attrNameLst>
                                      </p:cBhvr>
                                      <p:tavLst>
                                        <p:tav tm="0">
                                          <p:val>
                                            <p:strVal val="ppt_y"/>
                                          </p:val>
                                        </p:tav>
                                        <p:tav tm="100000">
                                          <p:val>
                                            <p:strVal val="1+ppt_h/2"/>
                                          </p:val>
                                        </p:tav>
                                      </p:tavLst>
                                    </p:anim>
                                    <p:set>
                                      <p:cBhvr>
                                        <p:cTn id="76" dur="1" fill="hold">
                                          <p:stCondLst>
                                            <p:cond delay="1999"/>
                                          </p:stCondLst>
                                        </p:cTn>
                                        <p:tgtEl>
                                          <p:spTgt spid="10"/>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2000"/>
                                        <p:tgtEl>
                                          <p:spTgt spid="12"/>
                                        </p:tgtEl>
                                        <p:attrNameLst>
                                          <p:attrName>ppt_x</p:attrName>
                                        </p:attrNameLst>
                                      </p:cBhvr>
                                      <p:tavLst>
                                        <p:tav tm="0">
                                          <p:val>
                                            <p:strVal val="ppt_x"/>
                                          </p:val>
                                        </p:tav>
                                        <p:tav tm="100000">
                                          <p:val>
                                            <p:strVal val="ppt_x"/>
                                          </p:val>
                                        </p:tav>
                                      </p:tavLst>
                                    </p:anim>
                                    <p:anim calcmode="lin" valueType="num">
                                      <p:cBhvr additive="base">
                                        <p:cTn id="79" dur="2000"/>
                                        <p:tgtEl>
                                          <p:spTgt spid="12"/>
                                        </p:tgtEl>
                                        <p:attrNameLst>
                                          <p:attrName>ppt_y</p:attrName>
                                        </p:attrNameLst>
                                      </p:cBhvr>
                                      <p:tavLst>
                                        <p:tav tm="0">
                                          <p:val>
                                            <p:strVal val="ppt_y"/>
                                          </p:val>
                                        </p:tav>
                                        <p:tav tm="100000">
                                          <p:val>
                                            <p:strVal val="1+ppt_h/2"/>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2000"/>
                                        <p:tgtEl>
                                          <p:spTgt spid="7"/>
                                        </p:tgtEl>
                                        <p:attrNameLst>
                                          <p:attrName>ppt_x</p:attrName>
                                        </p:attrNameLst>
                                      </p:cBhvr>
                                      <p:tavLst>
                                        <p:tav tm="0">
                                          <p:val>
                                            <p:strVal val="ppt_x"/>
                                          </p:val>
                                        </p:tav>
                                        <p:tav tm="100000">
                                          <p:val>
                                            <p:strVal val="ppt_x"/>
                                          </p:val>
                                        </p:tav>
                                      </p:tavLst>
                                    </p:anim>
                                    <p:anim calcmode="lin" valueType="num">
                                      <p:cBhvr additive="base">
                                        <p:cTn id="83" dur="2000"/>
                                        <p:tgtEl>
                                          <p:spTgt spid="7"/>
                                        </p:tgtEl>
                                        <p:attrNameLst>
                                          <p:attrName>ppt_y</p:attrName>
                                        </p:attrNameLst>
                                      </p:cBhvr>
                                      <p:tavLst>
                                        <p:tav tm="0">
                                          <p:val>
                                            <p:strVal val="ppt_y"/>
                                          </p:val>
                                        </p:tav>
                                        <p:tav tm="100000">
                                          <p:val>
                                            <p:strVal val="0-ppt_h/2"/>
                                          </p:val>
                                        </p:tav>
                                      </p:tavLst>
                                    </p:anim>
                                    <p:set>
                                      <p:cBhvr>
                                        <p:cTn id="84" dur="1" fill="hold">
                                          <p:stCondLst>
                                            <p:cond delay="1999"/>
                                          </p:stCondLst>
                                        </p:cTn>
                                        <p:tgtEl>
                                          <p:spTgt spid="7"/>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ppt_x"/>
                                          </p:val>
                                        </p:tav>
                                      </p:tavLst>
                                    </p:anim>
                                    <p:anim calcmode="lin" valueType="num">
                                      <p:cBhvr additive="base">
                                        <p:cTn id="87" dur="2000"/>
                                        <p:tgtEl>
                                          <p:spTgt spid="9"/>
                                        </p:tgtEl>
                                        <p:attrNameLst>
                                          <p:attrName>ppt_y</p:attrName>
                                        </p:attrNameLst>
                                      </p:cBhvr>
                                      <p:tavLst>
                                        <p:tav tm="0">
                                          <p:val>
                                            <p:strVal val="ppt_y"/>
                                          </p:val>
                                        </p:tav>
                                        <p:tav tm="100000">
                                          <p:val>
                                            <p:strVal val="0-ppt_h/2"/>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2000"/>
                                        <p:tgtEl>
                                          <p:spTgt spid="11"/>
                                        </p:tgtEl>
                                        <p:attrNameLst>
                                          <p:attrName>ppt_x</p:attrName>
                                        </p:attrNameLst>
                                      </p:cBhvr>
                                      <p:tavLst>
                                        <p:tav tm="0">
                                          <p:val>
                                            <p:strVal val="ppt_x"/>
                                          </p:val>
                                        </p:tav>
                                        <p:tav tm="100000">
                                          <p:val>
                                            <p:strVal val="ppt_x"/>
                                          </p:val>
                                        </p:tav>
                                      </p:tavLst>
                                    </p:anim>
                                    <p:anim calcmode="lin" valueType="num">
                                      <p:cBhvr additive="base">
                                        <p:cTn id="91" dur="2000"/>
                                        <p:tgtEl>
                                          <p:spTgt spid="11"/>
                                        </p:tgtEl>
                                        <p:attrNameLst>
                                          <p:attrName>ppt_y</p:attrName>
                                        </p:attrNameLst>
                                      </p:cBhvr>
                                      <p:tavLst>
                                        <p:tav tm="0">
                                          <p:val>
                                            <p:strVal val="ppt_y"/>
                                          </p:val>
                                        </p:tav>
                                        <p:tav tm="100000">
                                          <p:val>
                                            <p:strVal val="0-ppt_h/2"/>
                                          </p:val>
                                        </p:tav>
                                      </p:tavLst>
                                    </p:anim>
                                    <p:set>
                                      <p:cBhvr>
                                        <p:cTn id="92" dur="1" fill="hold">
                                          <p:stCondLst>
                                            <p:cond delay="1999"/>
                                          </p:stCondLst>
                                        </p:cTn>
                                        <p:tgtEl>
                                          <p:spTgt spid="11"/>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2000"/>
                                        <p:tgtEl>
                                          <p:spTgt spid="13"/>
                                        </p:tgtEl>
                                        <p:attrNameLst>
                                          <p:attrName>ppt_x</p:attrName>
                                        </p:attrNameLst>
                                      </p:cBhvr>
                                      <p:tavLst>
                                        <p:tav tm="0">
                                          <p:val>
                                            <p:strVal val="ppt_x"/>
                                          </p:val>
                                        </p:tav>
                                        <p:tav tm="100000">
                                          <p:val>
                                            <p:strVal val="ppt_x"/>
                                          </p:val>
                                        </p:tav>
                                      </p:tavLst>
                                    </p:anim>
                                    <p:anim calcmode="lin" valueType="num">
                                      <p:cBhvr additive="base">
                                        <p:cTn id="95" dur="2000"/>
                                        <p:tgtEl>
                                          <p:spTgt spid="13"/>
                                        </p:tgtEl>
                                        <p:attrNameLst>
                                          <p:attrName>ppt_y</p:attrName>
                                        </p:attrNameLst>
                                      </p:cBhvr>
                                      <p:tavLst>
                                        <p:tav tm="0">
                                          <p:val>
                                            <p:strVal val="ppt_y"/>
                                          </p:val>
                                        </p:tav>
                                        <p:tav tm="100000">
                                          <p:val>
                                            <p:strVal val="0-ppt_h/2"/>
                                          </p:val>
                                        </p:tav>
                                      </p:tavLst>
                                    </p:anim>
                                    <p:set>
                                      <p:cBhvr>
                                        <p:cTn id="96" dur="1" fill="hold">
                                          <p:stCondLst>
                                            <p:cond delay="1999"/>
                                          </p:stCondLst>
                                        </p:cTn>
                                        <p:tgtEl>
                                          <p:spTgt spid="13"/>
                                        </p:tgtEl>
                                        <p:attrNameLst>
                                          <p:attrName>style.visibility</p:attrName>
                                        </p:attrNameLst>
                                      </p:cBhvr>
                                      <p:to>
                                        <p:strVal val="hidden"/>
                                      </p:to>
                                    </p:set>
                                  </p:childTnLst>
                                </p:cTn>
                              </p:par>
                              <p:par>
                                <p:cTn id="97" presetID="16" presetClass="exit" presetSubtype="37" fill="hold" grpId="3" nodeType="withEffect">
                                  <p:stCondLst>
                                    <p:cond delay="0"/>
                                  </p:stCondLst>
                                  <p:childTnLst>
                                    <p:animEffect transition="out" filter="barn(outVertical)">
                                      <p:cBhvr>
                                        <p:cTn id="98" dur="2000"/>
                                        <p:tgtEl>
                                          <p:spTgt spid="6"/>
                                        </p:tgtEl>
                                      </p:cBhvr>
                                    </p:animEffect>
                                    <p:set>
                                      <p:cBhvr>
                                        <p:cTn id="99" dur="1" fill="hold">
                                          <p:stCondLst>
                                            <p:cond delay="1999"/>
                                          </p:stCondLst>
                                        </p:cTn>
                                        <p:tgtEl>
                                          <p:spTgt spid="6"/>
                                        </p:tgtEl>
                                        <p:attrNameLst>
                                          <p:attrName>style.visibility</p:attrName>
                                        </p:attrNameLst>
                                      </p:cBhvr>
                                      <p:to>
                                        <p:strVal val="hidden"/>
                                      </p:to>
                                    </p:set>
                                  </p:childTnLst>
                                </p:cTn>
                              </p:par>
                              <p:par>
                                <p:cTn id="100" presetID="16" presetClass="exit" presetSubtype="37" fill="hold" grpId="3" nodeType="withEffect">
                                  <p:stCondLst>
                                    <p:cond delay="0"/>
                                  </p:stCondLst>
                                  <p:childTnLst>
                                    <p:animEffect transition="out" filter="barn(outVertical)">
                                      <p:cBhvr>
                                        <p:cTn id="101" dur="2000"/>
                                        <p:tgtEl>
                                          <p:spTgt spid="8"/>
                                        </p:tgtEl>
                                      </p:cBhvr>
                                    </p:animEffect>
                                    <p:set>
                                      <p:cBhvr>
                                        <p:cTn id="102" dur="1" fill="hold">
                                          <p:stCondLst>
                                            <p:cond delay="1999"/>
                                          </p:stCondLst>
                                        </p:cTn>
                                        <p:tgtEl>
                                          <p:spTgt spid="8"/>
                                        </p:tgtEl>
                                        <p:attrNameLst>
                                          <p:attrName>style.visibility</p:attrName>
                                        </p:attrNameLst>
                                      </p:cBhvr>
                                      <p:to>
                                        <p:strVal val="hidden"/>
                                      </p:to>
                                    </p:set>
                                  </p:childTnLst>
                                </p:cTn>
                              </p:par>
                              <p:par>
                                <p:cTn id="103" presetID="16" presetClass="exit" presetSubtype="37" fill="hold" grpId="3" nodeType="withEffect">
                                  <p:stCondLst>
                                    <p:cond delay="0"/>
                                  </p:stCondLst>
                                  <p:childTnLst>
                                    <p:animEffect transition="out" filter="barn(outVertical)">
                                      <p:cBhvr>
                                        <p:cTn id="104" dur="2000"/>
                                        <p:tgtEl>
                                          <p:spTgt spid="10"/>
                                        </p:tgtEl>
                                      </p:cBhvr>
                                    </p:animEffect>
                                    <p:set>
                                      <p:cBhvr>
                                        <p:cTn id="105" dur="1" fill="hold">
                                          <p:stCondLst>
                                            <p:cond delay="1999"/>
                                          </p:stCondLst>
                                        </p:cTn>
                                        <p:tgtEl>
                                          <p:spTgt spid="10"/>
                                        </p:tgtEl>
                                        <p:attrNameLst>
                                          <p:attrName>style.visibility</p:attrName>
                                        </p:attrNameLst>
                                      </p:cBhvr>
                                      <p:to>
                                        <p:strVal val="hidden"/>
                                      </p:to>
                                    </p:set>
                                  </p:childTnLst>
                                </p:cTn>
                              </p:par>
                              <p:par>
                                <p:cTn id="106" presetID="16" presetClass="exit" presetSubtype="37" fill="hold" grpId="3" nodeType="withEffect">
                                  <p:stCondLst>
                                    <p:cond delay="0"/>
                                  </p:stCondLst>
                                  <p:childTnLst>
                                    <p:animEffect transition="out" filter="barn(outVertical)">
                                      <p:cBhvr>
                                        <p:cTn id="107" dur="2000"/>
                                        <p:tgtEl>
                                          <p:spTgt spid="12"/>
                                        </p:tgtEl>
                                      </p:cBhvr>
                                    </p:animEffect>
                                    <p:set>
                                      <p:cBhvr>
                                        <p:cTn id="108" dur="1" fill="hold">
                                          <p:stCondLst>
                                            <p:cond delay="1999"/>
                                          </p:stCondLst>
                                        </p:cTn>
                                        <p:tgtEl>
                                          <p:spTgt spid="12"/>
                                        </p:tgtEl>
                                        <p:attrNameLst>
                                          <p:attrName>style.visibility</p:attrName>
                                        </p:attrNameLst>
                                      </p:cBhvr>
                                      <p:to>
                                        <p:strVal val="hidden"/>
                                      </p:to>
                                    </p:set>
                                  </p:childTnLst>
                                </p:cTn>
                              </p:par>
                              <p:par>
                                <p:cTn id="109" presetID="16" presetClass="exit" presetSubtype="37" fill="hold" grpId="3" nodeType="withEffect">
                                  <p:stCondLst>
                                    <p:cond delay="0"/>
                                  </p:stCondLst>
                                  <p:childTnLst>
                                    <p:animEffect transition="out" filter="barn(outVertical)">
                                      <p:cBhvr>
                                        <p:cTn id="110" dur="2000"/>
                                        <p:tgtEl>
                                          <p:spTgt spid="7"/>
                                        </p:tgtEl>
                                      </p:cBhvr>
                                    </p:animEffect>
                                    <p:set>
                                      <p:cBhvr>
                                        <p:cTn id="111" dur="1" fill="hold">
                                          <p:stCondLst>
                                            <p:cond delay="1999"/>
                                          </p:stCondLst>
                                        </p:cTn>
                                        <p:tgtEl>
                                          <p:spTgt spid="7"/>
                                        </p:tgtEl>
                                        <p:attrNameLst>
                                          <p:attrName>style.visibility</p:attrName>
                                        </p:attrNameLst>
                                      </p:cBhvr>
                                      <p:to>
                                        <p:strVal val="hidden"/>
                                      </p:to>
                                    </p:set>
                                  </p:childTnLst>
                                </p:cTn>
                              </p:par>
                              <p:par>
                                <p:cTn id="112" presetID="16" presetClass="exit" presetSubtype="37" fill="hold" grpId="3" nodeType="withEffect">
                                  <p:stCondLst>
                                    <p:cond delay="0"/>
                                  </p:stCondLst>
                                  <p:childTnLst>
                                    <p:animEffect transition="out" filter="barn(outVertical)">
                                      <p:cBhvr>
                                        <p:cTn id="113" dur="2000"/>
                                        <p:tgtEl>
                                          <p:spTgt spid="9"/>
                                        </p:tgtEl>
                                      </p:cBhvr>
                                    </p:animEffect>
                                    <p:set>
                                      <p:cBhvr>
                                        <p:cTn id="114" dur="1" fill="hold">
                                          <p:stCondLst>
                                            <p:cond delay="1999"/>
                                          </p:stCondLst>
                                        </p:cTn>
                                        <p:tgtEl>
                                          <p:spTgt spid="9"/>
                                        </p:tgtEl>
                                        <p:attrNameLst>
                                          <p:attrName>style.visibility</p:attrName>
                                        </p:attrNameLst>
                                      </p:cBhvr>
                                      <p:to>
                                        <p:strVal val="hidden"/>
                                      </p:to>
                                    </p:set>
                                  </p:childTnLst>
                                </p:cTn>
                              </p:par>
                              <p:par>
                                <p:cTn id="115" presetID="16" presetClass="exit" presetSubtype="37" fill="hold" grpId="3" nodeType="withEffect">
                                  <p:stCondLst>
                                    <p:cond delay="0"/>
                                  </p:stCondLst>
                                  <p:childTnLst>
                                    <p:animEffect transition="out" filter="barn(outVertical)">
                                      <p:cBhvr>
                                        <p:cTn id="116" dur="2000"/>
                                        <p:tgtEl>
                                          <p:spTgt spid="11"/>
                                        </p:tgtEl>
                                      </p:cBhvr>
                                    </p:animEffect>
                                    <p:set>
                                      <p:cBhvr>
                                        <p:cTn id="117" dur="1" fill="hold">
                                          <p:stCondLst>
                                            <p:cond delay="1999"/>
                                          </p:stCondLst>
                                        </p:cTn>
                                        <p:tgtEl>
                                          <p:spTgt spid="11"/>
                                        </p:tgtEl>
                                        <p:attrNameLst>
                                          <p:attrName>style.visibility</p:attrName>
                                        </p:attrNameLst>
                                      </p:cBhvr>
                                      <p:to>
                                        <p:strVal val="hidden"/>
                                      </p:to>
                                    </p:set>
                                  </p:childTnLst>
                                </p:cTn>
                              </p:par>
                              <p:par>
                                <p:cTn id="118" presetID="16" presetClass="exit" presetSubtype="37" fill="hold" grpId="3" nodeType="withEffect">
                                  <p:stCondLst>
                                    <p:cond delay="0"/>
                                  </p:stCondLst>
                                  <p:childTnLst>
                                    <p:animEffect transition="out" filter="barn(outVertical)">
                                      <p:cBhvr>
                                        <p:cTn id="119" dur="2000"/>
                                        <p:tgtEl>
                                          <p:spTgt spid="13"/>
                                        </p:tgtEl>
                                      </p:cBhvr>
                                    </p:animEffect>
                                    <p:set>
                                      <p:cBhvr>
                                        <p:cTn id="120" dur="1" fill="hold">
                                          <p:stCondLst>
                                            <p:cond delay="1999"/>
                                          </p:stCondLst>
                                        </p:cTn>
                                        <p:tgtEl>
                                          <p:spTgt spid="13"/>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Horizont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p:txBody>
          <a:bodyPr/>
          <a:lstStyle/>
          <a:p>
            <a:endParaRPr lang="es-ES"/>
          </a:p>
        </p:txBody>
      </p:sp>
      <p:sp>
        <p:nvSpPr>
          <p:cNvPr id="4" name="3 Rectángulo"/>
          <p:cNvSpPr/>
          <p:nvPr/>
        </p:nvSpPr>
        <p:spPr>
          <a:xfrm>
            <a:off x="571472" y="214290"/>
            <a:ext cx="8072494" cy="785794"/>
          </a:xfrm>
          <a:prstGeom prst="rect">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s-ES" dirty="0"/>
          </a:p>
        </p:txBody>
      </p:sp>
      <p:sp>
        <p:nvSpPr>
          <p:cNvPr id="5" name="4 CuadroTexto"/>
          <p:cNvSpPr txBox="1"/>
          <p:nvPr/>
        </p:nvSpPr>
        <p:spPr>
          <a:xfrm>
            <a:off x="2357422" y="357166"/>
            <a:ext cx="4834657" cy="369332"/>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_tradnl" b="1" dirty="0" smtClean="0">
                <a:ln w="50800"/>
                <a:solidFill>
                  <a:schemeClr val="bg1">
                    <a:shade val="50000"/>
                  </a:schemeClr>
                </a:solidFill>
                <a:latin typeface="Arial Black" pitchFamily="34" charset="0"/>
              </a:rPr>
              <a:t>Video de pecera  con peces  </a:t>
            </a:r>
            <a:r>
              <a:rPr lang="es-ES_tradnl" b="1" dirty="0" err="1" smtClean="0">
                <a:ln w="50800"/>
                <a:solidFill>
                  <a:schemeClr val="bg1">
                    <a:shade val="50000"/>
                  </a:schemeClr>
                </a:solidFill>
                <a:latin typeface="Arial Black" pitchFamily="34" charset="0"/>
              </a:rPr>
              <a:t>Bettas</a:t>
            </a:r>
            <a:r>
              <a:rPr lang="es-ES_tradnl" b="1" dirty="0" smtClean="0">
                <a:ln w="50800"/>
                <a:solidFill>
                  <a:schemeClr val="bg1">
                    <a:shade val="50000"/>
                  </a:schemeClr>
                </a:solidFill>
                <a:latin typeface="Arial Black" pitchFamily="34" charset="0"/>
              </a:rPr>
              <a:t>  </a:t>
            </a:r>
            <a:endParaRPr lang="es-ES" b="1" dirty="0">
              <a:ln w="50800"/>
              <a:solidFill>
                <a:schemeClr val="bg1">
                  <a:shade val="50000"/>
                </a:schemeClr>
              </a:solidFill>
              <a:latin typeface="Arial Black" pitchFamily="34" charset="0"/>
            </a:endParaRPr>
          </a:p>
        </p:txBody>
      </p:sp>
    </p:spTree>
    <p:controls>
      <p:control spid="1027" name="ShockwaveFlash1" r:id="rId2" imgW="8228160" imgH="5533920"/>
    </p:controls>
  </p:cSld>
  <p:clrMapOvr>
    <a:masterClrMapping/>
  </p:clrMapOvr>
  <p:transition spd="slow" advClick="0" advTm="77000">
    <p:sndAc>
      <p:end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a:solidFill>
            <a:schemeClr val="bg1"/>
          </a:soli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agen3.jpg"/>
          <p:cNvPicPr>
            <a:picLocks noChangeAspect="1"/>
          </p:cNvPicPr>
          <p:nvPr/>
        </p:nvPicPr>
        <p:blipFill>
          <a:blip r:embed="rId3"/>
          <a:stretch>
            <a:fillRect/>
          </a:stretch>
        </p:blipFill>
        <p:spPr>
          <a:xfrm>
            <a:off x="0" y="0"/>
            <a:ext cx="9144000" cy="6858000"/>
          </a:xfrm>
          <a:prstGeom prst="rect">
            <a:avLst/>
          </a:prstGeom>
        </p:spPr>
      </p:pic>
      <p:pic>
        <p:nvPicPr>
          <p:cNvPr id="5" name="4 Imagen" descr="10764-rainbow-abstract-element-clipartJ.png"/>
          <p:cNvPicPr>
            <a:picLocks noChangeAspect="1"/>
          </p:cNvPicPr>
          <p:nvPr/>
        </p:nvPicPr>
        <p:blipFill>
          <a:blip r:embed="rId4">
            <a:lum bright="-10000" contrast="40000"/>
          </a:blip>
          <a:stretch>
            <a:fillRect/>
          </a:stretch>
        </p:blipFill>
        <p:spPr>
          <a:xfrm>
            <a:off x="3286116" y="2786058"/>
            <a:ext cx="2602179" cy="3183328"/>
          </a:xfrm>
          <a:prstGeom prst="rect">
            <a:avLst/>
          </a:prstGeom>
        </p:spPr>
      </p:pic>
      <p:pic>
        <p:nvPicPr>
          <p:cNvPr id="6" name="5 Imagen" descr="10764-rainbow-abstract-element-clipartJ.png"/>
          <p:cNvPicPr>
            <a:picLocks noChangeAspect="1"/>
          </p:cNvPicPr>
          <p:nvPr/>
        </p:nvPicPr>
        <p:blipFill>
          <a:blip r:embed="rId4">
            <a:lum bright="-10000" contrast="40000"/>
          </a:blip>
          <a:stretch>
            <a:fillRect/>
          </a:stretch>
        </p:blipFill>
        <p:spPr>
          <a:xfrm rot="10800000">
            <a:off x="3214678" y="1000108"/>
            <a:ext cx="2602179" cy="3357562"/>
          </a:xfrm>
          <a:prstGeom prst="rect">
            <a:avLst/>
          </a:prstGeom>
        </p:spPr>
      </p:pic>
      <p:pic>
        <p:nvPicPr>
          <p:cNvPr id="7" name="6 Imagen" descr="10764-rainbow-abstract-element-clipartJ.png"/>
          <p:cNvPicPr>
            <a:picLocks noChangeAspect="1"/>
          </p:cNvPicPr>
          <p:nvPr/>
        </p:nvPicPr>
        <p:blipFill>
          <a:blip r:embed="rId4">
            <a:lum bright="-10000" contrast="40000"/>
          </a:blip>
          <a:stretch>
            <a:fillRect/>
          </a:stretch>
        </p:blipFill>
        <p:spPr>
          <a:xfrm rot="5400000">
            <a:off x="2219368" y="2066856"/>
            <a:ext cx="2602179" cy="3183328"/>
          </a:xfrm>
          <a:prstGeom prst="rect">
            <a:avLst/>
          </a:prstGeom>
        </p:spPr>
      </p:pic>
      <p:pic>
        <p:nvPicPr>
          <p:cNvPr id="8" name="7 Imagen" descr="10764-rainbow-abstract-element-clipartJ.png"/>
          <p:cNvPicPr>
            <a:picLocks noChangeAspect="1"/>
          </p:cNvPicPr>
          <p:nvPr/>
        </p:nvPicPr>
        <p:blipFill>
          <a:blip r:embed="rId4">
            <a:lum bright="-10000" contrast="40000"/>
          </a:blip>
          <a:stretch>
            <a:fillRect/>
          </a:stretch>
        </p:blipFill>
        <p:spPr>
          <a:xfrm rot="16355827">
            <a:off x="4134077" y="1923328"/>
            <a:ext cx="2602179" cy="3183328"/>
          </a:xfrm>
          <a:prstGeom prst="rect">
            <a:avLst/>
          </a:prstGeom>
        </p:spPr>
      </p:pic>
      <p:pic>
        <p:nvPicPr>
          <p:cNvPr id="61442" name="Picture 2" descr="Rendered Image"/>
          <p:cNvPicPr>
            <a:picLocks noChangeAspect="1" noChangeArrowheads="1"/>
          </p:cNvPicPr>
          <p:nvPr/>
        </p:nvPicPr>
        <p:blipFill>
          <a:blip r:embed="rId5"/>
          <a:srcRect/>
          <a:stretch>
            <a:fillRect/>
          </a:stretch>
        </p:blipFill>
        <p:spPr bwMode="auto">
          <a:xfrm rot="20649756">
            <a:off x="6209236" y="4606071"/>
            <a:ext cx="1998574" cy="1282272"/>
          </a:xfrm>
          <a:prstGeom prst="rect">
            <a:avLst/>
          </a:prstGeom>
          <a:noFill/>
        </p:spPr>
      </p:pic>
      <p:sp>
        <p:nvSpPr>
          <p:cNvPr id="10" name="9 Rectángulo"/>
          <p:cNvSpPr/>
          <p:nvPr/>
        </p:nvSpPr>
        <p:spPr>
          <a:xfrm>
            <a:off x="0" y="0"/>
            <a:ext cx="9144000" cy="6858000"/>
          </a:xfrm>
          <a:prstGeom prst="rect">
            <a:avLst/>
          </a:prstGeom>
          <a:gradFill flip="none" rotWithShape="1">
            <a:gsLst>
              <a:gs pos="0">
                <a:srgbClr val="F3800D">
                  <a:shade val="30000"/>
                  <a:satMod val="115000"/>
                </a:srgbClr>
              </a:gs>
              <a:gs pos="50000">
                <a:srgbClr val="F3800D">
                  <a:shade val="67500"/>
                  <a:satMod val="115000"/>
                </a:srgbClr>
              </a:gs>
              <a:gs pos="100000">
                <a:srgbClr val="F3800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9000">
    <p:sndAc>
      <p:stSnd>
        <p:snd r:embed="rId2" name="Enya - Caribbean Blu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3" presetClass="entr" presetSubtype="528"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3000" fill="hold"/>
                                        <p:tgtEl>
                                          <p:spTgt spid="5"/>
                                        </p:tgtEl>
                                        <p:attrNameLst>
                                          <p:attrName>ppt_w</p:attrName>
                                        </p:attrNameLst>
                                      </p:cBhvr>
                                      <p:tavLst>
                                        <p:tav tm="0">
                                          <p:val>
                                            <p:fltVal val="0"/>
                                          </p:val>
                                        </p:tav>
                                        <p:tav tm="100000">
                                          <p:val>
                                            <p:strVal val="#ppt_w"/>
                                          </p:val>
                                        </p:tav>
                                      </p:tavLst>
                                    </p:anim>
                                    <p:anim calcmode="lin" valueType="num">
                                      <p:cBhvr>
                                        <p:cTn id="27" dur="3000" fill="hold"/>
                                        <p:tgtEl>
                                          <p:spTgt spid="5"/>
                                        </p:tgtEl>
                                        <p:attrNameLst>
                                          <p:attrName>ppt_h</p:attrName>
                                        </p:attrNameLst>
                                      </p:cBhvr>
                                      <p:tavLst>
                                        <p:tav tm="0">
                                          <p:val>
                                            <p:fltVal val="0"/>
                                          </p:val>
                                        </p:tav>
                                        <p:tav tm="100000">
                                          <p:val>
                                            <p:strVal val="#ppt_h"/>
                                          </p:val>
                                        </p:tav>
                                      </p:tavLst>
                                    </p:anim>
                                    <p:anim calcmode="lin" valueType="num">
                                      <p:cBhvr>
                                        <p:cTn id="28" dur="3000" fill="hold"/>
                                        <p:tgtEl>
                                          <p:spTgt spid="5"/>
                                        </p:tgtEl>
                                        <p:attrNameLst>
                                          <p:attrName>ppt_x</p:attrName>
                                        </p:attrNameLst>
                                      </p:cBhvr>
                                      <p:tavLst>
                                        <p:tav tm="0">
                                          <p:val>
                                            <p:fltVal val="0.5"/>
                                          </p:val>
                                        </p:tav>
                                        <p:tav tm="100000">
                                          <p:val>
                                            <p:strVal val="#ppt_x"/>
                                          </p:val>
                                        </p:tav>
                                      </p:tavLst>
                                    </p:anim>
                                    <p:anim calcmode="lin" valueType="num">
                                      <p:cBhvr>
                                        <p:cTn id="29" dur="3000" fill="hold"/>
                                        <p:tgtEl>
                                          <p:spTgt spid="5"/>
                                        </p:tgtEl>
                                        <p:attrNameLst>
                                          <p:attrName>ppt_y</p:attrName>
                                        </p:attrNameLst>
                                      </p:cBhvr>
                                      <p:tavLst>
                                        <p:tav tm="0">
                                          <p:val>
                                            <p:fltVal val="0.5"/>
                                          </p:val>
                                        </p:tav>
                                        <p:tav tm="100000">
                                          <p:val>
                                            <p:strVal val="#ppt_y"/>
                                          </p:val>
                                        </p:tav>
                                      </p:tavLst>
                                    </p:anim>
                                  </p:childTnLst>
                                </p:cTn>
                              </p:par>
                              <p:par>
                                <p:cTn id="30" presetID="23" presetClass="entr" presetSubtype="528"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3000" fill="hold"/>
                                        <p:tgtEl>
                                          <p:spTgt spid="6"/>
                                        </p:tgtEl>
                                        <p:attrNameLst>
                                          <p:attrName>ppt_w</p:attrName>
                                        </p:attrNameLst>
                                      </p:cBhvr>
                                      <p:tavLst>
                                        <p:tav tm="0">
                                          <p:val>
                                            <p:fltVal val="0"/>
                                          </p:val>
                                        </p:tav>
                                        <p:tav tm="100000">
                                          <p:val>
                                            <p:strVal val="#ppt_w"/>
                                          </p:val>
                                        </p:tav>
                                      </p:tavLst>
                                    </p:anim>
                                    <p:anim calcmode="lin" valueType="num">
                                      <p:cBhvr>
                                        <p:cTn id="33" dur="3000" fill="hold"/>
                                        <p:tgtEl>
                                          <p:spTgt spid="6"/>
                                        </p:tgtEl>
                                        <p:attrNameLst>
                                          <p:attrName>ppt_h</p:attrName>
                                        </p:attrNameLst>
                                      </p:cBhvr>
                                      <p:tavLst>
                                        <p:tav tm="0">
                                          <p:val>
                                            <p:fltVal val="0"/>
                                          </p:val>
                                        </p:tav>
                                        <p:tav tm="100000">
                                          <p:val>
                                            <p:strVal val="#ppt_h"/>
                                          </p:val>
                                        </p:tav>
                                      </p:tavLst>
                                    </p:anim>
                                    <p:anim calcmode="lin" valueType="num">
                                      <p:cBhvr>
                                        <p:cTn id="34" dur="3000" fill="hold"/>
                                        <p:tgtEl>
                                          <p:spTgt spid="6"/>
                                        </p:tgtEl>
                                        <p:attrNameLst>
                                          <p:attrName>ppt_x</p:attrName>
                                        </p:attrNameLst>
                                      </p:cBhvr>
                                      <p:tavLst>
                                        <p:tav tm="0">
                                          <p:val>
                                            <p:fltVal val="0.5"/>
                                          </p:val>
                                        </p:tav>
                                        <p:tav tm="100000">
                                          <p:val>
                                            <p:strVal val="#ppt_x"/>
                                          </p:val>
                                        </p:tav>
                                      </p:tavLst>
                                    </p:anim>
                                    <p:anim calcmode="lin" valueType="num">
                                      <p:cBhvr>
                                        <p:cTn id="35" dur="3000" fill="hold"/>
                                        <p:tgtEl>
                                          <p:spTgt spid="6"/>
                                        </p:tgtEl>
                                        <p:attrNameLst>
                                          <p:attrName>ppt_y</p:attrName>
                                        </p:attrNameLst>
                                      </p:cBhvr>
                                      <p:tavLst>
                                        <p:tav tm="0">
                                          <p:val>
                                            <p:fltVal val="0.5"/>
                                          </p:val>
                                        </p:tav>
                                        <p:tav tm="100000">
                                          <p:val>
                                            <p:strVal val="#ppt_y"/>
                                          </p:val>
                                        </p:tav>
                                      </p:tavLst>
                                    </p:anim>
                                  </p:childTnLst>
                                </p:cTn>
                              </p:par>
                              <p:par>
                                <p:cTn id="36" presetID="23" presetClass="entr" presetSubtype="528"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3000" fill="hold"/>
                                        <p:tgtEl>
                                          <p:spTgt spid="7"/>
                                        </p:tgtEl>
                                        <p:attrNameLst>
                                          <p:attrName>ppt_w</p:attrName>
                                        </p:attrNameLst>
                                      </p:cBhvr>
                                      <p:tavLst>
                                        <p:tav tm="0">
                                          <p:val>
                                            <p:fltVal val="0"/>
                                          </p:val>
                                        </p:tav>
                                        <p:tav tm="100000">
                                          <p:val>
                                            <p:strVal val="#ppt_w"/>
                                          </p:val>
                                        </p:tav>
                                      </p:tavLst>
                                    </p:anim>
                                    <p:anim calcmode="lin" valueType="num">
                                      <p:cBhvr>
                                        <p:cTn id="39" dur="3000" fill="hold"/>
                                        <p:tgtEl>
                                          <p:spTgt spid="7"/>
                                        </p:tgtEl>
                                        <p:attrNameLst>
                                          <p:attrName>ppt_h</p:attrName>
                                        </p:attrNameLst>
                                      </p:cBhvr>
                                      <p:tavLst>
                                        <p:tav tm="0">
                                          <p:val>
                                            <p:fltVal val="0"/>
                                          </p:val>
                                        </p:tav>
                                        <p:tav tm="100000">
                                          <p:val>
                                            <p:strVal val="#ppt_h"/>
                                          </p:val>
                                        </p:tav>
                                      </p:tavLst>
                                    </p:anim>
                                    <p:anim calcmode="lin" valueType="num">
                                      <p:cBhvr>
                                        <p:cTn id="40" dur="3000" fill="hold"/>
                                        <p:tgtEl>
                                          <p:spTgt spid="7"/>
                                        </p:tgtEl>
                                        <p:attrNameLst>
                                          <p:attrName>ppt_x</p:attrName>
                                        </p:attrNameLst>
                                      </p:cBhvr>
                                      <p:tavLst>
                                        <p:tav tm="0">
                                          <p:val>
                                            <p:fltVal val="0.5"/>
                                          </p:val>
                                        </p:tav>
                                        <p:tav tm="100000">
                                          <p:val>
                                            <p:strVal val="#ppt_x"/>
                                          </p:val>
                                        </p:tav>
                                      </p:tavLst>
                                    </p:anim>
                                    <p:anim calcmode="lin" valueType="num">
                                      <p:cBhvr>
                                        <p:cTn id="41" dur="3000" fill="hold"/>
                                        <p:tgtEl>
                                          <p:spTgt spid="7"/>
                                        </p:tgtEl>
                                        <p:attrNameLst>
                                          <p:attrName>ppt_y</p:attrName>
                                        </p:attrNameLst>
                                      </p:cBhvr>
                                      <p:tavLst>
                                        <p:tav tm="0">
                                          <p:val>
                                            <p:fltVal val="0.5"/>
                                          </p:val>
                                        </p:tav>
                                        <p:tav tm="100000">
                                          <p:val>
                                            <p:strVal val="#ppt_y"/>
                                          </p:val>
                                        </p:tav>
                                      </p:tavLst>
                                    </p:anim>
                                  </p:childTnLst>
                                </p:cTn>
                              </p:par>
                              <p:par>
                                <p:cTn id="42" presetID="23" presetClass="entr" presetSubtype="528" fill="hold"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3000" fill="hold"/>
                                        <p:tgtEl>
                                          <p:spTgt spid="8"/>
                                        </p:tgtEl>
                                        <p:attrNameLst>
                                          <p:attrName>ppt_w</p:attrName>
                                        </p:attrNameLst>
                                      </p:cBhvr>
                                      <p:tavLst>
                                        <p:tav tm="0">
                                          <p:val>
                                            <p:fltVal val="0"/>
                                          </p:val>
                                        </p:tav>
                                        <p:tav tm="100000">
                                          <p:val>
                                            <p:strVal val="#ppt_w"/>
                                          </p:val>
                                        </p:tav>
                                      </p:tavLst>
                                    </p:anim>
                                    <p:anim calcmode="lin" valueType="num">
                                      <p:cBhvr>
                                        <p:cTn id="45" dur="3000" fill="hold"/>
                                        <p:tgtEl>
                                          <p:spTgt spid="8"/>
                                        </p:tgtEl>
                                        <p:attrNameLst>
                                          <p:attrName>ppt_h</p:attrName>
                                        </p:attrNameLst>
                                      </p:cBhvr>
                                      <p:tavLst>
                                        <p:tav tm="0">
                                          <p:val>
                                            <p:fltVal val="0"/>
                                          </p:val>
                                        </p:tav>
                                        <p:tav tm="100000">
                                          <p:val>
                                            <p:strVal val="#ppt_h"/>
                                          </p:val>
                                        </p:tav>
                                      </p:tavLst>
                                    </p:anim>
                                    <p:anim calcmode="lin" valueType="num">
                                      <p:cBhvr>
                                        <p:cTn id="46" dur="3000" fill="hold"/>
                                        <p:tgtEl>
                                          <p:spTgt spid="8"/>
                                        </p:tgtEl>
                                        <p:attrNameLst>
                                          <p:attrName>ppt_x</p:attrName>
                                        </p:attrNameLst>
                                      </p:cBhvr>
                                      <p:tavLst>
                                        <p:tav tm="0">
                                          <p:val>
                                            <p:fltVal val="0.5"/>
                                          </p:val>
                                        </p:tav>
                                        <p:tav tm="100000">
                                          <p:val>
                                            <p:strVal val="#ppt_x"/>
                                          </p:val>
                                        </p:tav>
                                      </p:tavLst>
                                    </p:anim>
                                    <p:anim calcmode="lin" valueType="num">
                                      <p:cBhvr>
                                        <p:cTn id="47" dur="3000" fill="hold"/>
                                        <p:tgtEl>
                                          <p:spTgt spid="8"/>
                                        </p:tgtEl>
                                        <p:attrNameLst>
                                          <p:attrName>ppt_y</p:attrName>
                                        </p:attrNameLst>
                                      </p:cBhvr>
                                      <p:tavLst>
                                        <p:tav tm="0">
                                          <p:val>
                                            <p:fltVal val="0.5"/>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8"/>
                                        </p:tgtEl>
                                        <p:attrNameLst>
                                          <p:attrName>r</p:attrName>
                                        </p:attrNameLst>
                                      </p:cBhvr>
                                    </p:animRot>
                                  </p:childTnLst>
                                </p:cTn>
                              </p:par>
                            </p:childTnLst>
                          </p:cTn>
                        </p:par>
                        <p:par>
                          <p:cTn id="56" fill="hold">
                            <p:stCondLst>
                              <p:cond delay="3000"/>
                            </p:stCondLst>
                            <p:childTnLst>
                              <p:par>
                                <p:cTn id="57" presetID="2" presetClass="exit" presetSubtype="1"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1+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6"/>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7"/>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8"/>
                                        </p:tgtEl>
                                        <p:attrNameLst>
                                          <p:attrName>r</p:attrName>
                                        </p:attrNameLst>
                                      </p:cBhvr>
                                    </p:animRot>
                                  </p:childTnLst>
                                </p:cTn>
                              </p:par>
                              <p:par>
                                <p:cTn id="81" presetID="23" presetClass="entr" presetSubtype="272"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strVal val="2/3*#ppt_w"/>
                                          </p:val>
                                        </p:tav>
                                        <p:tav tm="100000">
                                          <p:val>
                                            <p:strVal val="#ppt_w"/>
                                          </p:val>
                                        </p:tav>
                                      </p:tavLst>
                                    </p:anim>
                                    <p:anim calcmode="lin" valueType="num">
                                      <p:cBhvr>
                                        <p:cTn id="84" dur="3000" fill="hold"/>
                                        <p:tgtEl>
                                          <p:spTgt spid="4"/>
                                        </p:tgtEl>
                                        <p:attrNameLst>
                                          <p:attrName>ppt_h</p:attrName>
                                        </p:attrNameLst>
                                      </p:cBhvr>
                                      <p:tavLst>
                                        <p:tav tm="0">
                                          <p:val>
                                            <p:strVal val="2/3*#ppt_h"/>
                                          </p:val>
                                        </p:tav>
                                        <p:tav tm="100000">
                                          <p:val>
                                            <p:strVal val="#ppt_h"/>
                                          </p:val>
                                        </p:tav>
                                      </p:tavLst>
                                    </p:anim>
                                  </p:childTnLst>
                                </p:cTn>
                              </p:par>
                              <p:par>
                                <p:cTn id="85" presetID="4" presetClass="entr" presetSubtype="32"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box(out)">
                                      <p:cBhvr>
                                        <p:cTn id="87" dur="3000"/>
                                        <p:tgtEl>
                                          <p:spTgt spid="4"/>
                                        </p:tgtEl>
                                      </p:cBhvr>
                                    </p:animEffect>
                                  </p:childTnLst>
                                </p:cTn>
                              </p:par>
                            </p:childTnLst>
                          </p:cTn>
                        </p:par>
                        <p:par>
                          <p:cTn id="88" fill="hold">
                            <p:stCondLst>
                              <p:cond delay="6000"/>
                            </p:stCondLst>
                            <p:childTnLst>
                              <p:par>
                                <p:cTn id="89" presetID="15" presetClass="entr" presetSubtype="0" fill="hold" nodeType="afterEffect">
                                  <p:stCondLst>
                                    <p:cond delay="0"/>
                                  </p:stCondLst>
                                  <p:childTnLst>
                                    <p:set>
                                      <p:cBhvr>
                                        <p:cTn id="90" dur="1" fill="hold">
                                          <p:stCondLst>
                                            <p:cond delay="0"/>
                                          </p:stCondLst>
                                        </p:cTn>
                                        <p:tgtEl>
                                          <p:spTgt spid="61442"/>
                                        </p:tgtEl>
                                        <p:attrNameLst>
                                          <p:attrName>style.visibility</p:attrName>
                                        </p:attrNameLst>
                                      </p:cBhvr>
                                      <p:to>
                                        <p:strVal val="visible"/>
                                      </p:to>
                                    </p:set>
                                    <p:anim calcmode="lin" valueType="num">
                                      <p:cBhvr>
                                        <p:cTn id="91" dur="3000" fill="hold"/>
                                        <p:tgtEl>
                                          <p:spTgt spid="61442"/>
                                        </p:tgtEl>
                                        <p:attrNameLst>
                                          <p:attrName>ppt_w</p:attrName>
                                        </p:attrNameLst>
                                      </p:cBhvr>
                                      <p:tavLst>
                                        <p:tav tm="0">
                                          <p:val>
                                            <p:fltVal val="0"/>
                                          </p:val>
                                        </p:tav>
                                        <p:tav tm="100000">
                                          <p:val>
                                            <p:strVal val="#ppt_w"/>
                                          </p:val>
                                        </p:tav>
                                      </p:tavLst>
                                    </p:anim>
                                    <p:anim calcmode="lin" valueType="num">
                                      <p:cBhvr>
                                        <p:cTn id="92" dur="3000" fill="hold"/>
                                        <p:tgtEl>
                                          <p:spTgt spid="61442"/>
                                        </p:tgtEl>
                                        <p:attrNameLst>
                                          <p:attrName>ppt_h</p:attrName>
                                        </p:attrNameLst>
                                      </p:cBhvr>
                                      <p:tavLst>
                                        <p:tav tm="0">
                                          <p:val>
                                            <p:fltVal val="0"/>
                                          </p:val>
                                        </p:tav>
                                        <p:tav tm="100000">
                                          <p:val>
                                            <p:strVal val="#ppt_h"/>
                                          </p:val>
                                        </p:tav>
                                      </p:tavLst>
                                    </p:anim>
                                    <p:anim calcmode="lin" valueType="num">
                                      <p:cBhvr>
                                        <p:cTn id="93" dur="3000" fill="hold"/>
                                        <p:tgtEl>
                                          <p:spTgt spid="61442"/>
                                        </p:tgtEl>
                                        <p:attrNameLst>
                                          <p:attrName>ppt_x</p:attrName>
                                        </p:attrNameLst>
                                      </p:cBhvr>
                                      <p:tavLst>
                                        <p:tav tm="0" fmla="#ppt_x+(cos(-2*pi*(1-$))*-#ppt_x-sin(-2*pi*(1-$))*(1-#ppt_y))*(1-$)">
                                          <p:val>
                                            <p:fltVal val="0"/>
                                          </p:val>
                                        </p:tav>
                                        <p:tav tm="100000">
                                          <p:val>
                                            <p:fltVal val="1"/>
                                          </p:val>
                                        </p:tav>
                                      </p:tavLst>
                                    </p:anim>
                                    <p:anim calcmode="lin" valueType="num">
                                      <p:cBhvr>
                                        <p:cTn id="94" dur="3000" fill="hold"/>
                                        <p:tgtEl>
                                          <p:spTgt spid="6144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567</Words>
  <Application>Microsoft Office PowerPoint</Application>
  <PresentationFormat>Presentación en pantalla (4:3)</PresentationFormat>
  <Paragraphs>33</Paragraphs>
  <Slides>43</Slides>
  <Notes>2</Notes>
  <HiddenSlides>0</HiddenSlides>
  <MMClips>1</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171</cp:revision>
  <dcterms:created xsi:type="dcterms:W3CDTF">2014-10-10T01:56:17Z</dcterms:created>
  <dcterms:modified xsi:type="dcterms:W3CDTF">2014-10-12T03:01:05Z</dcterms:modified>
</cp:coreProperties>
</file>