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9" r:id="rId3"/>
    <p:sldId id="270" r:id="rId4"/>
    <p:sldId id="258" r:id="rId5"/>
    <p:sldId id="259" r:id="rId6"/>
    <p:sldId id="277" r:id="rId7"/>
    <p:sldId id="275" r:id="rId8"/>
    <p:sldId id="265" r:id="rId9"/>
    <p:sldId id="267" r:id="rId10"/>
    <p:sldId id="268" r:id="rId11"/>
    <p:sldId id="271" r:id="rId12"/>
    <p:sldId id="272" r:id="rId13"/>
    <p:sldId id="261" r:id="rId14"/>
    <p:sldId id="273" r:id="rId15"/>
    <p:sldId id="274" r:id="rId16"/>
    <p:sldId id="276" r:id="rId17"/>
    <p:sldId id="278" r:id="rId18"/>
    <p:sldId id="279" r:id="rId19"/>
    <p:sldId id="266" r:id="rId20"/>
    <p:sldId id="257" r:id="rId21"/>
    <p:sldId id="281" r:id="rId22"/>
    <p:sldId id="282" r:id="rId23"/>
    <p:sldId id="264" r:id="rId24"/>
    <p:sldId id="260" r:id="rId25"/>
    <p:sldId id="283" r:id="rId26"/>
    <p:sldId id="284" r:id="rId27"/>
    <p:sldId id="287" r:id="rId28"/>
    <p:sldId id="286" r:id="rId29"/>
    <p:sldId id="288" r:id="rId30"/>
    <p:sldId id="289" r:id="rId31"/>
    <p:sldId id="262" r:id="rId32"/>
    <p:sldId id="290" r:id="rId33"/>
    <p:sldId id="263" r:id="rId34"/>
    <p:sldId id="292" r:id="rId35"/>
    <p:sldId id="295" r:id="rId36"/>
    <p:sldId id="297" r:id="rId37"/>
    <p:sldId id="296" r:id="rId38"/>
    <p:sldId id="299" r:id="rId39"/>
    <p:sldId id="300" r:id="rId40"/>
    <p:sldId id="301" r:id="rId41"/>
    <p:sldId id="309" r:id="rId42"/>
    <p:sldId id="303" r:id="rId43"/>
    <p:sldId id="308" r:id="rId44"/>
    <p:sldId id="311" r:id="rId45"/>
    <p:sldId id="312" r:id="rId46"/>
    <p:sldId id="313" r:id="rId47"/>
  </p:sldIdLst>
  <p:sldSz cx="9144000" cy="5143500" type="screen16x9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wQMORaplDz3obe3bdLIeKQ" hashData="oQOC1AIk3dBUiSTH1q5Gon2afb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5700"/>
    <a:srgbClr val="FF6600"/>
    <a:srgbClr val="FF3300"/>
    <a:srgbClr val="008200"/>
    <a:srgbClr val="006600"/>
    <a:srgbClr val="70462E"/>
    <a:srgbClr val="663300"/>
    <a:srgbClr val="DE8F00"/>
    <a:srgbClr val="7E5100"/>
    <a:srgbClr val="008A3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142" d="100"/>
          <a:sy n="142" d="100"/>
        </p:scale>
        <p:origin x="1638" y="83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64921-3598-4BFF-986F-1CA574DC0980}" type="datetimeFigureOut">
              <a:rPr lang="es-ES" smtClean="0"/>
              <a:pPr/>
              <a:t>03/01/2016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247EB-2FDD-4044-A729-F6C1A4139A1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64921-3598-4BFF-986F-1CA574DC0980}" type="datetimeFigureOut">
              <a:rPr lang="es-ES" smtClean="0"/>
              <a:pPr/>
              <a:t>03/01/2016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247EB-2FDD-4044-A729-F6C1A4139A1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64921-3598-4BFF-986F-1CA574DC0980}" type="datetimeFigureOut">
              <a:rPr lang="es-ES" smtClean="0"/>
              <a:pPr/>
              <a:t>03/01/2016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247EB-2FDD-4044-A729-F6C1A4139A1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64921-3598-4BFF-986F-1CA574DC0980}" type="datetimeFigureOut">
              <a:rPr lang="es-ES" smtClean="0"/>
              <a:pPr/>
              <a:t>03/01/2016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247EB-2FDD-4044-A729-F6C1A4139A1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64921-3598-4BFF-986F-1CA574DC0980}" type="datetimeFigureOut">
              <a:rPr lang="es-ES" smtClean="0"/>
              <a:pPr/>
              <a:t>03/01/2016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247EB-2FDD-4044-A729-F6C1A4139A1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64921-3598-4BFF-986F-1CA574DC0980}" type="datetimeFigureOut">
              <a:rPr lang="es-ES" smtClean="0"/>
              <a:pPr/>
              <a:t>03/01/2016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247EB-2FDD-4044-A729-F6C1A4139A1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64921-3598-4BFF-986F-1CA574DC0980}" type="datetimeFigureOut">
              <a:rPr lang="es-ES" smtClean="0"/>
              <a:pPr/>
              <a:t>03/01/2016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247EB-2FDD-4044-A729-F6C1A4139A1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64921-3598-4BFF-986F-1CA574DC0980}" type="datetimeFigureOut">
              <a:rPr lang="es-ES" smtClean="0"/>
              <a:pPr/>
              <a:t>03/01/2016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247EB-2FDD-4044-A729-F6C1A4139A1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64921-3598-4BFF-986F-1CA574DC0980}" type="datetimeFigureOut">
              <a:rPr lang="es-ES" smtClean="0"/>
              <a:pPr/>
              <a:t>03/01/2016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247EB-2FDD-4044-A729-F6C1A4139A1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64921-3598-4BFF-986F-1CA574DC0980}" type="datetimeFigureOut">
              <a:rPr lang="es-ES" smtClean="0"/>
              <a:pPr/>
              <a:t>03/01/2016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247EB-2FDD-4044-A729-F6C1A4139A1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64921-3598-4BFF-986F-1CA574DC0980}" type="datetimeFigureOut">
              <a:rPr lang="es-ES" smtClean="0"/>
              <a:pPr/>
              <a:t>03/01/2016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247EB-2FDD-4044-A729-F6C1A4139A1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F64921-3598-4BFF-986F-1CA574DC0980}" type="datetimeFigureOut">
              <a:rPr lang="es-ES" smtClean="0"/>
              <a:pPr/>
              <a:t>03/01/2016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E247EB-2FDD-4044-A729-F6C1A4139A1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6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image" Target="../media/image66.png"/><Relationship Id="rId18" Type="http://schemas.openxmlformats.org/officeDocument/2006/relationships/image" Target="../media/image6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2.png"/><Relationship Id="rId11" Type="http://schemas.openxmlformats.org/officeDocument/2006/relationships/image" Target="../media/image6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1.png"/><Relationship Id="rId9" Type="http://schemas.openxmlformats.org/officeDocument/2006/relationships/image" Target="../media/image6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64999">
              <a:srgbClr val="F0EBD5"/>
            </a:gs>
            <a:gs pos="100000">
              <a:srgbClr val="D1C39F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5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14 Luna"/>
          <p:cNvSpPr/>
          <p:nvPr/>
        </p:nvSpPr>
        <p:spPr>
          <a:xfrm rot="5400000">
            <a:off x="3652245" y="-1937765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5000">
                <a:srgbClr val="00206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6200000">
            <a:off x="3652245" y="1437663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5000">
                <a:srgbClr val="00206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5400000">
            <a:off x="3652245" y="-166989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5000">
                <a:srgbClr val="00206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6200000">
            <a:off x="3652245" y="116977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5000">
                <a:srgbClr val="00206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6200000">
            <a:off x="3652245" y="901878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5000">
                <a:srgbClr val="00206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5400000">
            <a:off x="3652245" y="-1401998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5000">
                <a:srgbClr val="00206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5400000">
            <a:off x="3652245" y="-1134087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5000">
                <a:srgbClr val="00206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5400000">
            <a:off x="3652245" y="-866213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5000">
                <a:srgbClr val="00206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5400000">
            <a:off x="3652245" y="-59832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5000">
                <a:srgbClr val="00206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6200000">
            <a:off x="3652245" y="633985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5000">
                <a:srgbClr val="00206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6200000">
            <a:off x="3652245" y="366093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5000">
                <a:srgbClr val="00206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6200000">
            <a:off x="3652245" y="9820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5000">
                <a:srgbClr val="00206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CuadroTexto"/>
          <p:cNvSpPr txBox="1"/>
          <p:nvPr/>
        </p:nvSpPr>
        <p:spPr>
          <a:xfrm>
            <a:off x="1785918" y="6643716"/>
            <a:ext cx="1847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sz="4000" dirty="0"/>
          </a:p>
        </p:txBody>
      </p:sp>
      <p:pic>
        <p:nvPicPr>
          <p:cNvPr id="40964" name="Picture 4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5715008" y="285734"/>
            <a:ext cx="3000364" cy="1127209"/>
          </a:xfrm>
          <a:prstGeom prst="rect">
            <a:avLst/>
          </a:prstGeom>
          <a:noFill/>
        </p:spPr>
      </p:pic>
      <p:pic>
        <p:nvPicPr>
          <p:cNvPr id="40966" name="Picture 6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5715008" y="1785932"/>
            <a:ext cx="1166811" cy="1150717"/>
          </a:xfrm>
          <a:prstGeom prst="rect">
            <a:avLst/>
          </a:prstGeom>
          <a:noFill/>
        </p:spPr>
      </p:pic>
      <p:pic>
        <p:nvPicPr>
          <p:cNvPr id="40968" name="Picture 8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6858016" y="1857370"/>
            <a:ext cx="1714512" cy="928694"/>
          </a:xfrm>
          <a:prstGeom prst="rect">
            <a:avLst/>
          </a:prstGeom>
          <a:noFill/>
        </p:spPr>
      </p:pic>
      <p:pic>
        <p:nvPicPr>
          <p:cNvPr id="40970" name="Picture 10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5072066" y="3000378"/>
            <a:ext cx="3805234" cy="959727"/>
          </a:xfrm>
          <a:prstGeom prst="rect">
            <a:avLst/>
          </a:prstGeom>
          <a:noFill/>
        </p:spPr>
      </p:pic>
      <p:pic>
        <p:nvPicPr>
          <p:cNvPr id="40972" name="Picture 12" descr="Rendered Image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6357950" y="4357700"/>
            <a:ext cx="2357454" cy="389491"/>
          </a:xfrm>
          <a:prstGeom prst="rect">
            <a:avLst/>
          </a:prstGeom>
          <a:noFill/>
        </p:spPr>
      </p:pic>
      <p:pic>
        <p:nvPicPr>
          <p:cNvPr id="28" name="27 Imagen" descr="1(15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3000">
    <p:sndAc>
      <p:stSnd loop="1">
        <p:snd r:embed="rId2" name="Keith Marshall - Only crying Full H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2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6" dur="2000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7" fill="hold">
                            <p:stCondLst>
                              <p:cond delay="8000"/>
                            </p:stCondLst>
                            <p:childTnLst>
                              <p:par>
                                <p:cTn id="22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3" dur="2000"/>
                                        <p:tgtEl>
                                          <p:spTgt spid="40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409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409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409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0" dur="2000"/>
                                        <p:tgtEl>
                                          <p:spTgt spid="40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1" fill="hold">
                            <p:stCondLst>
                              <p:cond delay="12000"/>
                            </p:stCondLst>
                            <p:childTnLst>
                              <p:par>
                                <p:cTn id="24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409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2000" fill="hold"/>
                                        <p:tgtEl>
                                          <p:spTgt spid="409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2000" fill="hold"/>
                                        <p:tgtEl>
                                          <p:spTgt spid="409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2000"/>
                                        <p:tgtEl>
                                          <p:spTgt spid="40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14000"/>
                            </p:stCondLst>
                            <p:childTnLst>
                              <p:par>
                                <p:cTn id="24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51" dur="2000"/>
                                        <p:tgtEl>
                                          <p:spTgt spid="40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agua-de-la-casca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48" y="0"/>
            <a:ext cx="9124703" cy="5143500"/>
          </a:xfrm>
          <a:prstGeom prst="rect">
            <a:avLst/>
          </a:prstGeom>
        </p:spPr>
      </p:pic>
      <p:pic>
        <p:nvPicPr>
          <p:cNvPr id="4" name="3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1714480" y="1660915"/>
            <a:ext cx="3071834" cy="1875248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4779428">
            <a:off x="3254998" y="-31202"/>
            <a:ext cx="2471797" cy="2500330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8379450">
            <a:off x="4297751" y="1282027"/>
            <a:ext cx="3012905" cy="2129678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5121960">
            <a:off x="3497395" y="2404391"/>
            <a:ext cx="2464771" cy="2587822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742041">
            <a:off x="2206868" y="627988"/>
            <a:ext cx="2777725" cy="2258243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6524849">
            <a:off x="4086619" y="402298"/>
            <a:ext cx="2546214" cy="2500330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3247200">
            <a:off x="4015530" y="2346443"/>
            <a:ext cx="3071834" cy="1875248"/>
          </a:xfrm>
          <a:prstGeom prst="rect">
            <a:avLst/>
          </a:prstGeom>
        </p:spPr>
      </p:pic>
      <p:pic>
        <p:nvPicPr>
          <p:cNvPr id="11" name="10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7487117">
            <a:off x="2247556" y="2164916"/>
            <a:ext cx="2572068" cy="2500330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428660" y="-500084"/>
            <a:ext cx="10001320" cy="6072230"/>
          </a:xfrm>
          <a:prstGeom prst="rect">
            <a:avLst/>
          </a:prstGeom>
          <a:gradFill flip="none" rotWithShape="1">
            <a:gsLst>
              <a:gs pos="34000">
                <a:srgbClr val="00B0F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3571868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 flipH="1">
            <a:off x="4572000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3571868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4572000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3571868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4572000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3571868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4572000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3571868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572000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3571868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4572000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3571868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4572000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3571868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4572000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3500430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4500562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1071538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2071670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1071538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2071670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>
            <a:off x="1071538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2071670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>
            <a:off x="1071538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flipH="1">
            <a:off x="2071670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1071538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flipH="1">
            <a:off x="2071670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1071538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 flipH="1">
            <a:off x="2071670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1071538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2071670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>
            <a:off x="1071538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2071670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>
            <a:off x="1000100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2000232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>
            <a:off x="6072198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 flipH="1">
            <a:off x="7072330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6072198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 flipH="1">
            <a:off x="7072330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6072198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 flipH="1">
            <a:off x="7072330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6072198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7072330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>
            <a:off x="6072198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7072330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>
            <a:off x="6072198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7072330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>
            <a:off x="6072198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 flipH="1">
            <a:off x="7072330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Paralelogramo"/>
          <p:cNvSpPr/>
          <p:nvPr/>
        </p:nvSpPr>
        <p:spPr>
          <a:xfrm>
            <a:off x="6072198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Paralelogramo"/>
          <p:cNvSpPr/>
          <p:nvPr/>
        </p:nvSpPr>
        <p:spPr>
          <a:xfrm flipH="1">
            <a:off x="7072330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Paralelogramo"/>
          <p:cNvSpPr/>
          <p:nvPr/>
        </p:nvSpPr>
        <p:spPr>
          <a:xfrm>
            <a:off x="6000760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Paralelogramo"/>
          <p:cNvSpPr/>
          <p:nvPr/>
        </p:nvSpPr>
        <p:spPr>
          <a:xfrm flipH="1">
            <a:off x="7000892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-428660" y="-500084"/>
            <a:ext cx="10001320" cy="6072230"/>
          </a:xfrm>
          <a:prstGeom prst="rect">
            <a:avLst/>
          </a:prstGeom>
          <a:gradFill flip="none" rotWithShape="1">
            <a:gsLst>
              <a:gs pos="34000">
                <a:srgbClr val="00B0F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9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9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1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1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1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3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9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9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9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0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0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3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3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3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4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4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5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5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58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9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62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3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57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35717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35717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64294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64294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00011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00011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28588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28588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64305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64305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92882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92882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228599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228599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257176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257176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292894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292894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321471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321471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357188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357188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8" name="27 Rectángulo"/>
          <p:cNvSpPr/>
          <p:nvPr/>
        </p:nvSpPr>
        <p:spPr>
          <a:xfrm>
            <a:off x="-428660" y="-500084"/>
            <a:ext cx="10001320" cy="6929486"/>
          </a:xfrm>
          <a:prstGeom prst="rect">
            <a:avLst/>
          </a:prstGeom>
          <a:gradFill flip="none" rotWithShape="1">
            <a:gsLst>
              <a:gs pos="34000">
                <a:srgbClr val="00B0F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6000"/>
                            </p:stCondLst>
                            <p:childTnLst>
                              <p:par>
                                <p:cTn id="15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462E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3354_las-skaly-wodospad-jeziork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3616775">
            <a:off x="2284720" y="3487662"/>
            <a:ext cx="2494053" cy="16165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3616775">
            <a:off x="4494017" y="1425561"/>
            <a:ext cx="2589088" cy="12876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997988">
            <a:off x="1972294" y="1555923"/>
            <a:ext cx="3143272" cy="160736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997988">
            <a:off x="4055210" y="3468263"/>
            <a:ext cx="3143272" cy="160736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997988">
            <a:off x="1787589" y="1376796"/>
            <a:ext cx="3143272" cy="160736"/>
          </a:xfrm>
          <a:prstGeom prst="rect">
            <a:avLst/>
          </a:prstGeom>
          <a:solidFill>
            <a:srgbClr val="70462E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616775">
            <a:off x="4666273" y="1277923"/>
            <a:ext cx="2589088" cy="158759"/>
          </a:xfrm>
          <a:prstGeom prst="rect">
            <a:avLst/>
          </a:prstGeom>
          <a:solidFill>
            <a:srgbClr val="70462E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997988">
            <a:off x="4198086" y="3628998"/>
            <a:ext cx="3143272" cy="160736"/>
          </a:xfrm>
          <a:prstGeom prst="rect">
            <a:avLst/>
          </a:prstGeom>
          <a:solidFill>
            <a:srgbClr val="70462E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2117297" y="3671775"/>
            <a:ext cx="2494053" cy="160767"/>
          </a:xfrm>
          <a:prstGeom prst="rect">
            <a:avLst/>
          </a:prstGeom>
          <a:solidFill>
            <a:srgbClr val="70462E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997988">
            <a:off x="1573274" y="1216060"/>
            <a:ext cx="3143272" cy="16073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4889528" y="1100330"/>
            <a:ext cx="2589088" cy="175771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997988">
            <a:off x="4340962" y="3736155"/>
            <a:ext cx="3143272" cy="16073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1927529" y="3809133"/>
            <a:ext cx="2494053" cy="161659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428660" y="-500084"/>
            <a:ext cx="10001320" cy="6072230"/>
          </a:xfrm>
          <a:prstGeom prst="rect">
            <a:avLst/>
          </a:prstGeom>
          <a:gradFill flip="none" rotWithShape="1">
            <a:gsLst>
              <a:gs pos="34000">
                <a:srgbClr val="00B0F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D050"/>
            </a:gs>
            <a:gs pos="50000">
              <a:srgbClr val="9CB86E"/>
            </a:gs>
            <a:gs pos="100000">
              <a:srgbClr val="156B13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5774_wodospad-woda-krzew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3616775">
            <a:off x="2203016" y="3894292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8482726">
            <a:off x="4418408" y="3816096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3616775">
            <a:off x="2203015" y="3197771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82726">
            <a:off x="4418407" y="3119574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616775">
            <a:off x="2203017" y="2608410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418409" y="2530213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2203016" y="1911888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418408" y="1833692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2274455" y="1322525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4489847" y="1244328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2274454" y="626004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482726">
            <a:off x="4489846" y="547807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428660" y="-500084"/>
            <a:ext cx="10001320" cy="6429420"/>
          </a:xfrm>
          <a:prstGeom prst="rect">
            <a:avLst/>
          </a:prstGeom>
          <a:gradFill flip="none" rotWithShape="1">
            <a:gsLst>
              <a:gs pos="34000">
                <a:srgbClr val="00B0F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04020">
            <a:off x="4397865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813016" flipH="1">
            <a:off x="4811114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04020">
            <a:off x="754528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813016" flipH="1">
            <a:off x="1167777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04020">
            <a:off x="7969767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813016" flipH="1">
            <a:off x="8383016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04020">
            <a:off x="2611916" y="9723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813016" flipH="1">
            <a:off x="3025165" y="10811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04020">
            <a:off x="6398130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813016" flipH="1">
            <a:off x="6811379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04020">
            <a:off x="4397864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813016" flipH="1">
            <a:off x="4811113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904020">
            <a:off x="754527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813016" flipH="1">
            <a:off x="1167776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904020">
            <a:off x="7969766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813016" flipH="1">
            <a:off x="8383015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904020">
            <a:off x="2611915" y="652645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813016" flipH="1">
            <a:off x="3025164" y="653733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904020">
            <a:off x="6398129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813016" flipH="1">
            <a:off x="6811378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904020">
            <a:off x="4397864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813016" flipH="1">
            <a:off x="4811113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904020">
            <a:off x="754527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813016" flipH="1">
            <a:off x="1167776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904020">
            <a:off x="7969766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813016" flipH="1">
            <a:off x="8383015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904020">
            <a:off x="2611915" y="1295610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813016" flipH="1">
            <a:off x="3025164" y="1296698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904020">
            <a:off x="6398129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813016" flipH="1">
            <a:off x="6811378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904020">
            <a:off x="4397863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813016" flipH="1">
            <a:off x="4811112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904020">
            <a:off x="754526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813016" flipH="1">
            <a:off x="1167775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904020">
            <a:off x="7969765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813016" flipH="1">
            <a:off x="8383014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904020">
            <a:off x="2611914" y="1938532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813016" flipH="1">
            <a:off x="3025163" y="1939620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904020">
            <a:off x="6398128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813016" flipH="1">
            <a:off x="6811377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904020">
            <a:off x="4397866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813016" flipH="1">
            <a:off x="4811115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904020">
            <a:off x="754529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813016" flipH="1">
            <a:off x="1167778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904020">
            <a:off x="7969768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813016" flipH="1">
            <a:off x="8383017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904020">
            <a:off x="2611917" y="2581490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813016" flipH="1">
            <a:off x="3025166" y="2582578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904020">
            <a:off x="6398131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813016" flipH="1">
            <a:off x="6811380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904020">
            <a:off x="4397865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813016" flipH="1">
            <a:off x="4811114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904020">
            <a:off x="754528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813016" flipH="1">
            <a:off x="1167777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904020">
            <a:off x="7969767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813016" flipH="1">
            <a:off x="8383016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904020">
            <a:off x="2611916" y="3224412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813016" flipH="1">
            <a:off x="3025165" y="3225500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904020">
            <a:off x="6398130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813016" flipH="1">
            <a:off x="6811379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904020">
            <a:off x="4397865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813016" flipH="1">
            <a:off x="4811114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904020">
            <a:off x="754528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813016" flipH="1">
            <a:off x="1167777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904020">
            <a:off x="7969767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 rot="20813016" flipH="1">
            <a:off x="8383016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 rot="904020">
            <a:off x="2611916" y="3867377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 rot="20813016" flipH="1">
            <a:off x="3025165" y="3868465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 rot="904020">
            <a:off x="6398130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 rot="20813016" flipH="1">
            <a:off x="6811379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 rot="904020">
            <a:off x="4397864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 rot="20813016" flipH="1">
            <a:off x="4811113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 rot="904020">
            <a:off x="754527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 rot="20813016" flipH="1">
            <a:off x="1167776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 rot="904020">
            <a:off x="7969766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 rot="20813016" flipH="1">
            <a:off x="8383015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 rot="904020">
            <a:off x="2611915" y="451029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 rot="20813016" flipH="1">
            <a:off x="3025164" y="451138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 rot="904020">
            <a:off x="6398129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 rot="20813016" flipH="1">
            <a:off x="6811378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>
            <a:off x="-428660" y="-500084"/>
            <a:ext cx="10001320" cy="6072230"/>
          </a:xfrm>
          <a:prstGeom prst="rect">
            <a:avLst/>
          </a:prstGeom>
          <a:gradFill flip="none" rotWithShape="1">
            <a:gsLst>
              <a:gs pos="34000">
                <a:srgbClr val="00B0F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2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8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1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4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7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0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3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6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9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2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5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8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1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4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7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0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3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6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9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2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5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8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1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4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7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0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3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6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9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2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5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8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1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4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7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8" fill="hold">
                            <p:stCondLst>
                              <p:cond delay="3000"/>
                            </p:stCondLst>
                            <p:childTnLst>
                              <p:par>
                                <p:cTn id="569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0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1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8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2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3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6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7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0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1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4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5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8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9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2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3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6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7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2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8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1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4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7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0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3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6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9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2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5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8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1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4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7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0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3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6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9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2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5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8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1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4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7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0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3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6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9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2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5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8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1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4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7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35719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1438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07157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42876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78595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14314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50033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85752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21471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57190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92909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28628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64347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00066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35785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57216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92935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28654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64373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700092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735811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71530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807249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842962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78681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35719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71438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107157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142876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178595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214314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250033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85752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321471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357190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92909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428628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464347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500066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535785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557216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92935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628654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664373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700092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35811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71530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807249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842962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878681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-428660" y="-500084"/>
            <a:ext cx="10001320" cy="6072230"/>
          </a:xfrm>
          <a:prstGeom prst="rect">
            <a:avLst/>
          </a:prstGeom>
          <a:gradFill flip="none" rotWithShape="1">
            <a:gsLst>
              <a:gs pos="34000">
                <a:srgbClr val="00B0F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2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5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1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4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7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0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3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6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9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2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5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8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1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4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7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0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3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6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9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2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5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3000"/>
                            </p:stCondLst>
                            <p:childTnLst>
                              <p:par>
                                <p:cTn id="2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16200000">
            <a:off x="321471" y="1178709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5400000">
            <a:off x="321471" y="217884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2107389" y="1178709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2107389" y="217884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929090" y="114299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929090" y="2143122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5786462" y="1142974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5786462" y="2143106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7643834" y="114299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7643834" y="2143122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321471" y="678643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2107389" y="678643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3929090" y="642924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5786462" y="642908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7643834" y="642924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321471" y="107139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2107389" y="107139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3929090" y="7142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5786462" y="71404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7643834" y="7142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321471" y="-32147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2107389" y="-32147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3929090" y="-35719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5786462" y="-357206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7643834" y="-35719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5400000">
            <a:off x="321471" y="2750345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5400000">
            <a:off x="2107389" y="2750345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5400000">
            <a:off x="3929090" y="2714626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5400000">
            <a:off x="5786462" y="2714610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5400000">
            <a:off x="7643834" y="2714626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5400000">
            <a:off x="321471" y="325041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5400000">
            <a:off x="2107389" y="325041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5400000">
            <a:off x="3929090" y="3214692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5400000">
            <a:off x="5786462" y="3214676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5400000">
            <a:off x="7643834" y="3214692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5400000">
            <a:off x="321471" y="3679053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5400000">
            <a:off x="2107389" y="3679053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Cheurón"/>
          <p:cNvSpPr/>
          <p:nvPr/>
        </p:nvSpPr>
        <p:spPr>
          <a:xfrm rot="5400000">
            <a:off x="3929090" y="3643334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Cheurón"/>
          <p:cNvSpPr/>
          <p:nvPr/>
        </p:nvSpPr>
        <p:spPr>
          <a:xfrm rot="5400000">
            <a:off x="5786462" y="3643318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Cheurón"/>
          <p:cNvSpPr/>
          <p:nvPr/>
        </p:nvSpPr>
        <p:spPr>
          <a:xfrm rot="5400000">
            <a:off x="7643834" y="3643334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Rectángulo"/>
          <p:cNvSpPr/>
          <p:nvPr/>
        </p:nvSpPr>
        <p:spPr>
          <a:xfrm>
            <a:off x="-428660" y="-500084"/>
            <a:ext cx="10001320" cy="6072230"/>
          </a:xfrm>
          <a:prstGeom prst="rect">
            <a:avLst/>
          </a:prstGeom>
          <a:gradFill flip="none" rotWithShape="1">
            <a:gsLst>
              <a:gs pos="34000">
                <a:srgbClr val="00B0F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4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0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3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6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9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2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5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8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1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4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7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8" fill="hold">
                            <p:stCondLst>
                              <p:cond delay="3000"/>
                            </p:stCondLst>
                            <p:childTnLst>
                              <p:par>
                                <p:cTn id="36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4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0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3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6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9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2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5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8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1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4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7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3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6481_wodospad-drewniany-moste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0" y="0"/>
            <a:ext cx="2857488" cy="5143500"/>
          </a:xfrm>
          <a:prstGeom prst="moon">
            <a:avLst>
              <a:gd name="adj" fmla="val 12666"/>
            </a:avLst>
          </a:prstGeom>
          <a:gradFill flip="none" rotWithShape="1">
            <a:gsLst>
              <a:gs pos="45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6357950" y="0"/>
            <a:ext cx="2786050" cy="5143500"/>
          </a:xfrm>
          <a:prstGeom prst="moon">
            <a:avLst>
              <a:gd name="adj" fmla="val 14495"/>
            </a:avLst>
          </a:prstGeom>
          <a:gradFill flip="none" rotWithShape="1">
            <a:gsLst>
              <a:gs pos="45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714348" y="0"/>
            <a:ext cx="2857488" cy="5143500"/>
          </a:xfrm>
          <a:prstGeom prst="moon">
            <a:avLst>
              <a:gd name="adj" fmla="val 11999"/>
            </a:avLst>
          </a:prstGeom>
          <a:gradFill flip="none" rotWithShape="1">
            <a:gsLst>
              <a:gs pos="45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5643570" y="0"/>
            <a:ext cx="2786050" cy="5143500"/>
          </a:xfrm>
          <a:prstGeom prst="moon">
            <a:avLst>
              <a:gd name="adj" fmla="val 14495"/>
            </a:avLst>
          </a:prstGeom>
          <a:gradFill flip="none" rotWithShape="1">
            <a:gsLst>
              <a:gs pos="45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929190" y="0"/>
            <a:ext cx="2786050" cy="5143500"/>
          </a:xfrm>
          <a:prstGeom prst="moon">
            <a:avLst>
              <a:gd name="adj" fmla="val 13128"/>
            </a:avLst>
          </a:prstGeom>
          <a:gradFill flip="none" rotWithShape="1">
            <a:gsLst>
              <a:gs pos="45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428728" y="0"/>
            <a:ext cx="2857488" cy="5143500"/>
          </a:xfrm>
          <a:prstGeom prst="moon">
            <a:avLst>
              <a:gd name="adj" fmla="val 14000"/>
            </a:avLst>
          </a:prstGeom>
          <a:gradFill flip="none" rotWithShape="1">
            <a:gsLst>
              <a:gs pos="45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214546" y="0"/>
            <a:ext cx="2857488" cy="5143500"/>
          </a:xfrm>
          <a:prstGeom prst="moon">
            <a:avLst>
              <a:gd name="adj" fmla="val 14000"/>
            </a:avLst>
          </a:prstGeom>
          <a:gradFill flip="none" rotWithShape="1">
            <a:gsLst>
              <a:gs pos="45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214810" y="0"/>
            <a:ext cx="2786050" cy="5143500"/>
          </a:xfrm>
          <a:prstGeom prst="moon">
            <a:avLst>
              <a:gd name="adj" fmla="val 12444"/>
            </a:avLst>
          </a:prstGeom>
          <a:gradFill flip="none" rotWithShape="1">
            <a:gsLst>
              <a:gs pos="45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428660" y="-500084"/>
            <a:ext cx="10001320" cy="6072230"/>
          </a:xfrm>
          <a:prstGeom prst="rect">
            <a:avLst/>
          </a:prstGeom>
          <a:gradFill flip="none" rotWithShape="1">
            <a:gsLst>
              <a:gs pos="34000">
                <a:srgbClr val="00B0F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0142_jaskinia-wodospa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71869" y="2571750"/>
            <a:ext cx="2319049" cy="2071684"/>
          </a:xfrm>
          <a:prstGeom prst="rect">
            <a:avLst/>
          </a:prstGeom>
        </p:spPr>
      </p:pic>
      <p:pic>
        <p:nvPicPr>
          <p:cNvPr id="4" name="3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3571869" y="571486"/>
            <a:ext cx="2319049" cy="2071684"/>
          </a:xfrm>
          <a:prstGeom prst="rect">
            <a:avLst/>
          </a:prstGeom>
        </p:spPr>
      </p:pic>
      <p:pic>
        <p:nvPicPr>
          <p:cNvPr id="5" name="4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032031">
            <a:off x="4932343" y="1601632"/>
            <a:ext cx="2319049" cy="2071684"/>
          </a:xfrm>
          <a:prstGeom prst="rect">
            <a:avLst/>
          </a:prstGeom>
        </p:spPr>
      </p:pic>
      <p:pic>
        <p:nvPicPr>
          <p:cNvPr id="6" name="5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2162302" y="1623863"/>
            <a:ext cx="2319049" cy="2071684"/>
          </a:xfrm>
          <a:prstGeom prst="rect">
            <a:avLst/>
          </a:prstGeom>
        </p:spPr>
      </p:pic>
      <p:pic>
        <p:nvPicPr>
          <p:cNvPr id="7" name="6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8394899">
            <a:off x="2609166" y="860488"/>
            <a:ext cx="2319049" cy="2071684"/>
          </a:xfrm>
          <a:prstGeom prst="rect">
            <a:avLst/>
          </a:prstGeom>
        </p:spPr>
      </p:pic>
      <p:pic>
        <p:nvPicPr>
          <p:cNvPr id="8" name="7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538432">
            <a:off x="4320817" y="803132"/>
            <a:ext cx="2319049" cy="2071684"/>
          </a:xfrm>
          <a:prstGeom prst="rect">
            <a:avLst/>
          </a:prstGeom>
        </p:spPr>
      </p:pic>
      <p:pic>
        <p:nvPicPr>
          <p:cNvPr id="9" name="8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8752521">
            <a:off x="4602466" y="2161895"/>
            <a:ext cx="2319049" cy="2071684"/>
          </a:xfrm>
          <a:prstGeom prst="rect">
            <a:avLst/>
          </a:prstGeom>
        </p:spPr>
      </p:pic>
      <p:pic>
        <p:nvPicPr>
          <p:cNvPr id="10" name="9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254629">
            <a:off x="2677108" y="2349579"/>
            <a:ext cx="2319049" cy="2071684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428660" y="-500084"/>
            <a:ext cx="10001320" cy="6072230"/>
          </a:xfrm>
          <a:prstGeom prst="rect">
            <a:avLst/>
          </a:prstGeom>
          <a:gradFill flip="none" rotWithShape="1">
            <a:gsLst>
              <a:gs pos="34000">
                <a:srgbClr val="00B0F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462E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682875">
            <a:off x="-203131" y="1009045"/>
            <a:ext cx="4377261" cy="252191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090869">
            <a:off x="5207833" y="855923"/>
            <a:ext cx="4079853" cy="234038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962971">
            <a:off x="-196318" y="3945864"/>
            <a:ext cx="4377261" cy="20582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43586">
            <a:off x="5212000" y="3880414"/>
            <a:ext cx="4167294" cy="213451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189517">
            <a:off x="-191806" y="1572440"/>
            <a:ext cx="4269042" cy="23680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152596">
            <a:off x="5496899" y="3176666"/>
            <a:ext cx="3714254" cy="220364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475896">
            <a:off x="5434906" y="1383593"/>
            <a:ext cx="3771958" cy="230833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475896">
            <a:off x="-70515" y="3429929"/>
            <a:ext cx="4046922" cy="22852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545446">
            <a:off x="-47070" y="2118456"/>
            <a:ext cx="3910749" cy="234212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545446">
            <a:off x="5579777" y="2638035"/>
            <a:ext cx="3569333" cy="219091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1166450">
            <a:off x="1558" y="2853893"/>
            <a:ext cx="3924810" cy="212613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1166450">
            <a:off x="5543407" y="1940017"/>
            <a:ext cx="3600464" cy="229392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428660" y="-500084"/>
            <a:ext cx="10001320" cy="6072230"/>
          </a:xfrm>
          <a:prstGeom prst="rect">
            <a:avLst/>
          </a:prstGeom>
          <a:gradFill flip="none" rotWithShape="1">
            <a:gsLst>
              <a:gs pos="34000">
                <a:srgbClr val="00B0F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bg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48" y="0"/>
            <a:ext cx="9134352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 rot="18875311">
            <a:off x="3351987" y="446767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3939732">
            <a:off x="4426149" y="449322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875311">
            <a:off x="3351986" y="1012436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939732">
            <a:off x="4426148" y="1014991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875311">
            <a:off x="3351988" y="1589775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939732">
            <a:off x="4426150" y="1592330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875311">
            <a:off x="3351987" y="2155444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939732">
            <a:off x="4426149" y="2157999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875311">
            <a:off x="3351986" y="2738600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939732">
            <a:off x="4426148" y="2741155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875311">
            <a:off x="3351985" y="3304269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939732">
            <a:off x="4426147" y="3306824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8875311">
            <a:off x="3351987" y="3881608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3939732">
            <a:off x="4426149" y="3884163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8875311">
            <a:off x="3351986" y="4447277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3939732">
            <a:off x="4426148" y="4449832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8875311">
            <a:off x="5387030" y="446767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8875311">
            <a:off x="5387029" y="1012436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8875311">
            <a:off x="5387031" y="1589775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8875311">
            <a:off x="5387030" y="2155444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8875311">
            <a:off x="5387029" y="2738600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8875311">
            <a:off x="5387028" y="3304269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8875311">
            <a:off x="5387030" y="3881608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8875311">
            <a:off x="5387029" y="4447277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939732">
            <a:off x="2425886" y="459549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939732">
            <a:off x="2425885" y="1025218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3939732">
            <a:off x="2425887" y="1602557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3939732">
            <a:off x="2425886" y="2168226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3939732">
            <a:off x="2425885" y="2751382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3939732">
            <a:off x="2425884" y="3317051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3939732">
            <a:off x="2425886" y="3894390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3939732">
            <a:off x="2425885" y="4460059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8875311">
            <a:off x="1315064" y="446766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8875311">
            <a:off x="1315063" y="1012435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8875311">
            <a:off x="1315065" y="1589774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8875311">
            <a:off x="1315064" y="2155443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8875311">
            <a:off x="1315063" y="2738599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8875311">
            <a:off x="1315062" y="3304268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8875311">
            <a:off x="1315064" y="3881607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8875311">
            <a:off x="1315063" y="4447276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3939732">
            <a:off x="6497851" y="443506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3939732">
            <a:off x="6497850" y="1009175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3939732">
            <a:off x="6497852" y="1586514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3939732">
            <a:off x="6497851" y="2152183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3939732">
            <a:off x="6497850" y="2735339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13939732">
            <a:off x="6497849" y="3301008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13939732">
            <a:off x="6497851" y="3878347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13939732">
            <a:off x="6497850" y="4444016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13939732">
            <a:off x="354183" y="459550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13939732">
            <a:off x="354182" y="1025219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13939732">
            <a:off x="354184" y="1602558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13939732">
            <a:off x="354183" y="2168227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13939732">
            <a:off x="354182" y="2751383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13939732">
            <a:off x="354181" y="3317052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13939732">
            <a:off x="354183" y="3894391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13939732">
            <a:off x="354182" y="4460060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18875311">
            <a:off x="7458733" y="446767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18875311">
            <a:off x="7458732" y="1012436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18875311">
            <a:off x="7458734" y="1589775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18875311">
            <a:off x="7458733" y="2155444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18875311">
            <a:off x="7458732" y="2738600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18875311">
            <a:off x="7458731" y="3304269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18875311">
            <a:off x="7458733" y="3881608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18875311">
            <a:off x="7458732" y="4447277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-428660" y="-500084"/>
            <a:ext cx="10001320" cy="6072230"/>
          </a:xfrm>
          <a:prstGeom prst="rect">
            <a:avLst/>
          </a:prstGeom>
          <a:gradFill flip="none" rotWithShape="1">
            <a:gsLst>
              <a:gs pos="34000">
                <a:srgbClr val="00B0F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3000"/>
                            </p:stCondLst>
                            <p:childTnLst>
                              <p:par>
                                <p:cTn id="265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2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4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6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8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2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8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7" grpId="0" animBg="1"/>
      <p:bldP spid="57" grpId="1" animBg="1"/>
      <p:bldP spid="57" grpId="2" animBg="1"/>
      <p:bldP spid="58" grpId="0" animBg="1"/>
      <p:bldP spid="58" grpId="1" animBg="1"/>
      <p:bldP spid="58" grpId="2" animBg="1"/>
      <p:bldP spid="59" grpId="0" animBg="1"/>
      <p:bldP spid="59" grpId="1" animBg="1"/>
      <p:bldP spid="59" grpId="2" animBg="1"/>
      <p:bldP spid="60" grpId="0" animBg="1"/>
      <p:bldP spid="60" grpId="1" animBg="1"/>
      <p:bldP spid="60" grpId="2" animBg="1"/>
      <p:bldP spid="61" grpId="0" animBg="1"/>
      <p:bldP spid="61" grpId="1" animBg="1"/>
      <p:bldP spid="61" grpId="2" animBg="1"/>
      <p:bldP spid="62" grpId="0" animBg="1"/>
      <p:bldP spid="62" grpId="1" animBg="1"/>
      <p:bldP spid="62" grpId="2" animBg="1"/>
      <p:bldP spid="63" grpId="0" animBg="1"/>
      <p:bldP spid="63" grpId="1" animBg="1"/>
      <p:bldP spid="63" grpId="2" animBg="1"/>
      <p:bldP spid="64" grpId="0" animBg="1"/>
      <p:bldP spid="64" grpId="1" animBg="1"/>
      <p:bldP spid="64" grpId="2" animBg="1"/>
      <p:bldP spid="65" grpId="0" animBg="1"/>
      <p:bldP spid="65" grpId="1" animBg="1"/>
      <p:bldP spid="65" grpId="2" animBg="1"/>
      <p:bldP spid="66" grpId="0" animBg="1"/>
      <p:bldP spid="66" grpId="1" animBg="1"/>
      <p:bldP spid="66" grpId="2" animBg="1"/>
      <p:bldP spid="67" grpId="0" animBg="1"/>
      <p:bldP spid="67" grpId="1" animBg="1"/>
      <p:bldP spid="67" grpId="2" animBg="1"/>
      <p:bldP spid="6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foto-artistica-de-cascad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4" name="3 Luna"/>
          <p:cNvSpPr/>
          <p:nvPr/>
        </p:nvSpPr>
        <p:spPr>
          <a:xfrm>
            <a:off x="2928926" y="214296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23000">
                <a:schemeClr val="tx1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0800000">
            <a:off x="5000628" y="2571750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23000">
                <a:schemeClr val="tx1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3214678" y="214296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23000">
                <a:schemeClr val="tx1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0800000">
            <a:off x="4714876" y="2571750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23000">
                <a:schemeClr val="tx1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3500430" y="214296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23000">
                <a:schemeClr val="tx1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0800000">
            <a:off x="4429124" y="2571750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23000">
                <a:schemeClr val="tx1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3786182" y="214296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23000">
                <a:schemeClr val="tx1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4071934" y="214296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23000">
                <a:schemeClr val="tx1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4357686" y="214296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23000">
                <a:schemeClr val="tx1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0800000">
            <a:off x="4143372" y="2571750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23000">
                <a:schemeClr val="tx1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0800000">
            <a:off x="3857620" y="2571750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23000">
                <a:schemeClr val="tx1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0800000">
            <a:off x="3571868" y="2571750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23000">
                <a:schemeClr val="tx1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428660" y="-500084"/>
            <a:ext cx="10001320" cy="6072230"/>
          </a:xfrm>
          <a:prstGeom prst="rect">
            <a:avLst/>
          </a:prstGeom>
          <a:gradFill flip="none" rotWithShape="1">
            <a:gsLst>
              <a:gs pos="34000">
                <a:srgbClr val="00B0F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2000"/>
                            </p:stCondLst>
                            <p:childTnLst>
                              <p:par>
                                <p:cTn id="153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5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1647_wodospady-wyspa-odki-drzewa-chmur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0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>
            <a:off x="8072462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flipH="1">
            <a:off x="0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8072462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0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0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0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0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8072462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8072462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8072462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8072462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785786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785786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785786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785786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785786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785786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7286644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7286644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7286644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7286644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>
            <a:off x="7286644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7286644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>
            <a:off x="1500198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flipH="1">
            <a:off x="1500198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1500198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flipH="1">
            <a:off x="1500198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1500198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 flipH="1">
            <a:off x="1500198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2285984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2285984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>
            <a:off x="2285984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2285984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>
            <a:off x="2285984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2285984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>
            <a:off x="6572264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 flipH="1">
            <a:off x="6572264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6572264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 flipH="1">
            <a:off x="6572264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6572264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 flipH="1">
            <a:off x="6572264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5786446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5786446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>
            <a:off x="5786446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5786446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>
            <a:off x="5786446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5786446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>
            <a:off x="5000628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 flipH="1">
            <a:off x="5000628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Paralelogramo"/>
          <p:cNvSpPr/>
          <p:nvPr/>
        </p:nvSpPr>
        <p:spPr>
          <a:xfrm>
            <a:off x="5000628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Paralelogramo"/>
          <p:cNvSpPr/>
          <p:nvPr/>
        </p:nvSpPr>
        <p:spPr>
          <a:xfrm flipH="1">
            <a:off x="5000628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Paralelogramo"/>
          <p:cNvSpPr/>
          <p:nvPr/>
        </p:nvSpPr>
        <p:spPr>
          <a:xfrm>
            <a:off x="5000628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Paralelogramo"/>
          <p:cNvSpPr/>
          <p:nvPr/>
        </p:nvSpPr>
        <p:spPr>
          <a:xfrm flipH="1">
            <a:off x="5000628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Paralelogramo"/>
          <p:cNvSpPr/>
          <p:nvPr/>
        </p:nvSpPr>
        <p:spPr>
          <a:xfrm>
            <a:off x="3000364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Paralelogramo"/>
          <p:cNvSpPr/>
          <p:nvPr/>
        </p:nvSpPr>
        <p:spPr>
          <a:xfrm flipH="1">
            <a:off x="3000364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Paralelogramo"/>
          <p:cNvSpPr/>
          <p:nvPr/>
        </p:nvSpPr>
        <p:spPr>
          <a:xfrm>
            <a:off x="3000364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Paralelogramo"/>
          <p:cNvSpPr/>
          <p:nvPr/>
        </p:nvSpPr>
        <p:spPr>
          <a:xfrm flipH="1">
            <a:off x="3000364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Paralelogramo"/>
          <p:cNvSpPr/>
          <p:nvPr/>
        </p:nvSpPr>
        <p:spPr>
          <a:xfrm>
            <a:off x="3000364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Paralelogramo"/>
          <p:cNvSpPr/>
          <p:nvPr/>
        </p:nvSpPr>
        <p:spPr>
          <a:xfrm flipH="1">
            <a:off x="3000364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-428660" y="-500084"/>
            <a:ext cx="10001320" cy="6072230"/>
          </a:xfrm>
          <a:prstGeom prst="rect">
            <a:avLst/>
          </a:prstGeom>
          <a:gradFill flip="none" rotWithShape="1">
            <a:gsLst>
              <a:gs pos="34000">
                <a:srgbClr val="00B0F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7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7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7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7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7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7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5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7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5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7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3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5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7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5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7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3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5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7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5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7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3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60000"/>
                <a:lumOff val="40000"/>
              </a:schemeClr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Piedras-cascada-árboles-1440x25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8643952" y="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8358214" y="42861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8072448" y="78581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7858148" y="114299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7572396" y="15001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7286644" y="185737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7000892" y="221456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6786578" y="257175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6500826" y="292894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6215074" y="328613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5929322" y="364332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5643570" y="400051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5357818" y="435770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0" y="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285720" y="35717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571504" y="7143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857224" y="107155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1143008" y="142876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1428728" y="178593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1714512" y="214314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2000232" y="250031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2285984" y="285750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2571704" y="321467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2857488" y="357188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3143208" y="392905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3357586" y="42862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3643306" y="464345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5072066" y="464345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785818" y="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4" name="3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1071538" y="35717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" name="3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1357322" y="7143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6" name="3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1643042" y="107155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7" name="3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1928826" y="142876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8" name="3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2214546" y="178593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9" name="3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2500330" y="214314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0" name="3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2786050" y="250031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1" name="4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3071802" y="285750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2" name="4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3357522" y="321467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3" name="4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3643306" y="357188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4" name="4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3929026" y="392905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5" name="4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4143404" y="42862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6" name="4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8001010" y="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7" name="4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7715272" y="42861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8" name="4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7429506" y="78581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9" name="4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7215206" y="114299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0" name="4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6929454" y="15001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1" name="5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6643702" y="185737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2" name="5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6357950" y="221456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3" name="5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6143636" y="257175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4" name="5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5857884" y="292894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5" name="5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5572132" y="328613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6" name="5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5286380" y="364332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7" name="5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5000628" y="400051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8" name="5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4714876" y="435770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9" name="5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7500958" y="-25002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0" name="5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7215206" y="14285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1" name="6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6929440" y="50006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2" name="6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6715140" y="85723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3" name="6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6429388" y="121442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4" name="6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6143636" y="157161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5" name="6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5857884" y="192880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6" name="6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5643570" y="228599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7" name="6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5357818" y="264318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8" name="6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5072066" y="307181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9" name="6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4714876" y="342900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0" name="6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1428728" y="-14289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1" name="7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1714448" y="21427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2" name="7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2000232" y="57148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3" name="7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2285952" y="92865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4" name="7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2571736" y="128586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5" name="7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2857456" y="164303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6" name="7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3143240" y="200024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7" name="7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3428960" y="235741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8" name="7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3714712" y="271460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9" name="7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4000432" y="30717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0" name="7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15303" t="15305" r="15817" b="15816"/>
          <a:stretch>
            <a:fillRect/>
          </a:stretch>
        </p:blipFill>
        <p:spPr>
          <a:xfrm>
            <a:off x="4286216" y="342898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81" name="80 Rectángulo"/>
          <p:cNvSpPr/>
          <p:nvPr/>
        </p:nvSpPr>
        <p:spPr>
          <a:xfrm>
            <a:off x="-428660" y="-500084"/>
            <a:ext cx="10001320" cy="6072230"/>
          </a:xfrm>
          <a:prstGeom prst="rect">
            <a:avLst/>
          </a:prstGeom>
          <a:gradFill flip="none" rotWithShape="1">
            <a:gsLst>
              <a:gs pos="34000">
                <a:srgbClr val="00B0F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3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7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1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5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9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3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7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9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1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4" fill="hold">
                            <p:stCondLst>
                              <p:cond delay="3000"/>
                            </p:stCondLst>
                            <p:childTnLst>
                              <p:par>
                                <p:cTn id="46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2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4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6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8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2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4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6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8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0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2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0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1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4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5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8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9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2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3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6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7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0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1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4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5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8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9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2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3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6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7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0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1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4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5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8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9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2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3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2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4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2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4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8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0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2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4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8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0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2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4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6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8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0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2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1292_wodospad-skaly-las-jesie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2096237">
            <a:off x="-118782" y="429844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845283">
            <a:off x="-74613" y="1226489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96237">
            <a:off x="-118783" y="2144357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845283">
            <a:off x="-74614" y="2941002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96237">
            <a:off x="-106286" y="3882168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845283">
            <a:off x="-62117" y="4678813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96237">
            <a:off x="7713762" y="4601308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845283">
            <a:off x="7682090" y="3798257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96237">
            <a:off x="7713761" y="1172303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845283">
            <a:off x="7682089" y="369252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96237">
            <a:off x="7713762" y="2886796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845283">
            <a:off x="7682090" y="2083745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96237">
            <a:off x="952756" y="429844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9845283">
            <a:off x="996925" y="1226489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96237">
            <a:off x="952755" y="2144357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9845283">
            <a:off x="996924" y="2941002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96237">
            <a:off x="965252" y="3882168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9845283">
            <a:off x="1009421" y="4678813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96237">
            <a:off x="6537415" y="4601307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9845283">
            <a:off x="6505743" y="3798256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96237">
            <a:off x="6537414" y="1172302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9845283">
            <a:off x="6505742" y="369251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96237">
            <a:off x="6537415" y="2886795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9845283">
            <a:off x="6505743" y="2083744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96237">
            <a:off x="5251531" y="4601307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9845283">
            <a:off x="5219859" y="3798256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96237">
            <a:off x="5251530" y="1172302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9845283">
            <a:off x="5219858" y="369251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96237">
            <a:off x="5251531" y="2886795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9845283">
            <a:off x="5219859" y="2083744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96237">
            <a:off x="2452953" y="429844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9845283">
            <a:off x="2497122" y="1226489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96237">
            <a:off x="2452952" y="2144357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9845283">
            <a:off x="2497121" y="2941002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96237">
            <a:off x="2465449" y="3882168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9845283">
            <a:off x="2509618" y="4678813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-428660" y="-500084"/>
            <a:ext cx="10001320" cy="6072230"/>
          </a:xfrm>
          <a:prstGeom prst="rect">
            <a:avLst/>
          </a:prstGeom>
          <a:gradFill flip="none" rotWithShape="1">
            <a:gsLst>
              <a:gs pos="34000">
                <a:srgbClr val="00B0F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60000"/>
                <a:lumOff val="40000"/>
              </a:schemeClr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108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9339625">
            <a:off x="-232386" y="1763261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9339625">
            <a:off x="339085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339625">
            <a:off x="839184" y="1763262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339625">
            <a:off x="1410655" y="1763261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339625">
            <a:off x="1910756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339625">
            <a:off x="2482227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339625">
            <a:off x="2982326" y="1763261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339625">
            <a:off x="3553797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339625">
            <a:off x="4053860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339625">
            <a:off x="4625331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339625">
            <a:off x="5125430" y="1763261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339625">
            <a:off x="5696901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339625">
            <a:off x="6197002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339625">
            <a:off x="6768473" y="1763259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3080535">
            <a:off x="-237031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080535">
            <a:off x="334442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3080535">
            <a:off x="834508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3080535">
            <a:off x="1406012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3080535">
            <a:off x="1977516" y="3107397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3080535">
            <a:off x="2549021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3080535">
            <a:off x="3049118" y="3107397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3080535">
            <a:off x="3620590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3080535">
            <a:off x="4120689" y="3107397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3080535">
            <a:off x="4692161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3080535">
            <a:off x="5192228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080535">
            <a:off x="5835169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080535">
            <a:off x="6335235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3080535">
            <a:off x="6906739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-428660" y="-500084"/>
            <a:ext cx="10001320" cy="6072230"/>
          </a:xfrm>
          <a:prstGeom prst="rect">
            <a:avLst/>
          </a:prstGeom>
          <a:gradFill flip="none" rotWithShape="1">
            <a:gsLst>
              <a:gs pos="34000">
                <a:srgbClr val="00B0F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3000"/>
                            </p:stCondLst>
                            <p:childTnLst>
                              <p:par>
                                <p:cTn id="28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2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4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6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7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4" name="43 Anillo"/>
          <p:cNvSpPr/>
          <p:nvPr/>
        </p:nvSpPr>
        <p:spPr>
          <a:xfrm>
            <a:off x="428596" y="857238"/>
            <a:ext cx="1071538" cy="3357568"/>
          </a:xfrm>
          <a:prstGeom prst="donut">
            <a:avLst>
              <a:gd name="adj" fmla="val 10612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Anillo"/>
          <p:cNvSpPr/>
          <p:nvPr/>
        </p:nvSpPr>
        <p:spPr>
          <a:xfrm>
            <a:off x="7643834" y="857238"/>
            <a:ext cx="1071538" cy="3357568"/>
          </a:xfrm>
          <a:prstGeom prst="donut">
            <a:avLst>
              <a:gd name="adj" fmla="val 9606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Anillo"/>
          <p:cNvSpPr/>
          <p:nvPr/>
        </p:nvSpPr>
        <p:spPr>
          <a:xfrm>
            <a:off x="7072330" y="857238"/>
            <a:ext cx="1071538" cy="3357568"/>
          </a:xfrm>
          <a:prstGeom prst="donut">
            <a:avLst>
              <a:gd name="adj" fmla="val 8416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Anillo"/>
          <p:cNvSpPr/>
          <p:nvPr/>
        </p:nvSpPr>
        <p:spPr>
          <a:xfrm>
            <a:off x="6572264" y="857238"/>
            <a:ext cx="1071538" cy="3357568"/>
          </a:xfrm>
          <a:prstGeom prst="donut">
            <a:avLst>
              <a:gd name="adj" fmla="val 9591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8" name="47 Anillo"/>
          <p:cNvSpPr/>
          <p:nvPr/>
        </p:nvSpPr>
        <p:spPr>
          <a:xfrm>
            <a:off x="1071570" y="857238"/>
            <a:ext cx="1071538" cy="3357568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9" name="48 Anillo"/>
          <p:cNvSpPr/>
          <p:nvPr/>
        </p:nvSpPr>
        <p:spPr>
          <a:xfrm>
            <a:off x="1571604" y="857238"/>
            <a:ext cx="1071538" cy="3357568"/>
          </a:xfrm>
          <a:prstGeom prst="donut">
            <a:avLst>
              <a:gd name="adj" fmla="val 14627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0" name="49 Anillo"/>
          <p:cNvSpPr/>
          <p:nvPr/>
        </p:nvSpPr>
        <p:spPr>
          <a:xfrm>
            <a:off x="2071702" y="857238"/>
            <a:ext cx="1071538" cy="3357568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1" name="50 Anillo"/>
          <p:cNvSpPr/>
          <p:nvPr/>
        </p:nvSpPr>
        <p:spPr>
          <a:xfrm>
            <a:off x="2571736" y="857238"/>
            <a:ext cx="1071538" cy="3357568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2" name="51 Anillo"/>
          <p:cNvSpPr/>
          <p:nvPr/>
        </p:nvSpPr>
        <p:spPr>
          <a:xfrm>
            <a:off x="3143272" y="857238"/>
            <a:ext cx="1071538" cy="3357568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3" name="52 Anillo"/>
          <p:cNvSpPr/>
          <p:nvPr/>
        </p:nvSpPr>
        <p:spPr>
          <a:xfrm>
            <a:off x="6072198" y="857238"/>
            <a:ext cx="1071538" cy="3357568"/>
          </a:xfrm>
          <a:prstGeom prst="donut">
            <a:avLst>
              <a:gd name="adj" fmla="val 8498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4" name="53 Anillo"/>
          <p:cNvSpPr/>
          <p:nvPr/>
        </p:nvSpPr>
        <p:spPr>
          <a:xfrm>
            <a:off x="5572132" y="857238"/>
            <a:ext cx="1071538" cy="3357568"/>
          </a:xfrm>
          <a:prstGeom prst="donut">
            <a:avLst>
              <a:gd name="adj" fmla="val 8498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5" name="54 Anillo"/>
          <p:cNvSpPr/>
          <p:nvPr/>
        </p:nvSpPr>
        <p:spPr>
          <a:xfrm>
            <a:off x="4929190" y="857238"/>
            <a:ext cx="1071538" cy="3357568"/>
          </a:xfrm>
          <a:prstGeom prst="donut">
            <a:avLst>
              <a:gd name="adj" fmla="val 10698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428660" y="-500084"/>
            <a:ext cx="10001320" cy="6072230"/>
          </a:xfrm>
          <a:prstGeom prst="rect">
            <a:avLst/>
          </a:prstGeom>
          <a:gradFill flip="none" rotWithShape="1">
            <a:gsLst>
              <a:gs pos="34000">
                <a:srgbClr val="00B0F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1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9207_wodospad-skaly-jeziorko-sloweni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4000496" y="214296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4714876" y="428610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5286380" y="785800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5572132" y="1285866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5715008" y="1857370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5715008" y="2357436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5572132" y="2857502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286380" y="3214692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4857752" y="3571882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4429124" y="3714758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3357554" y="357172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2857488" y="571486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2500298" y="928676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2214546" y="1285866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2143108" y="1785932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2214546" y="2357436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2500298" y="2928940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2928926" y="3429006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3714744" y="3714758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428660" y="-500084"/>
            <a:ext cx="10001320" cy="6072230"/>
          </a:xfrm>
          <a:prstGeom prst="rect">
            <a:avLst/>
          </a:prstGeom>
          <a:gradFill flip="none" rotWithShape="1">
            <a:gsLst>
              <a:gs pos="34000">
                <a:srgbClr val="00B0F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3000"/>
                            </p:stCondLst>
                            <p:childTnLst>
                              <p:par>
                                <p:cTn id="161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3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8A3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9930_wodospad-russell-falls-australi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5400000">
            <a:off x="3652245" y="-1937765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33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08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6200000">
            <a:off x="3652245" y="1437663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33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08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5400000">
            <a:off x="3652245" y="-166989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33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08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200000">
            <a:off x="3652245" y="116977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33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08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>
            <a:off x="3652245" y="901878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33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08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5400000">
            <a:off x="3652245" y="-1401998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33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08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5400000">
            <a:off x="3652245" y="-1134087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33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08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5400000">
            <a:off x="3652245" y="-866213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33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08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5400000">
            <a:off x="3652245" y="-59832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33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08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6200000">
            <a:off x="3652245" y="633985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33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08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6200000">
            <a:off x="3652245" y="366093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33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08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6200000">
            <a:off x="3652245" y="9820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33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08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428660" y="-500084"/>
            <a:ext cx="10001320" cy="6072230"/>
          </a:xfrm>
          <a:prstGeom prst="rect">
            <a:avLst/>
          </a:prstGeom>
          <a:gradFill flip="none" rotWithShape="1">
            <a:gsLst>
              <a:gs pos="34000">
                <a:srgbClr val="00B0F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8A3E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428596" y="571486"/>
            <a:ext cx="1071538" cy="4214824"/>
          </a:xfrm>
          <a:prstGeom prst="donut">
            <a:avLst>
              <a:gd name="adj" fmla="val 10612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7643834" y="571486"/>
            <a:ext cx="1071538" cy="4214824"/>
          </a:xfrm>
          <a:prstGeom prst="donut">
            <a:avLst>
              <a:gd name="adj" fmla="val 9606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7072330" y="571486"/>
            <a:ext cx="1071538" cy="4214824"/>
          </a:xfrm>
          <a:prstGeom prst="donut">
            <a:avLst>
              <a:gd name="adj" fmla="val 8416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6572264" y="571486"/>
            <a:ext cx="1071538" cy="4214824"/>
          </a:xfrm>
          <a:prstGeom prst="donut">
            <a:avLst>
              <a:gd name="adj" fmla="val 9591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071570" y="571486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571604" y="571486"/>
            <a:ext cx="1071538" cy="4214824"/>
          </a:xfrm>
          <a:prstGeom prst="donut">
            <a:avLst>
              <a:gd name="adj" fmla="val 14627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071702" y="571486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571736" y="571486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143272" y="571486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6072198" y="571486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572132" y="571486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929190" y="571486"/>
            <a:ext cx="1071538" cy="4214824"/>
          </a:xfrm>
          <a:prstGeom prst="donut">
            <a:avLst>
              <a:gd name="adj" fmla="val 10698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428660" y="-500084"/>
            <a:ext cx="10001320" cy="6072230"/>
          </a:xfrm>
          <a:prstGeom prst="rect">
            <a:avLst/>
          </a:prstGeom>
          <a:gradFill flip="none" rotWithShape="1">
            <a:gsLst>
              <a:gs pos="34000">
                <a:srgbClr val="00B0F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462E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714744" y="407193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714744" y="371474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714744" y="335756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714744" y="300037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714744" y="271464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714744" y="235745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714744" y="192882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714744" y="157163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714744" y="114300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14744" y="78581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714744" y="35719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714744" y="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42910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42910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42910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42910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10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42910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42910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642910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642910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642910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642910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642910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6858016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6858016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6858016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6858016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858016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858016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6858016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6858016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6858016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6858016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6858016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6858016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428660" y="-500084"/>
            <a:ext cx="10001320" cy="6072230"/>
          </a:xfrm>
          <a:prstGeom prst="rect">
            <a:avLst/>
          </a:prstGeom>
          <a:gradFill flip="none" rotWithShape="1">
            <a:gsLst>
              <a:gs pos="34000">
                <a:srgbClr val="00B0F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462E"/>
            </a:gs>
            <a:gs pos="64999">
              <a:srgbClr val="F0EBD5"/>
            </a:gs>
            <a:gs pos="100000">
              <a:srgbClr val="D1C39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0092_wodospad-skaly-kwiaty-traw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765729">
            <a:off x="-140100" y="1584152"/>
            <a:ext cx="9378836" cy="117759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952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925561">
            <a:off x="-54249" y="3628455"/>
            <a:ext cx="9273269" cy="1428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952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512405">
            <a:off x="-67978" y="2016894"/>
            <a:ext cx="9206192" cy="130685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952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1154205">
            <a:off x="-54251" y="3259886"/>
            <a:ext cx="9273269" cy="1428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952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1426392">
            <a:off x="-1383" y="2857594"/>
            <a:ext cx="9146776" cy="14269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952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3845">
            <a:off x="-38931" y="2431970"/>
            <a:ext cx="9190852" cy="142671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952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428660" y="-500084"/>
            <a:ext cx="10001320" cy="6072230"/>
          </a:xfrm>
          <a:prstGeom prst="rect">
            <a:avLst/>
          </a:prstGeom>
          <a:gradFill flip="none" rotWithShape="1">
            <a:gsLst>
              <a:gs pos="34000">
                <a:srgbClr val="00B0F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462E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1766_gory-skaly-wodospa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4357687" y="500049"/>
            <a:ext cx="500066" cy="1571636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4357687" y="3143255"/>
            <a:ext cx="500066" cy="1571636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5400000">
            <a:off x="5911463" y="1803793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5400000">
            <a:off x="2839629" y="1875231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609510">
            <a:off x="5125870" y="57187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8786549">
            <a:off x="5188895" y="3004642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4674842">
            <a:off x="3083464" y="248174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19791435">
            <a:off x="3655879" y="58836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3617632">
            <a:off x="5715433" y="1097626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7418699">
            <a:off x="5629613" y="2492934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2800604">
            <a:off x="3615267" y="3005518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8337653">
            <a:off x="3120598" y="1153574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428660" y="-500084"/>
            <a:ext cx="10001320" cy="6072230"/>
          </a:xfrm>
          <a:prstGeom prst="rect">
            <a:avLst/>
          </a:prstGeom>
          <a:gradFill flip="none" rotWithShape="1">
            <a:gsLst>
              <a:gs pos="34000">
                <a:srgbClr val="00B0F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9333_woda-wodospady-skal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714480" y="1660915"/>
            <a:ext cx="3071834" cy="1875248"/>
          </a:xfrm>
          <a:prstGeom prst="rect">
            <a:avLst/>
          </a:prstGeom>
        </p:spPr>
      </p:pic>
      <p:pic>
        <p:nvPicPr>
          <p:cNvPr id="4" name="3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4779428">
            <a:off x="3254998" y="-31202"/>
            <a:ext cx="2471797" cy="2500330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8379450">
            <a:off x="4297751" y="1282027"/>
            <a:ext cx="3012905" cy="2129678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121960">
            <a:off x="3497395" y="2404391"/>
            <a:ext cx="2464771" cy="2587822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742041">
            <a:off x="2206868" y="627988"/>
            <a:ext cx="2777725" cy="2258243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6524849">
            <a:off x="4086619" y="402298"/>
            <a:ext cx="2546214" cy="2500330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247200">
            <a:off x="4015530" y="2346443"/>
            <a:ext cx="3071834" cy="1875248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7487117">
            <a:off x="2247556" y="2164916"/>
            <a:ext cx="2572068" cy="2500330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428660" y="-500084"/>
            <a:ext cx="10001320" cy="6072230"/>
          </a:xfrm>
          <a:prstGeom prst="rect">
            <a:avLst/>
          </a:prstGeom>
          <a:gradFill flip="none" rotWithShape="1">
            <a:gsLst>
              <a:gs pos="34000">
                <a:srgbClr val="00B0F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1291B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8693_las-wodospad-rzeka-jesie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3571868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 flipH="1">
            <a:off x="4572000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3571868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4572000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3571868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4572000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3571868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4572000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3571868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572000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3571868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4572000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3571868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4572000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3571868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4572000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3500430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4500562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1071538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2071670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1071538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2071670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>
            <a:off x="1071538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2071670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>
            <a:off x="1071538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flipH="1">
            <a:off x="2071670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1071538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flipH="1">
            <a:off x="2071670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1071538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 flipH="1">
            <a:off x="2071670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1071538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2071670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>
            <a:off x="1071538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2071670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>
            <a:off x="1000100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2000232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>
            <a:off x="6072198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 flipH="1">
            <a:off x="7072330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6072198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 flipH="1">
            <a:off x="7072330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6072198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 flipH="1">
            <a:off x="7072330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6072198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7072330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>
            <a:off x="6072198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7072330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>
            <a:off x="6072198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7072330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>
            <a:off x="6072198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 flipH="1">
            <a:off x="7072330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Paralelogramo"/>
          <p:cNvSpPr/>
          <p:nvPr/>
        </p:nvSpPr>
        <p:spPr>
          <a:xfrm>
            <a:off x="6072198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Paralelogramo"/>
          <p:cNvSpPr/>
          <p:nvPr/>
        </p:nvSpPr>
        <p:spPr>
          <a:xfrm flipH="1">
            <a:off x="7072330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Paralelogramo"/>
          <p:cNvSpPr/>
          <p:nvPr/>
        </p:nvSpPr>
        <p:spPr>
          <a:xfrm>
            <a:off x="6000760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Paralelogramo"/>
          <p:cNvSpPr/>
          <p:nvPr/>
        </p:nvSpPr>
        <p:spPr>
          <a:xfrm flipH="1">
            <a:off x="7000892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-428660" y="-500084"/>
            <a:ext cx="10001320" cy="6072230"/>
          </a:xfrm>
          <a:prstGeom prst="rect">
            <a:avLst/>
          </a:prstGeom>
          <a:gradFill flip="none" rotWithShape="1">
            <a:gsLst>
              <a:gs pos="34000">
                <a:srgbClr val="00B0F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9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9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1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1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1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3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9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9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9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0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0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3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3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3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4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4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5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5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58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9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62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3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9619_brisbane-water-national-park-nowa-poludniow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/>
          <a:stretch>
            <a:fillRect/>
          </a:stretch>
        </p:blipFill>
        <p:spPr bwMode="auto">
          <a:xfrm>
            <a:off x="2571736" y="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/>
          <a:stretch>
            <a:fillRect/>
          </a:stretch>
        </p:blipFill>
        <p:spPr bwMode="auto">
          <a:xfrm flipH="1">
            <a:off x="4572000" y="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/>
          <a:stretch>
            <a:fillRect/>
          </a:stretch>
        </p:blipFill>
        <p:spPr bwMode="auto">
          <a:xfrm>
            <a:off x="2571736" y="35717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/>
          <a:stretch>
            <a:fillRect/>
          </a:stretch>
        </p:blipFill>
        <p:spPr bwMode="auto">
          <a:xfrm flipH="1">
            <a:off x="4572000" y="35717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/>
          <a:stretch>
            <a:fillRect/>
          </a:stretch>
        </p:blipFill>
        <p:spPr bwMode="auto">
          <a:xfrm>
            <a:off x="2571736" y="64294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/>
          <a:stretch>
            <a:fillRect/>
          </a:stretch>
        </p:blipFill>
        <p:spPr bwMode="auto">
          <a:xfrm flipH="1">
            <a:off x="4572000" y="64294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/>
          <a:stretch>
            <a:fillRect/>
          </a:stretch>
        </p:blipFill>
        <p:spPr bwMode="auto">
          <a:xfrm>
            <a:off x="2571736" y="100011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/>
          <a:stretch>
            <a:fillRect/>
          </a:stretch>
        </p:blipFill>
        <p:spPr bwMode="auto">
          <a:xfrm flipH="1">
            <a:off x="4572000" y="100011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/>
          <a:stretch>
            <a:fillRect/>
          </a:stretch>
        </p:blipFill>
        <p:spPr bwMode="auto">
          <a:xfrm>
            <a:off x="2571736" y="128588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/>
          <a:stretch>
            <a:fillRect/>
          </a:stretch>
        </p:blipFill>
        <p:spPr bwMode="auto">
          <a:xfrm flipH="1">
            <a:off x="4572000" y="128588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/>
          <a:stretch>
            <a:fillRect/>
          </a:stretch>
        </p:blipFill>
        <p:spPr bwMode="auto">
          <a:xfrm>
            <a:off x="2571736" y="164305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/>
          <a:stretch>
            <a:fillRect/>
          </a:stretch>
        </p:blipFill>
        <p:spPr bwMode="auto">
          <a:xfrm flipH="1">
            <a:off x="4572000" y="164305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/>
          <a:stretch>
            <a:fillRect/>
          </a:stretch>
        </p:blipFill>
        <p:spPr bwMode="auto">
          <a:xfrm>
            <a:off x="2571736" y="192882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/>
          <a:stretch>
            <a:fillRect/>
          </a:stretch>
        </p:blipFill>
        <p:spPr bwMode="auto">
          <a:xfrm flipH="1">
            <a:off x="4572000" y="192882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/>
          <a:stretch>
            <a:fillRect/>
          </a:stretch>
        </p:blipFill>
        <p:spPr bwMode="auto">
          <a:xfrm>
            <a:off x="2571736" y="228599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/>
          <a:stretch>
            <a:fillRect/>
          </a:stretch>
        </p:blipFill>
        <p:spPr bwMode="auto">
          <a:xfrm flipH="1">
            <a:off x="4572000" y="228599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/>
          <a:stretch>
            <a:fillRect/>
          </a:stretch>
        </p:blipFill>
        <p:spPr bwMode="auto">
          <a:xfrm>
            <a:off x="2571736" y="257176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/>
          <a:stretch>
            <a:fillRect/>
          </a:stretch>
        </p:blipFill>
        <p:spPr bwMode="auto">
          <a:xfrm flipH="1">
            <a:off x="4572000" y="257176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/>
          <a:stretch>
            <a:fillRect/>
          </a:stretch>
        </p:blipFill>
        <p:spPr bwMode="auto">
          <a:xfrm>
            <a:off x="2571736" y="292894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/>
          <a:stretch>
            <a:fillRect/>
          </a:stretch>
        </p:blipFill>
        <p:spPr bwMode="auto">
          <a:xfrm flipH="1">
            <a:off x="4572000" y="292894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/>
          <a:stretch>
            <a:fillRect/>
          </a:stretch>
        </p:blipFill>
        <p:spPr bwMode="auto">
          <a:xfrm>
            <a:off x="2571736" y="321471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/>
          <a:stretch>
            <a:fillRect/>
          </a:stretch>
        </p:blipFill>
        <p:spPr bwMode="auto">
          <a:xfrm flipH="1">
            <a:off x="4572000" y="321471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/>
          <a:stretch>
            <a:fillRect/>
          </a:stretch>
        </p:blipFill>
        <p:spPr bwMode="auto">
          <a:xfrm>
            <a:off x="2571736" y="357188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/>
          <a:stretch>
            <a:fillRect/>
          </a:stretch>
        </p:blipFill>
        <p:spPr bwMode="auto">
          <a:xfrm flipH="1">
            <a:off x="4572000" y="357188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7" name="26 Rectángulo"/>
          <p:cNvSpPr/>
          <p:nvPr/>
        </p:nvSpPr>
        <p:spPr>
          <a:xfrm>
            <a:off x="-428660" y="-500084"/>
            <a:ext cx="10001320" cy="6072230"/>
          </a:xfrm>
          <a:prstGeom prst="rect">
            <a:avLst/>
          </a:prstGeom>
          <a:gradFill flip="none" rotWithShape="1">
            <a:gsLst>
              <a:gs pos="34000">
                <a:srgbClr val="00B0F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6000"/>
                            </p:stCondLst>
                            <p:childTnLst>
                              <p:par>
                                <p:cTn id="15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462E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234_skaly-wodospa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3616775">
            <a:off x="2284720" y="3487662"/>
            <a:ext cx="2494053" cy="16165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3616775">
            <a:off x="4494017" y="1425561"/>
            <a:ext cx="2589088" cy="12876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997988">
            <a:off x="1972294" y="1555923"/>
            <a:ext cx="3143272" cy="160736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997988">
            <a:off x="4055210" y="3468263"/>
            <a:ext cx="3143272" cy="160736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997988">
            <a:off x="1787589" y="1376796"/>
            <a:ext cx="3143272" cy="160736"/>
          </a:xfrm>
          <a:prstGeom prst="rect">
            <a:avLst/>
          </a:prstGeom>
          <a:solidFill>
            <a:srgbClr val="70462E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616775">
            <a:off x="4666273" y="1277923"/>
            <a:ext cx="2589088" cy="158759"/>
          </a:xfrm>
          <a:prstGeom prst="rect">
            <a:avLst/>
          </a:prstGeom>
          <a:solidFill>
            <a:srgbClr val="70462E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997988">
            <a:off x="4198086" y="3628998"/>
            <a:ext cx="3143272" cy="160736"/>
          </a:xfrm>
          <a:prstGeom prst="rect">
            <a:avLst/>
          </a:prstGeom>
          <a:solidFill>
            <a:srgbClr val="70462E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2117297" y="3671775"/>
            <a:ext cx="2494053" cy="160767"/>
          </a:xfrm>
          <a:prstGeom prst="rect">
            <a:avLst/>
          </a:prstGeom>
          <a:solidFill>
            <a:srgbClr val="70462E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997988">
            <a:off x="1573274" y="1216060"/>
            <a:ext cx="3143272" cy="16073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4889528" y="1100330"/>
            <a:ext cx="2589088" cy="17577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997988">
            <a:off x="4340962" y="3736155"/>
            <a:ext cx="3143272" cy="16073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1927529" y="3809133"/>
            <a:ext cx="2494053" cy="16165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428660" y="-500084"/>
            <a:ext cx="10001320" cy="6072230"/>
          </a:xfrm>
          <a:prstGeom prst="rect">
            <a:avLst/>
          </a:prstGeom>
          <a:gradFill flip="none" rotWithShape="1">
            <a:gsLst>
              <a:gs pos="34000">
                <a:srgbClr val="00B0F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5400000">
            <a:off x="3652245" y="-1937765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5000">
                <a:srgbClr val="92D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6200000">
            <a:off x="3652245" y="1437663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5000">
                <a:srgbClr val="92D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5400000">
            <a:off x="3652245" y="-166989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5000">
                <a:srgbClr val="92D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200000">
            <a:off x="3652245" y="116977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5000">
                <a:srgbClr val="92D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>
            <a:off x="3652245" y="901878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5000">
                <a:srgbClr val="92D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5400000">
            <a:off x="3652245" y="-1401998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5000">
                <a:srgbClr val="92D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5400000">
            <a:off x="3652245" y="-1134087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5000">
                <a:srgbClr val="92D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5400000">
            <a:off x="3652245" y="-866213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5000">
                <a:srgbClr val="92D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5400000">
            <a:off x="3652245" y="-59832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5000">
                <a:srgbClr val="92D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6200000">
            <a:off x="3652245" y="633985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5000">
                <a:srgbClr val="92D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6200000">
            <a:off x="3652245" y="366093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5000">
                <a:srgbClr val="92D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6200000">
            <a:off x="3652245" y="9820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5000">
                <a:srgbClr val="92D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428660" y="-500084"/>
            <a:ext cx="10001320" cy="6072230"/>
          </a:xfrm>
          <a:prstGeom prst="rect">
            <a:avLst/>
          </a:prstGeom>
          <a:gradFill flip="none" rotWithShape="1">
            <a:gsLst>
              <a:gs pos="34000">
                <a:srgbClr val="00B0F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462E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741_wodospad-rzeka-skaly-lasy-gor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3616775">
            <a:off x="2203016" y="3894292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70462E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8482726">
            <a:off x="4418408" y="3816096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70462E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3616775">
            <a:off x="2203015" y="3197771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70462E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82726">
            <a:off x="4418407" y="3119574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70462E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616775">
            <a:off x="2203017" y="2608410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70462E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418409" y="2530213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70462E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2203016" y="1911888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70462E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418408" y="1833692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70462E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2274455" y="1322525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70462E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4489847" y="1244328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70462E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2274454" y="626004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70462E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482726">
            <a:off x="4489846" y="547807"/>
            <a:ext cx="2357454" cy="214314"/>
          </a:xfrm>
          <a:prstGeom prst="rect">
            <a:avLst/>
          </a:prstGeom>
          <a:gradFill flip="none" rotWithShape="1">
            <a:gsLst>
              <a:gs pos="0">
                <a:srgbClr val="70462E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428660" y="-500084"/>
            <a:ext cx="10001320" cy="6072230"/>
          </a:xfrm>
          <a:prstGeom prst="rect">
            <a:avLst/>
          </a:prstGeom>
          <a:gradFill flip="none" rotWithShape="1">
            <a:gsLst>
              <a:gs pos="34000">
                <a:srgbClr val="00B0F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83" name="82 Rectángulo"/>
          <p:cNvSpPr/>
          <p:nvPr/>
        </p:nvSpPr>
        <p:spPr>
          <a:xfrm>
            <a:off x="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4" name="83 Rectángulo"/>
          <p:cNvSpPr/>
          <p:nvPr/>
        </p:nvSpPr>
        <p:spPr>
          <a:xfrm>
            <a:off x="35719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5" name="84 Rectángulo"/>
          <p:cNvSpPr/>
          <p:nvPr/>
        </p:nvSpPr>
        <p:spPr>
          <a:xfrm>
            <a:off x="71438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6" name="85 Rectángulo"/>
          <p:cNvSpPr/>
          <p:nvPr/>
        </p:nvSpPr>
        <p:spPr>
          <a:xfrm>
            <a:off x="107157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7" name="86 Rectángulo"/>
          <p:cNvSpPr/>
          <p:nvPr/>
        </p:nvSpPr>
        <p:spPr>
          <a:xfrm>
            <a:off x="142876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8" name="87 Rectángulo"/>
          <p:cNvSpPr/>
          <p:nvPr/>
        </p:nvSpPr>
        <p:spPr>
          <a:xfrm>
            <a:off x="178595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9" name="88 Rectángulo"/>
          <p:cNvSpPr/>
          <p:nvPr/>
        </p:nvSpPr>
        <p:spPr>
          <a:xfrm>
            <a:off x="214314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0" name="89 Rectángulo"/>
          <p:cNvSpPr/>
          <p:nvPr/>
        </p:nvSpPr>
        <p:spPr>
          <a:xfrm>
            <a:off x="250033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1" name="90 Rectángulo"/>
          <p:cNvSpPr/>
          <p:nvPr/>
        </p:nvSpPr>
        <p:spPr>
          <a:xfrm>
            <a:off x="285752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2" name="91 Rectángulo"/>
          <p:cNvSpPr/>
          <p:nvPr/>
        </p:nvSpPr>
        <p:spPr>
          <a:xfrm>
            <a:off x="321471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3" name="92 Rectángulo"/>
          <p:cNvSpPr/>
          <p:nvPr/>
        </p:nvSpPr>
        <p:spPr>
          <a:xfrm>
            <a:off x="357190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4" name="93 Rectángulo"/>
          <p:cNvSpPr/>
          <p:nvPr/>
        </p:nvSpPr>
        <p:spPr>
          <a:xfrm>
            <a:off x="392909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5" name="94 Rectángulo"/>
          <p:cNvSpPr/>
          <p:nvPr/>
        </p:nvSpPr>
        <p:spPr>
          <a:xfrm>
            <a:off x="428628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6" name="95 Rectángulo"/>
          <p:cNvSpPr/>
          <p:nvPr/>
        </p:nvSpPr>
        <p:spPr>
          <a:xfrm>
            <a:off x="464347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7" name="96 Rectángulo"/>
          <p:cNvSpPr/>
          <p:nvPr/>
        </p:nvSpPr>
        <p:spPr>
          <a:xfrm>
            <a:off x="500066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8" name="97 Rectángulo"/>
          <p:cNvSpPr/>
          <p:nvPr/>
        </p:nvSpPr>
        <p:spPr>
          <a:xfrm>
            <a:off x="535785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9" name="98 Rectángulo"/>
          <p:cNvSpPr/>
          <p:nvPr/>
        </p:nvSpPr>
        <p:spPr>
          <a:xfrm>
            <a:off x="557216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0" name="99 Rectángulo"/>
          <p:cNvSpPr/>
          <p:nvPr/>
        </p:nvSpPr>
        <p:spPr>
          <a:xfrm>
            <a:off x="592935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1" name="100 Rectángulo"/>
          <p:cNvSpPr/>
          <p:nvPr/>
        </p:nvSpPr>
        <p:spPr>
          <a:xfrm>
            <a:off x="628654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2" name="101 Rectángulo"/>
          <p:cNvSpPr/>
          <p:nvPr/>
        </p:nvSpPr>
        <p:spPr>
          <a:xfrm>
            <a:off x="664373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3" name="102 Rectángulo"/>
          <p:cNvSpPr/>
          <p:nvPr/>
        </p:nvSpPr>
        <p:spPr>
          <a:xfrm>
            <a:off x="700092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4" name="103 Rectángulo"/>
          <p:cNvSpPr/>
          <p:nvPr/>
        </p:nvSpPr>
        <p:spPr>
          <a:xfrm>
            <a:off x="735811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5" name="104 Rectángulo"/>
          <p:cNvSpPr/>
          <p:nvPr/>
        </p:nvSpPr>
        <p:spPr>
          <a:xfrm>
            <a:off x="771530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6" name="105 Rectángulo"/>
          <p:cNvSpPr/>
          <p:nvPr/>
        </p:nvSpPr>
        <p:spPr>
          <a:xfrm>
            <a:off x="807249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7" name="106 Rectángulo"/>
          <p:cNvSpPr/>
          <p:nvPr/>
        </p:nvSpPr>
        <p:spPr>
          <a:xfrm>
            <a:off x="842962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8" name="107 Rectángulo"/>
          <p:cNvSpPr/>
          <p:nvPr/>
        </p:nvSpPr>
        <p:spPr>
          <a:xfrm>
            <a:off x="878681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9" name="108 Rectángulo"/>
          <p:cNvSpPr/>
          <p:nvPr/>
        </p:nvSpPr>
        <p:spPr>
          <a:xfrm>
            <a:off x="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0" name="109 Rectángulo"/>
          <p:cNvSpPr/>
          <p:nvPr/>
        </p:nvSpPr>
        <p:spPr>
          <a:xfrm>
            <a:off x="35719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1" name="110 Rectángulo"/>
          <p:cNvSpPr/>
          <p:nvPr/>
        </p:nvSpPr>
        <p:spPr>
          <a:xfrm>
            <a:off x="71438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2" name="111 Rectángulo"/>
          <p:cNvSpPr/>
          <p:nvPr/>
        </p:nvSpPr>
        <p:spPr>
          <a:xfrm>
            <a:off x="107157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3" name="112 Rectángulo"/>
          <p:cNvSpPr/>
          <p:nvPr/>
        </p:nvSpPr>
        <p:spPr>
          <a:xfrm>
            <a:off x="142876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4" name="113 Rectángulo"/>
          <p:cNvSpPr/>
          <p:nvPr/>
        </p:nvSpPr>
        <p:spPr>
          <a:xfrm>
            <a:off x="178595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5" name="114 Rectángulo"/>
          <p:cNvSpPr/>
          <p:nvPr/>
        </p:nvSpPr>
        <p:spPr>
          <a:xfrm>
            <a:off x="214314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6" name="115 Rectángulo"/>
          <p:cNvSpPr/>
          <p:nvPr/>
        </p:nvSpPr>
        <p:spPr>
          <a:xfrm>
            <a:off x="250033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7" name="116 Rectángulo"/>
          <p:cNvSpPr/>
          <p:nvPr/>
        </p:nvSpPr>
        <p:spPr>
          <a:xfrm>
            <a:off x="285752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8" name="117 Rectángulo"/>
          <p:cNvSpPr/>
          <p:nvPr/>
        </p:nvSpPr>
        <p:spPr>
          <a:xfrm>
            <a:off x="321471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9" name="118 Rectángulo"/>
          <p:cNvSpPr/>
          <p:nvPr/>
        </p:nvSpPr>
        <p:spPr>
          <a:xfrm>
            <a:off x="357190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0" name="119 Rectángulo"/>
          <p:cNvSpPr/>
          <p:nvPr/>
        </p:nvSpPr>
        <p:spPr>
          <a:xfrm>
            <a:off x="392909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1" name="120 Rectángulo"/>
          <p:cNvSpPr/>
          <p:nvPr/>
        </p:nvSpPr>
        <p:spPr>
          <a:xfrm>
            <a:off x="428628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2" name="121 Rectángulo"/>
          <p:cNvSpPr/>
          <p:nvPr/>
        </p:nvSpPr>
        <p:spPr>
          <a:xfrm>
            <a:off x="464347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3" name="122 Rectángulo"/>
          <p:cNvSpPr/>
          <p:nvPr/>
        </p:nvSpPr>
        <p:spPr>
          <a:xfrm>
            <a:off x="500066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4" name="123 Rectángulo"/>
          <p:cNvSpPr/>
          <p:nvPr/>
        </p:nvSpPr>
        <p:spPr>
          <a:xfrm>
            <a:off x="535785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5" name="124 Rectángulo"/>
          <p:cNvSpPr/>
          <p:nvPr/>
        </p:nvSpPr>
        <p:spPr>
          <a:xfrm>
            <a:off x="557216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6" name="125 Rectángulo"/>
          <p:cNvSpPr/>
          <p:nvPr/>
        </p:nvSpPr>
        <p:spPr>
          <a:xfrm>
            <a:off x="592935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7" name="126 Rectángulo"/>
          <p:cNvSpPr/>
          <p:nvPr/>
        </p:nvSpPr>
        <p:spPr>
          <a:xfrm>
            <a:off x="628654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8" name="127 Rectángulo"/>
          <p:cNvSpPr/>
          <p:nvPr/>
        </p:nvSpPr>
        <p:spPr>
          <a:xfrm>
            <a:off x="664373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9" name="128 Rectángulo"/>
          <p:cNvSpPr/>
          <p:nvPr/>
        </p:nvSpPr>
        <p:spPr>
          <a:xfrm>
            <a:off x="700092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0" name="129 Rectángulo"/>
          <p:cNvSpPr/>
          <p:nvPr/>
        </p:nvSpPr>
        <p:spPr>
          <a:xfrm>
            <a:off x="735811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1" name="130 Rectángulo"/>
          <p:cNvSpPr/>
          <p:nvPr/>
        </p:nvSpPr>
        <p:spPr>
          <a:xfrm>
            <a:off x="771530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2" name="131 Rectángulo"/>
          <p:cNvSpPr/>
          <p:nvPr/>
        </p:nvSpPr>
        <p:spPr>
          <a:xfrm>
            <a:off x="807249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3" name="132 Rectángulo"/>
          <p:cNvSpPr/>
          <p:nvPr/>
        </p:nvSpPr>
        <p:spPr>
          <a:xfrm>
            <a:off x="842962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4" name="133 Rectángulo"/>
          <p:cNvSpPr/>
          <p:nvPr/>
        </p:nvSpPr>
        <p:spPr>
          <a:xfrm>
            <a:off x="878681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-428660" y="-500084"/>
            <a:ext cx="10001320" cy="6072230"/>
          </a:xfrm>
          <a:prstGeom prst="rect">
            <a:avLst/>
          </a:prstGeom>
          <a:gradFill flip="none" rotWithShape="1">
            <a:gsLst>
              <a:gs pos="34000">
                <a:srgbClr val="00B0F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3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3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3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9" dur="3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2" dur="3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5" dur="3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8" dur="3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1" dur="3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4" dur="3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7" dur="3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0" dur="3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3" dur="3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6" dur="3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9" dur="3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2" dur="3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5" dur="3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8" dur="3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1" dur="3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4" dur="3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7" dur="3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0" dur="3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3" dur="3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6" dur="3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9" dur="3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2" dur="3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5" dur="3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3000"/>
                            </p:stCondLst>
                            <p:childTnLst>
                              <p:par>
                                <p:cTn id="2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animBg="1"/>
      <p:bldP spid="83" grpId="1" animBg="1"/>
      <p:bldP spid="83" grpId="2" animBg="1"/>
      <p:bldP spid="84" grpId="0" animBg="1"/>
      <p:bldP spid="84" grpId="1" animBg="1"/>
      <p:bldP spid="84" grpId="2" animBg="1"/>
      <p:bldP spid="85" grpId="0" animBg="1"/>
      <p:bldP spid="85" grpId="1" animBg="1"/>
      <p:bldP spid="85" grpId="2" animBg="1"/>
      <p:bldP spid="86" grpId="0" animBg="1"/>
      <p:bldP spid="86" grpId="1" animBg="1"/>
      <p:bldP spid="86" grpId="2" animBg="1"/>
      <p:bldP spid="87" grpId="0" animBg="1"/>
      <p:bldP spid="87" grpId="1" animBg="1"/>
      <p:bldP spid="87" grpId="2" animBg="1"/>
      <p:bldP spid="88" grpId="0" animBg="1"/>
      <p:bldP spid="88" grpId="1" animBg="1"/>
      <p:bldP spid="88" grpId="2" animBg="1"/>
      <p:bldP spid="89" grpId="0" animBg="1"/>
      <p:bldP spid="89" grpId="1" animBg="1"/>
      <p:bldP spid="89" grpId="2" animBg="1"/>
      <p:bldP spid="90" grpId="0" animBg="1"/>
      <p:bldP spid="90" grpId="1" animBg="1"/>
      <p:bldP spid="90" grpId="2" animBg="1"/>
      <p:bldP spid="91" grpId="0" animBg="1"/>
      <p:bldP spid="91" grpId="1" animBg="1"/>
      <p:bldP spid="91" grpId="2" animBg="1"/>
      <p:bldP spid="92" grpId="0" animBg="1"/>
      <p:bldP spid="92" grpId="1" animBg="1"/>
      <p:bldP spid="92" grpId="2" animBg="1"/>
      <p:bldP spid="93" grpId="0" animBg="1"/>
      <p:bldP spid="93" grpId="1" animBg="1"/>
      <p:bldP spid="93" grpId="2" animBg="1"/>
      <p:bldP spid="94" grpId="0" animBg="1"/>
      <p:bldP spid="94" grpId="1" animBg="1"/>
      <p:bldP spid="94" grpId="2" animBg="1"/>
      <p:bldP spid="95" grpId="0" animBg="1"/>
      <p:bldP spid="95" grpId="1" animBg="1"/>
      <p:bldP spid="95" grpId="2" animBg="1"/>
      <p:bldP spid="96" grpId="0" animBg="1"/>
      <p:bldP spid="96" grpId="1" animBg="1"/>
      <p:bldP spid="96" grpId="2" animBg="1"/>
      <p:bldP spid="97" grpId="0" animBg="1"/>
      <p:bldP spid="97" grpId="1" animBg="1"/>
      <p:bldP spid="97" grpId="2" animBg="1"/>
      <p:bldP spid="98" grpId="0" animBg="1"/>
      <p:bldP spid="98" grpId="1" animBg="1"/>
      <p:bldP spid="98" grpId="2" animBg="1"/>
      <p:bldP spid="99" grpId="0" animBg="1"/>
      <p:bldP spid="99" grpId="1" animBg="1"/>
      <p:bldP spid="99" grpId="2" animBg="1"/>
      <p:bldP spid="100" grpId="0" animBg="1"/>
      <p:bldP spid="100" grpId="1" animBg="1"/>
      <p:bldP spid="100" grpId="2" animBg="1"/>
      <p:bldP spid="101" grpId="0" animBg="1"/>
      <p:bldP spid="101" grpId="1" animBg="1"/>
      <p:bldP spid="101" grpId="2" animBg="1"/>
      <p:bldP spid="102" grpId="0" animBg="1"/>
      <p:bldP spid="102" grpId="1" animBg="1"/>
      <p:bldP spid="102" grpId="2" animBg="1"/>
      <p:bldP spid="103" grpId="0" animBg="1"/>
      <p:bldP spid="103" grpId="1" animBg="1"/>
      <p:bldP spid="103" grpId="2" animBg="1"/>
      <p:bldP spid="104" grpId="0" animBg="1"/>
      <p:bldP spid="104" grpId="1" animBg="1"/>
      <p:bldP spid="104" grpId="2" animBg="1"/>
      <p:bldP spid="105" grpId="0" animBg="1"/>
      <p:bldP spid="105" grpId="1" animBg="1"/>
      <p:bldP spid="105" grpId="2" animBg="1"/>
      <p:bldP spid="106" grpId="0" animBg="1"/>
      <p:bldP spid="106" grpId="1" animBg="1"/>
      <p:bldP spid="106" grpId="2" animBg="1"/>
      <p:bldP spid="107" grpId="0" animBg="1"/>
      <p:bldP spid="107" grpId="1" animBg="1"/>
      <p:bldP spid="107" grpId="2" animBg="1"/>
      <p:bldP spid="108" grpId="0" animBg="1"/>
      <p:bldP spid="108" grpId="1" animBg="1"/>
      <p:bldP spid="108" grpId="2" animBg="1"/>
      <p:bldP spid="109" grpId="0" animBg="1"/>
      <p:bldP spid="109" grpId="1" animBg="1"/>
      <p:bldP spid="109" grpId="2" animBg="1"/>
      <p:bldP spid="110" grpId="0" animBg="1"/>
      <p:bldP spid="110" grpId="1" animBg="1"/>
      <p:bldP spid="110" grpId="2" animBg="1"/>
      <p:bldP spid="111" grpId="0" animBg="1"/>
      <p:bldP spid="111" grpId="1" animBg="1"/>
      <p:bldP spid="111" grpId="2" animBg="1"/>
      <p:bldP spid="112" grpId="0" animBg="1"/>
      <p:bldP spid="112" grpId="1" animBg="1"/>
      <p:bldP spid="112" grpId="2" animBg="1"/>
      <p:bldP spid="113" grpId="0" animBg="1"/>
      <p:bldP spid="113" grpId="1" animBg="1"/>
      <p:bldP spid="113" grpId="2" animBg="1"/>
      <p:bldP spid="114" grpId="0" animBg="1"/>
      <p:bldP spid="114" grpId="1" animBg="1"/>
      <p:bldP spid="114" grpId="2" animBg="1"/>
      <p:bldP spid="115" grpId="0" animBg="1"/>
      <p:bldP spid="115" grpId="1" animBg="1"/>
      <p:bldP spid="115" grpId="2" animBg="1"/>
      <p:bldP spid="116" grpId="0" animBg="1"/>
      <p:bldP spid="116" grpId="1" animBg="1"/>
      <p:bldP spid="116" grpId="2" animBg="1"/>
      <p:bldP spid="117" grpId="0" animBg="1"/>
      <p:bldP spid="117" grpId="1" animBg="1"/>
      <p:bldP spid="117" grpId="2" animBg="1"/>
      <p:bldP spid="118" grpId="0" animBg="1"/>
      <p:bldP spid="118" grpId="1" animBg="1"/>
      <p:bldP spid="118" grpId="2" animBg="1"/>
      <p:bldP spid="119" grpId="0" animBg="1"/>
      <p:bldP spid="119" grpId="1" animBg="1"/>
      <p:bldP spid="119" grpId="2" animBg="1"/>
      <p:bldP spid="120" grpId="0" animBg="1"/>
      <p:bldP spid="120" grpId="1" animBg="1"/>
      <p:bldP spid="120" grpId="2" animBg="1"/>
      <p:bldP spid="121" grpId="0" animBg="1"/>
      <p:bldP spid="121" grpId="1" animBg="1"/>
      <p:bldP spid="121" grpId="2" animBg="1"/>
      <p:bldP spid="122" grpId="0" animBg="1"/>
      <p:bldP spid="122" grpId="1" animBg="1"/>
      <p:bldP spid="122" grpId="2" animBg="1"/>
      <p:bldP spid="123" grpId="0" animBg="1"/>
      <p:bldP spid="123" grpId="1" animBg="1"/>
      <p:bldP spid="123" grpId="2" animBg="1"/>
      <p:bldP spid="124" grpId="0" animBg="1"/>
      <p:bldP spid="124" grpId="1" animBg="1"/>
      <p:bldP spid="124" grpId="2" animBg="1"/>
      <p:bldP spid="125" grpId="0" animBg="1"/>
      <p:bldP spid="125" grpId="1" animBg="1"/>
      <p:bldP spid="125" grpId="2" animBg="1"/>
      <p:bldP spid="126" grpId="0" animBg="1"/>
      <p:bldP spid="126" grpId="1" animBg="1"/>
      <p:bldP spid="126" grpId="2" animBg="1"/>
      <p:bldP spid="127" grpId="0" animBg="1"/>
      <p:bldP spid="127" grpId="1" animBg="1"/>
      <p:bldP spid="127" grpId="2" animBg="1"/>
      <p:bldP spid="128" grpId="0" animBg="1"/>
      <p:bldP spid="128" grpId="1" animBg="1"/>
      <p:bldP spid="128" grpId="2" animBg="1"/>
      <p:bldP spid="129" grpId="0" animBg="1"/>
      <p:bldP spid="129" grpId="1" animBg="1"/>
      <p:bldP spid="129" grpId="2" animBg="1"/>
      <p:bldP spid="130" grpId="0" animBg="1"/>
      <p:bldP spid="130" grpId="1" animBg="1"/>
      <p:bldP spid="130" grpId="2" animBg="1"/>
      <p:bldP spid="131" grpId="0" animBg="1"/>
      <p:bldP spid="131" grpId="1" animBg="1"/>
      <p:bldP spid="131" grpId="2" animBg="1"/>
      <p:bldP spid="132" grpId="0" animBg="1"/>
      <p:bldP spid="132" grpId="1" animBg="1"/>
      <p:bldP spid="132" grpId="2" animBg="1"/>
      <p:bldP spid="133" grpId="0" animBg="1"/>
      <p:bldP spid="133" grpId="1" animBg="1"/>
      <p:bldP spid="133" grpId="2" animBg="1"/>
      <p:bldP spid="134" grpId="0" animBg="1"/>
      <p:bldP spid="134" grpId="1" animBg="1"/>
      <p:bldP spid="134" grpId="2" animBg="1"/>
      <p:bldP spid="5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2085_las-wodospad-kaskada-tajlandi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0" y="0"/>
            <a:ext cx="2857488" cy="5143500"/>
          </a:xfrm>
          <a:prstGeom prst="moon">
            <a:avLst>
              <a:gd name="adj" fmla="val 12666"/>
            </a:avLst>
          </a:prstGeom>
          <a:gradFill flip="none" rotWithShape="1">
            <a:gsLst>
              <a:gs pos="45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6357950" y="0"/>
            <a:ext cx="2786050" cy="5143500"/>
          </a:xfrm>
          <a:prstGeom prst="moon">
            <a:avLst>
              <a:gd name="adj" fmla="val 14495"/>
            </a:avLst>
          </a:prstGeom>
          <a:gradFill flip="none" rotWithShape="1">
            <a:gsLst>
              <a:gs pos="45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714348" y="0"/>
            <a:ext cx="2857488" cy="5143500"/>
          </a:xfrm>
          <a:prstGeom prst="moon">
            <a:avLst>
              <a:gd name="adj" fmla="val 11999"/>
            </a:avLst>
          </a:prstGeom>
          <a:gradFill flip="none" rotWithShape="1">
            <a:gsLst>
              <a:gs pos="45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5643570" y="0"/>
            <a:ext cx="2786050" cy="5143500"/>
          </a:xfrm>
          <a:prstGeom prst="moon">
            <a:avLst>
              <a:gd name="adj" fmla="val 14495"/>
            </a:avLst>
          </a:prstGeom>
          <a:gradFill flip="none" rotWithShape="1">
            <a:gsLst>
              <a:gs pos="45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929190" y="0"/>
            <a:ext cx="2786050" cy="5143500"/>
          </a:xfrm>
          <a:prstGeom prst="moon">
            <a:avLst>
              <a:gd name="adj" fmla="val 13128"/>
            </a:avLst>
          </a:prstGeom>
          <a:gradFill flip="none" rotWithShape="1">
            <a:gsLst>
              <a:gs pos="45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428728" y="0"/>
            <a:ext cx="2857488" cy="5143500"/>
          </a:xfrm>
          <a:prstGeom prst="moon">
            <a:avLst>
              <a:gd name="adj" fmla="val 14000"/>
            </a:avLst>
          </a:prstGeom>
          <a:gradFill flip="none" rotWithShape="1">
            <a:gsLst>
              <a:gs pos="45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214546" y="0"/>
            <a:ext cx="2857488" cy="5143500"/>
          </a:xfrm>
          <a:prstGeom prst="moon">
            <a:avLst>
              <a:gd name="adj" fmla="val 14000"/>
            </a:avLst>
          </a:prstGeom>
          <a:gradFill flip="none" rotWithShape="1">
            <a:gsLst>
              <a:gs pos="45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214810" y="0"/>
            <a:ext cx="2786050" cy="5143500"/>
          </a:xfrm>
          <a:prstGeom prst="moon">
            <a:avLst>
              <a:gd name="adj" fmla="val 12444"/>
            </a:avLst>
          </a:prstGeom>
          <a:gradFill flip="none" rotWithShape="1">
            <a:gsLst>
              <a:gs pos="45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428660" y="-500084"/>
            <a:ext cx="10001320" cy="6072230"/>
          </a:xfrm>
          <a:prstGeom prst="rect">
            <a:avLst/>
          </a:prstGeom>
          <a:gradFill flip="none" rotWithShape="1">
            <a:gsLst>
              <a:gs pos="34000">
                <a:srgbClr val="00B0F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3679_wodospad-kamienie-rzeka-las-promienie-slonc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357554" y="2571750"/>
            <a:ext cx="2319049" cy="2071684"/>
          </a:xfrm>
          <a:prstGeom prst="rect">
            <a:avLst/>
          </a:prstGeom>
        </p:spPr>
      </p:pic>
      <p:pic>
        <p:nvPicPr>
          <p:cNvPr id="4" name="3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3357554" y="571486"/>
            <a:ext cx="2319049" cy="2071684"/>
          </a:xfrm>
          <a:prstGeom prst="rect">
            <a:avLst/>
          </a:prstGeom>
        </p:spPr>
      </p:pic>
      <p:pic>
        <p:nvPicPr>
          <p:cNvPr id="5" name="4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032031">
            <a:off x="4718028" y="1601632"/>
            <a:ext cx="2319049" cy="2071684"/>
          </a:xfrm>
          <a:prstGeom prst="rect">
            <a:avLst/>
          </a:prstGeom>
        </p:spPr>
      </p:pic>
      <p:pic>
        <p:nvPicPr>
          <p:cNvPr id="6" name="5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1947987" y="1623863"/>
            <a:ext cx="2319049" cy="2071684"/>
          </a:xfrm>
          <a:prstGeom prst="rect">
            <a:avLst/>
          </a:prstGeom>
        </p:spPr>
      </p:pic>
      <p:pic>
        <p:nvPicPr>
          <p:cNvPr id="7" name="6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8394899">
            <a:off x="2394851" y="860488"/>
            <a:ext cx="2319049" cy="2071684"/>
          </a:xfrm>
          <a:prstGeom prst="rect">
            <a:avLst/>
          </a:prstGeom>
        </p:spPr>
      </p:pic>
      <p:pic>
        <p:nvPicPr>
          <p:cNvPr id="8" name="7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538432">
            <a:off x="4106502" y="803132"/>
            <a:ext cx="2319049" cy="2071684"/>
          </a:xfrm>
          <a:prstGeom prst="rect">
            <a:avLst/>
          </a:prstGeom>
        </p:spPr>
      </p:pic>
      <p:pic>
        <p:nvPicPr>
          <p:cNvPr id="9" name="8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8752521">
            <a:off x="4388151" y="2161895"/>
            <a:ext cx="2319049" cy="2071684"/>
          </a:xfrm>
          <a:prstGeom prst="rect">
            <a:avLst/>
          </a:prstGeom>
        </p:spPr>
      </p:pic>
      <p:pic>
        <p:nvPicPr>
          <p:cNvPr id="10" name="9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254629">
            <a:off x="2462793" y="2349579"/>
            <a:ext cx="2319049" cy="2071684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428660" y="-500084"/>
            <a:ext cx="10001320" cy="6072230"/>
          </a:xfrm>
          <a:prstGeom prst="rect">
            <a:avLst/>
          </a:prstGeom>
          <a:gradFill flip="none" rotWithShape="1">
            <a:gsLst>
              <a:gs pos="34000">
                <a:srgbClr val="00B0F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4209_wodospad-kaskada-las-ziele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8875311">
            <a:off x="3351987" y="446767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3939732">
            <a:off x="4426149" y="449322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875311">
            <a:off x="3351986" y="1012436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3939732">
            <a:off x="4426148" y="1014991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875311">
            <a:off x="3351988" y="1589775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939732">
            <a:off x="4426150" y="1592330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875311">
            <a:off x="3351987" y="2155444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939732">
            <a:off x="4426149" y="2157999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875311">
            <a:off x="3351986" y="2738600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939732">
            <a:off x="4426148" y="2741155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875311">
            <a:off x="3351985" y="3304269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939732">
            <a:off x="4426147" y="3306824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875311">
            <a:off x="3351987" y="3881608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939732">
            <a:off x="4426149" y="3884163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8875311">
            <a:off x="3351986" y="4447277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939732">
            <a:off x="4426148" y="4449832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8875311">
            <a:off x="5387030" y="446767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8875311">
            <a:off x="5387029" y="1012436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8875311">
            <a:off x="5387031" y="1589775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8875311">
            <a:off x="5387030" y="2155444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8875311">
            <a:off x="5387029" y="2738600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8875311">
            <a:off x="5387028" y="3304269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8875311">
            <a:off x="5387030" y="3881608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8875311">
            <a:off x="5387029" y="4447277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3939732">
            <a:off x="2425886" y="459549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939732">
            <a:off x="2425885" y="1025218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939732">
            <a:off x="2425887" y="1602557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3939732">
            <a:off x="2425886" y="2168226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3939732">
            <a:off x="2425885" y="2751382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3939732">
            <a:off x="2425884" y="3317051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3939732">
            <a:off x="2425886" y="3894390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3939732">
            <a:off x="2425885" y="4460059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8875311">
            <a:off x="1315064" y="446766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8875311">
            <a:off x="1315063" y="1012435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8875311">
            <a:off x="1315065" y="1589774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8875311">
            <a:off x="1315064" y="2155443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8875311">
            <a:off x="1315063" y="2738599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8875311">
            <a:off x="1315062" y="3304268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8875311">
            <a:off x="1315064" y="3881607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8875311">
            <a:off x="1315063" y="4447276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3939732">
            <a:off x="6497851" y="443506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3939732">
            <a:off x="6497850" y="1009175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3939732">
            <a:off x="6497852" y="1586514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3939732">
            <a:off x="6497851" y="2152183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3939732">
            <a:off x="6497850" y="2735339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3939732">
            <a:off x="6497849" y="3301008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13939732">
            <a:off x="6497851" y="3878347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13939732">
            <a:off x="6497850" y="4444016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13939732">
            <a:off x="354183" y="459550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13939732">
            <a:off x="354182" y="1025219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13939732">
            <a:off x="354184" y="1602558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13939732">
            <a:off x="354183" y="2168227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13939732">
            <a:off x="354182" y="2751383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13939732">
            <a:off x="354181" y="3317052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13939732">
            <a:off x="354183" y="3894391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13939732">
            <a:off x="354182" y="4460060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18875311">
            <a:off x="7458733" y="446767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18875311">
            <a:off x="7458732" y="1012436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18875311">
            <a:off x="7458734" y="1589775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18875311">
            <a:off x="7458733" y="2155444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18875311">
            <a:off x="7458732" y="2738600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18875311">
            <a:off x="7458731" y="3304269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18875311">
            <a:off x="7458733" y="3881608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18875311">
            <a:off x="7458732" y="4447277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-428660" y="-500084"/>
            <a:ext cx="10001320" cy="6072230"/>
          </a:xfrm>
          <a:prstGeom prst="rect">
            <a:avLst/>
          </a:prstGeom>
          <a:gradFill flip="none" rotWithShape="1">
            <a:gsLst>
              <a:gs pos="34000">
                <a:srgbClr val="00B0F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3000"/>
                            </p:stCondLst>
                            <p:childTnLst>
                              <p:par>
                                <p:cTn id="265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6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8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2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6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7" grpId="0" animBg="1"/>
      <p:bldP spid="57" grpId="1" animBg="1"/>
      <p:bldP spid="57" grpId="2" animBg="1"/>
      <p:bldP spid="58" grpId="0" animBg="1"/>
      <p:bldP spid="58" grpId="1" animBg="1"/>
      <p:bldP spid="58" grpId="2" animBg="1"/>
      <p:bldP spid="59" grpId="0" animBg="1"/>
      <p:bldP spid="59" grpId="1" animBg="1"/>
      <p:bldP spid="59" grpId="2" animBg="1"/>
      <p:bldP spid="60" grpId="0" animBg="1"/>
      <p:bldP spid="60" grpId="1" animBg="1"/>
      <p:bldP spid="60" grpId="2" animBg="1"/>
      <p:bldP spid="61" grpId="0" animBg="1"/>
      <p:bldP spid="61" grpId="1" animBg="1"/>
      <p:bldP spid="61" grpId="2" animBg="1"/>
      <p:bldP spid="62" grpId="0" animBg="1"/>
      <p:bldP spid="62" grpId="1" animBg="1"/>
      <p:bldP spid="62" grpId="2" animBg="1"/>
      <p:bldP spid="63" grpId="0" animBg="1"/>
      <p:bldP spid="63" grpId="1" animBg="1"/>
      <p:bldP spid="63" grpId="2" animBg="1"/>
      <p:bldP spid="64" grpId="0" animBg="1"/>
      <p:bldP spid="64" grpId="1" animBg="1"/>
      <p:bldP spid="64" grpId="2" animBg="1"/>
      <p:bldP spid="65" grpId="0" animBg="1"/>
      <p:bldP spid="65" grpId="1" animBg="1"/>
      <p:bldP spid="65" grpId="2" animBg="1"/>
      <p:bldP spid="66" grpId="0" animBg="1"/>
      <p:bldP spid="66" grpId="1" animBg="1"/>
      <p:bldP spid="66" grpId="2" animBg="1"/>
      <p:bldP spid="6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46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3981_las-wodospady-kamienie-jesie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2928926" y="214296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25000">
                <a:srgbClr val="70462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0800000">
            <a:off x="5000628" y="2571750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25000">
                <a:srgbClr val="70462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3214678" y="214296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25000">
                <a:srgbClr val="70462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0800000">
            <a:off x="4714876" y="2571750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25000">
                <a:srgbClr val="70462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3500430" y="214296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25000">
                <a:srgbClr val="70462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0800000">
            <a:off x="4429124" y="2571750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25000">
                <a:srgbClr val="70462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3786182" y="214296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25000">
                <a:srgbClr val="70462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4071934" y="214296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25000">
                <a:srgbClr val="70462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4357686" y="214296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25000">
                <a:srgbClr val="70462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0800000">
            <a:off x="4143372" y="2571750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25000">
                <a:srgbClr val="70462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0800000">
            <a:off x="3857620" y="2571750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25000">
                <a:srgbClr val="70462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0800000">
            <a:off x="3571868" y="2571750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25000">
                <a:srgbClr val="70462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428660" y="-500084"/>
            <a:ext cx="10001320" cy="6072230"/>
          </a:xfrm>
          <a:prstGeom prst="rect">
            <a:avLst/>
          </a:prstGeom>
          <a:gradFill flip="none" rotWithShape="1">
            <a:gsLst>
              <a:gs pos="34000">
                <a:srgbClr val="00B0F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2000"/>
                            </p:stCondLst>
                            <p:childTnLst>
                              <p:par>
                                <p:cTn id="153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5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6744_jesien-las-skaly-wodospa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0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>
            <a:off x="8072462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flipH="1">
            <a:off x="0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8072462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0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0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0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0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8072462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8072462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8072462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8072462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785786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785786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785786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785786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785786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785786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7286644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7286644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7286644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7286644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>
            <a:off x="7286644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7286644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>
            <a:off x="1500198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flipH="1">
            <a:off x="1500198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1500198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flipH="1">
            <a:off x="1500198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1500198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 flipH="1">
            <a:off x="1500198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2285984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2285984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>
            <a:off x="2285984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2285984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>
            <a:off x="2285984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2285984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>
            <a:off x="6572264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 flipH="1">
            <a:off x="6572264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6572264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 flipH="1">
            <a:off x="6572264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6572264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 flipH="1">
            <a:off x="6572264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5786446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5786446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>
            <a:off x="5786446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5786446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>
            <a:off x="5786446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5786446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>
            <a:off x="5000628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 flipH="1">
            <a:off x="5000628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Paralelogramo"/>
          <p:cNvSpPr/>
          <p:nvPr/>
        </p:nvSpPr>
        <p:spPr>
          <a:xfrm>
            <a:off x="5000628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Paralelogramo"/>
          <p:cNvSpPr/>
          <p:nvPr/>
        </p:nvSpPr>
        <p:spPr>
          <a:xfrm flipH="1">
            <a:off x="5000628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Paralelogramo"/>
          <p:cNvSpPr/>
          <p:nvPr/>
        </p:nvSpPr>
        <p:spPr>
          <a:xfrm>
            <a:off x="5000628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Paralelogramo"/>
          <p:cNvSpPr/>
          <p:nvPr/>
        </p:nvSpPr>
        <p:spPr>
          <a:xfrm flipH="1">
            <a:off x="5000628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Paralelogramo"/>
          <p:cNvSpPr/>
          <p:nvPr/>
        </p:nvSpPr>
        <p:spPr>
          <a:xfrm>
            <a:off x="3000364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Paralelogramo"/>
          <p:cNvSpPr/>
          <p:nvPr/>
        </p:nvSpPr>
        <p:spPr>
          <a:xfrm flipH="1">
            <a:off x="3000364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Paralelogramo"/>
          <p:cNvSpPr/>
          <p:nvPr/>
        </p:nvSpPr>
        <p:spPr>
          <a:xfrm>
            <a:off x="3000364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Paralelogramo"/>
          <p:cNvSpPr/>
          <p:nvPr/>
        </p:nvSpPr>
        <p:spPr>
          <a:xfrm flipH="1">
            <a:off x="3000364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Paralelogramo"/>
          <p:cNvSpPr/>
          <p:nvPr/>
        </p:nvSpPr>
        <p:spPr>
          <a:xfrm>
            <a:off x="3000364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Paralelogramo"/>
          <p:cNvSpPr/>
          <p:nvPr/>
        </p:nvSpPr>
        <p:spPr>
          <a:xfrm flipH="1">
            <a:off x="3000364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-428660" y="-500084"/>
            <a:ext cx="10001320" cy="6072230"/>
          </a:xfrm>
          <a:prstGeom prst="rect">
            <a:avLst/>
          </a:prstGeom>
          <a:gradFill flip="none" rotWithShape="1">
            <a:gsLst>
              <a:gs pos="34000">
                <a:srgbClr val="00B0F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7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7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7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3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E510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7095_jesien-wodospad-drzew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8643952" y="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8358214" y="42861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8072448" y="78581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7858148" y="114299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7572396" y="15001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7286644" y="185737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7000892" y="221456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786578" y="257175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500826" y="292894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215074" y="328613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929322" y="364332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643570" y="400051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357818" y="435770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0" y="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85720" y="35717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71504" y="7143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857224" y="107155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1143008" y="142876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1428728" y="178593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1714512" y="214314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000232" y="250031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285984" y="285750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571704" y="321467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857488" y="357188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3143208" y="392905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3357586" y="42862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3643306" y="464345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072066" y="464345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785818" y="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1071538" y="35717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4" name="3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1357322" y="7143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" name="3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1643042" y="107155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6" name="3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1928826" y="142876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7" name="3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214546" y="178593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8" name="3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500330" y="214314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9" name="3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786050" y="250031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0" name="3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3071802" y="285750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1" name="4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3357522" y="321467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2" name="4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3643306" y="357188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3" name="4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3929026" y="392905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4" name="4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4143404" y="42862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5" name="4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8001010" y="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6" name="4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7715272" y="42861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7" name="4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7429506" y="78581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8" name="4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7215206" y="114299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9" name="4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929454" y="15001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0" name="4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643702" y="185737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1" name="5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357950" y="221456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2" name="5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143636" y="257175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3" name="5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857884" y="292894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4" name="5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572132" y="328613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5" name="5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286380" y="364332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6" name="5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000628" y="400051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7" name="5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4714876" y="435770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8" name="5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7500958" y="-25002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9" name="5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7215206" y="14285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0" name="5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929440" y="50006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1" name="6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715140" y="85723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2" name="6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429388" y="121442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3" name="6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143636" y="157161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4" name="6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857884" y="192880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5" name="6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643570" y="228599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6" name="6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357818" y="264318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7" name="6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072066" y="307181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8" name="6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4714876" y="342900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9" name="6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1428728" y="-14289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0" name="6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1714448" y="21427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1" name="7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000232" y="57148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2" name="7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285952" y="92865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3" name="7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571736" y="128586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4" name="7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857456" y="164303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5" name="7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3143240" y="200024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6" name="7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3428960" y="235741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7" name="7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3714712" y="271460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8" name="7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4000432" y="30717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9" name="7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4286216" y="342898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80" name="79 Rectángulo"/>
          <p:cNvSpPr/>
          <p:nvPr/>
        </p:nvSpPr>
        <p:spPr>
          <a:xfrm>
            <a:off x="-428660" y="-500084"/>
            <a:ext cx="10001320" cy="6072230"/>
          </a:xfrm>
          <a:prstGeom prst="rect">
            <a:avLst/>
          </a:prstGeom>
          <a:gradFill flip="none" rotWithShape="1">
            <a:gsLst>
              <a:gs pos="34000">
                <a:srgbClr val="00B0F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9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1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5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9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7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9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1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4" fill="hold">
                            <p:stCondLst>
                              <p:cond delay="3000"/>
                            </p:stCondLst>
                            <p:childTnLst>
                              <p:par>
                                <p:cTn id="46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2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4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6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8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0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2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4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6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8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0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2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1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4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5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8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9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2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3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6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7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0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1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4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5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8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9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2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3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6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7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0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1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4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5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8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9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2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3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6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8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2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4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6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8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2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8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0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E8F00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7343_jesien-wodospad-la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2096237">
            <a:off x="-118782" y="429844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845283">
            <a:off x="-74613" y="1226489"/>
            <a:ext cx="1536524" cy="9543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96237">
            <a:off x="-118783" y="2144357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845283">
            <a:off x="-74614" y="2941002"/>
            <a:ext cx="1536524" cy="9543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96237">
            <a:off x="-106286" y="3882168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845283">
            <a:off x="-62117" y="4678813"/>
            <a:ext cx="1536524" cy="9543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96237">
            <a:off x="7713762" y="4601308"/>
            <a:ext cx="1536524" cy="112349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845283">
            <a:off x="7682090" y="3798257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96237">
            <a:off x="7713761" y="1172303"/>
            <a:ext cx="1536524" cy="112349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845283">
            <a:off x="7682089" y="369252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96237">
            <a:off x="7713762" y="2886796"/>
            <a:ext cx="1536524" cy="112349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845283">
            <a:off x="7682090" y="2083745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96237">
            <a:off x="952756" y="429844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9845283">
            <a:off x="996925" y="1226489"/>
            <a:ext cx="1536524" cy="9543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96237">
            <a:off x="952755" y="2144357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9845283">
            <a:off x="996924" y="2941002"/>
            <a:ext cx="1536524" cy="9543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96237">
            <a:off x="965252" y="3882168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9845283">
            <a:off x="1009421" y="4678813"/>
            <a:ext cx="1536524" cy="9543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96237">
            <a:off x="6537415" y="4601307"/>
            <a:ext cx="1536524" cy="112349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9845283">
            <a:off x="6505743" y="3798256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96237">
            <a:off x="6537414" y="1172302"/>
            <a:ext cx="1536524" cy="112349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9845283">
            <a:off x="6505742" y="369251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96237">
            <a:off x="6537415" y="2886795"/>
            <a:ext cx="1536524" cy="112349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9845283">
            <a:off x="6505743" y="2083744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96237">
            <a:off x="5251531" y="4601307"/>
            <a:ext cx="1536524" cy="112349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9845283">
            <a:off x="5219859" y="3798256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96237">
            <a:off x="5251530" y="1172302"/>
            <a:ext cx="1536524" cy="112349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9845283">
            <a:off x="5219858" y="369251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96237">
            <a:off x="5251531" y="2886795"/>
            <a:ext cx="1536524" cy="112349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9845283">
            <a:off x="5219859" y="2083744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96237">
            <a:off x="2452953" y="429844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9845283">
            <a:off x="2497122" y="1226489"/>
            <a:ext cx="1536524" cy="9543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96237">
            <a:off x="2452952" y="2144357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9845283">
            <a:off x="2497121" y="2941002"/>
            <a:ext cx="1536524" cy="9543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96237">
            <a:off x="2465449" y="3882168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9845283">
            <a:off x="2509618" y="4678813"/>
            <a:ext cx="1536524" cy="9543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-428660" y="-500084"/>
            <a:ext cx="10001320" cy="6072230"/>
          </a:xfrm>
          <a:prstGeom prst="rect">
            <a:avLst/>
          </a:prstGeom>
          <a:gradFill flip="none" rotWithShape="1">
            <a:gsLst>
              <a:gs pos="34000">
                <a:srgbClr val="00B0F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1450_wodospad_kamienie_kobieta_cwiczenia_jog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0" y="1142990"/>
            <a:ext cx="1857356" cy="2786082"/>
          </a:xfrm>
          <a:prstGeom prst="moon">
            <a:avLst>
              <a:gd name="adj" fmla="val 16047"/>
            </a:avLst>
          </a:prstGeom>
          <a:gradFill flip="none" rotWithShape="1">
            <a:gsLst>
              <a:gs pos="25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flipH="1">
            <a:off x="7286580" y="1071552"/>
            <a:ext cx="1857420" cy="2786082"/>
          </a:xfrm>
          <a:prstGeom prst="moon">
            <a:avLst>
              <a:gd name="adj" fmla="val 16047"/>
            </a:avLst>
          </a:prstGeom>
          <a:gradFill flip="none" rotWithShape="1">
            <a:gsLst>
              <a:gs pos="25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571472" y="1285866"/>
            <a:ext cx="1857356" cy="2500330"/>
          </a:xfrm>
          <a:prstGeom prst="moon">
            <a:avLst>
              <a:gd name="adj" fmla="val 16047"/>
            </a:avLst>
          </a:prstGeom>
          <a:gradFill flip="none" rotWithShape="1">
            <a:gsLst>
              <a:gs pos="25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6786578" y="1214428"/>
            <a:ext cx="1857420" cy="2500330"/>
          </a:xfrm>
          <a:prstGeom prst="moon">
            <a:avLst>
              <a:gd name="adj" fmla="val 16047"/>
            </a:avLst>
          </a:prstGeom>
          <a:gradFill flip="none" rotWithShape="1">
            <a:gsLst>
              <a:gs pos="25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6215074" y="1357304"/>
            <a:ext cx="1857420" cy="2214578"/>
          </a:xfrm>
          <a:prstGeom prst="moon">
            <a:avLst>
              <a:gd name="adj" fmla="val 16047"/>
            </a:avLst>
          </a:prstGeom>
          <a:gradFill flip="none" rotWithShape="1">
            <a:gsLst>
              <a:gs pos="25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142976" y="1428742"/>
            <a:ext cx="1857356" cy="2143140"/>
          </a:xfrm>
          <a:prstGeom prst="moon">
            <a:avLst>
              <a:gd name="adj" fmla="val 16047"/>
            </a:avLst>
          </a:prstGeom>
          <a:gradFill flip="none" rotWithShape="1">
            <a:gsLst>
              <a:gs pos="25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785918" y="1571618"/>
            <a:ext cx="1857356" cy="1857388"/>
          </a:xfrm>
          <a:prstGeom prst="moon">
            <a:avLst>
              <a:gd name="adj" fmla="val 16047"/>
            </a:avLst>
          </a:prstGeom>
          <a:gradFill flip="none" rotWithShape="1">
            <a:gsLst>
              <a:gs pos="25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5643570" y="1500180"/>
            <a:ext cx="1857420" cy="1928826"/>
          </a:xfrm>
          <a:prstGeom prst="moon">
            <a:avLst>
              <a:gd name="adj" fmla="val 13501"/>
            </a:avLst>
          </a:prstGeom>
          <a:gradFill flip="none" rotWithShape="1">
            <a:gsLst>
              <a:gs pos="25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5143504" y="1714494"/>
            <a:ext cx="1857420" cy="1571636"/>
          </a:xfrm>
          <a:prstGeom prst="moon">
            <a:avLst>
              <a:gd name="adj" fmla="val 13501"/>
            </a:avLst>
          </a:prstGeom>
          <a:gradFill flip="none" rotWithShape="1">
            <a:gsLst>
              <a:gs pos="25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2428860" y="1714494"/>
            <a:ext cx="1857356" cy="1571636"/>
          </a:xfrm>
          <a:prstGeom prst="moon">
            <a:avLst>
              <a:gd name="adj" fmla="val 16047"/>
            </a:avLst>
          </a:prstGeom>
          <a:gradFill flip="none" rotWithShape="1">
            <a:gsLst>
              <a:gs pos="25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3214678" y="1928808"/>
            <a:ext cx="1285884" cy="1143008"/>
          </a:xfrm>
          <a:prstGeom prst="moon">
            <a:avLst>
              <a:gd name="adj" fmla="val 16047"/>
            </a:avLst>
          </a:prstGeom>
          <a:gradFill flip="none" rotWithShape="1">
            <a:gsLst>
              <a:gs pos="25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4786314" y="1928808"/>
            <a:ext cx="1428760" cy="1143008"/>
          </a:xfrm>
          <a:prstGeom prst="moon">
            <a:avLst>
              <a:gd name="adj" fmla="val 13501"/>
            </a:avLst>
          </a:prstGeom>
          <a:gradFill flip="none" rotWithShape="1">
            <a:gsLst>
              <a:gs pos="25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428660" y="-500084"/>
            <a:ext cx="10001320" cy="6072230"/>
          </a:xfrm>
          <a:prstGeom prst="rect">
            <a:avLst/>
          </a:prstGeom>
          <a:gradFill flip="none" rotWithShape="1">
            <a:gsLst>
              <a:gs pos="34000">
                <a:srgbClr val="00B0F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8574_wodospad-kaskada-drzew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9339625">
            <a:off x="-232386" y="1763261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DE8F00">
                  <a:shade val="67500"/>
                  <a:satMod val="115000"/>
                </a:srgbClr>
              </a:gs>
              <a:gs pos="100000">
                <a:srgbClr val="DE8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9339625">
            <a:off x="339085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DE8F00">
                  <a:shade val="67500"/>
                  <a:satMod val="115000"/>
                </a:srgbClr>
              </a:gs>
              <a:gs pos="100000">
                <a:srgbClr val="DE8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339625">
            <a:off x="839184" y="1763262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DE8F00">
                  <a:shade val="67500"/>
                  <a:satMod val="115000"/>
                </a:srgbClr>
              </a:gs>
              <a:gs pos="100000">
                <a:srgbClr val="DE8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339625">
            <a:off x="1410655" y="1763261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DE8F00">
                  <a:shade val="67500"/>
                  <a:satMod val="115000"/>
                </a:srgbClr>
              </a:gs>
              <a:gs pos="100000">
                <a:srgbClr val="DE8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339625">
            <a:off x="1910756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DE8F00">
                  <a:shade val="67500"/>
                  <a:satMod val="115000"/>
                </a:srgbClr>
              </a:gs>
              <a:gs pos="100000">
                <a:srgbClr val="DE8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339625">
            <a:off x="2482227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DE8F00">
                  <a:shade val="67500"/>
                  <a:satMod val="115000"/>
                </a:srgbClr>
              </a:gs>
              <a:gs pos="100000">
                <a:srgbClr val="DE8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339625">
            <a:off x="2982326" y="1763261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DE8F00">
                  <a:shade val="67500"/>
                  <a:satMod val="115000"/>
                </a:srgbClr>
              </a:gs>
              <a:gs pos="100000">
                <a:srgbClr val="DE8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339625">
            <a:off x="3553797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DE8F00">
                  <a:shade val="67500"/>
                  <a:satMod val="115000"/>
                </a:srgbClr>
              </a:gs>
              <a:gs pos="100000">
                <a:srgbClr val="DE8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339625">
            <a:off x="4053860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DE8F00">
                  <a:shade val="67500"/>
                  <a:satMod val="115000"/>
                </a:srgbClr>
              </a:gs>
              <a:gs pos="100000">
                <a:srgbClr val="DE8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339625">
            <a:off x="4625331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DE8F00">
                  <a:shade val="67500"/>
                  <a:satMod val="115000"/>
                </a:srgbClr>
              </a:gs>
              <a:gs pos="100000">
                <a:srgbClr val="DE8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339625">
            <a:off x="5125430" y="1763261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DE8F00">
                  <a:shade val="67500"/>
                  <a:satMod val="115000"/>
                </a:srgbClr>
              </a:gs>
              <a:gs pos="100000">
                <a:srgbClr val="DE8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339625">
            <a:off x="5696901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DE8F00">
                  <a:shade val="67500"/>
                  <a:satMod val="115000"/>
                </a:srgbClr>
              </a:gs>
              <a:gs pos="100000">
                <a:srgbClr val="DE8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339625">
            <a:off x="6197002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DE8F00">
                  <a:shade val="67500"/>
                  <a:satMod val="115000"/>
                </a:srgbClr>
              </a:gs>
              <a:gs pos="100000">
                <a:srgbClr val="DE8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339625">
            <a:off x="6768473" y="1763259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DE8F00">
                  <a:shade val="67500"/>
                  <a:satMod val="115000"/>
                </a:srgbClr>
              </a:gs>
              <a:gs pos="100000">
                <a:srgbClr val="DE8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3080535">
            <a:off x="-237031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DE8F00">
                  <a:shade val="67500"/>
                  <a:satMod val="115000"/>
                </a:srgbClr>
              </a:gs>
              <a:gs pos="100000">
                <a:srgbClr val="DE8F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080535">
            <a:off x="334442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DE8F00">
                  <a:shade val="67500"/>
                  <a:satMod val="115000"/>
                </a:srgbClr>
              </a:gs>
              <a:gs pos="100000">
                <a:srgbClr val="DE8F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3080535">
            <a:off x="834508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DE8F00">
                  <a:shade val="67500"/>
                  <a:satMod val="115000"/>
                </a:srgbClr>
              </a:gs>
              <a:gs pos="100000">
                <a:srgbClr val="DE8F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3080535">
            <a:off x="1406012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DE8F00">
                  <a:shade val="67500"/>
                  <a:satMod val="115000"/>
                </a:srgbClr>
              </a:gs>
              <a:gs pos="100000">
                <a:srgbClr val="DE8F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3080535">
            <a:off x="1977516" y="3107397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DE8F00">
                  <a:shade val="67500"/>
                  <a:satMod val="115000"/>
                </a:srgbClr>
              </a:gs>
              <a:gs pos="100000">
                <a:srgbClr val="DE8F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3080535">
            <a:off x="2549021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DE8F00">
                  <a:shade val="67500"/>
                  <a:satMod val="115000"/>
                </a:srgbClr>
              </a:gs>
              <a:gs pos="100000">
                <a:srgbClr val="DE8F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3080535">
            <a:off x="3049118" y="3107397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DE8F00">
                  <a:shade val="67500"/>
                  <a:satMod val="115000"/>
                </a:srgbClr>
              </a:gs>
              <a:gs pos="100000">
                <a:srgbClr val="DE8F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3080535">
            <a:off x="3620590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DE8F00">
                  <a:shade val="67500"/>
                  <a:satMod val="115000"/>
                </a:srgbClr>
              </a:gs>
              <a:gs pos="100000">
                <a:srgbClr val="DE8F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3080535">
            <a:off x="4120689" y="3107397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DE8F00">
                  <a:shade val="67500"/>
                  <a:satMod val="115000"/>
                </a:srgbClr>
              </a:gs>
              <a:gs pos="100000">
                <a:srgbClr val="DE8F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3080535">
            <a:off x="4692161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DE8F00">
                  <a:shade val="67500"/>
                  <a:satMod val="115000"/>
                </a:srgbClr>
              </a:gs>
              <a:gs pos="100000">
                <a:srgbClr val="DE8F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3080535">
            <a:off x="5192228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DE8F00">
                  <a:shade val="67500"/>
                  <a:satMod val="115000"/>
                </a:srgbClr>
              </a:gs>
              <a:gs pos="100000">
                <a:srgbClr val="DE8F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080535">
            <a:off x="5835169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DE8F00">
                  <a:shade val="67500"/>
                  <a:satMod val="115000"/>
                </a:srgbClr>
              </a:gs>
              <a:gs pos="100000">
                <a:srgbClr val="DE8F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080535">
            <a:off x="6335235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DE8F00">
                  <a:shade val="67500"/>
                  <a:satMod val="115000"/>
                </a:srgbClr>
              </a:gs>
              <a:gs pos="100000">
                <a:srgbClr val="DE8F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3080535">
            <a:off x="6906739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DE8F00">
                  <a:shade val="67500"/>
                  <a:satMod val="115000"/>
                </a:srgbClr>
              </a:gs>
              <a:gs pos="100000">
                <a:srgbClr val="DE8F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-428660" y="-500084"/>
            <a:ext cx="10001320" cy="6072230"/>
          </a:xfrm>
          <a:prstGeom prst="rect">
            <a:avLst/>
          </a:prstGeom>
          <a:gradFill flip="none" rotWithShape="1">
            <a:gsLst>
              <a:gs pos="34000">
                <a:srgbClr val="00B0F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3000"/>
                            </p:stCondLst>
                            <p:childTnLst>
                              <p:par>
                                <p:cTn id="28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2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4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6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7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0582_park_rzeka_most_wodospad_drzewa_jesie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4000496" y="214296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4714876" y="428610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5286380" y="785800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5572132" y="1285866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5715008" y="1857370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5715008" y="2357436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5572132" y="2857502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286380" y="3214692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4857752" y="3571882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4429124" y="3714758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3357554" y="357172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2857488" y="571486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2500298" y="928676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2214546" y="1285866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2143108" y="1785932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2214546" y="2357436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2500298" y="2928940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2928926" y="3429006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3714744" y="3714758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428660" y="-500084"/>
            <a:ext cx="10001320" cy="6072230"/>
          </a:xfrm>
          <a:prstGeom prst="rect">
            <a:avLst/>
          </a:prstGeom>
          <a:gradFill flip="none" rotWithShape="1">
            <a:gsLst>
              <a:gs pos="34000">
                <a:srgbClr val="00B0F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3000"/>
                            </p:stCondLst>
                            <p:childTnLst>
                              <p:par>
                                <p:cTn id="161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3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6600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7159_wodospad_jezioro_pomost_plitvice_chorwacj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5400000">
            <a:off x="3652245" y="-1937765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33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08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6200000">
            <a:off x="3652245" y="1437663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33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08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5400000">
            <a:off x="3652245" y="-166989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33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08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200000">
            <a:off x="3652245" y="116977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33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08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>
            <a:off x="3652245" y="901878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33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08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5400000">
            <a:off x="3652245" y="-1401998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33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08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5400000">
            <a:off x="3652245" y="-1134087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33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08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5400000">
            <a:off x="3652245" y="-866213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33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08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5400000">
            <a:off x="3652245" y="-59832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33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08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6200000">
            <a:off x="3652245" y="633985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33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08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6200000">
            <a:off x="3652245" y="366093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33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08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6200000">
            <a:off x="3652245" y="9820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33000">
                <a:srgbClr val="00B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08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428660" y="-500084"/>
            <a:ext cx="10001320" cy="6072230"/>
          </a:xfrm>
          <a:prstGeom prst="rect">
            <a:avLst/>
          </a:prstGeom>
          <a:gradFill flip="none" rotWithShape="1">
            <a:gsLst>
              <a:gs pos="34000">
                <a:srgbClr val="00B0F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all_nature_beaches_waterfalls_hd-wallpaper-73839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14 Anillo"/>
          <p:cNvSpPr/>
          <p:nvPr/>
        </p:nvSpPr>
        <p:spPr>
          <a:xfrm>
            <a:off x="428596" y="571486"/>
            <a:ext cx="1071538" cy="4214824"/>
          </a:xfrm>
          <a:prstGeom prst="donut">
            <a:avLst>
              <a:gd name="adj" fmla="val 10612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7643834" y="571486"/>
            <a:ext cx="1071538" cy="4214824"/>
          </a:xfrm>
          <a:prstGeom prst="donut">
            <a:avLst>
              <a:gd name="adj" fmla="val 9606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7072330" y="571486"/>
            <a:ext cx="1071538" cy="4214824"/>
          </a:xfrm>
          <a:prstGeom prst="donut">
            <a:avLst>
              <a:gd name="adj" fmla="val 8416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572264" y="571486"/>
            <a:ext cx="1071538" cy="4214824"/>
          </a:xfrm>
          <a:prstGeom prst="donut">
            <a:avLst>
              <a:gd name="adj" fmla="val 9591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1071570" y="571486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1571604" y="571486"/>
            <a:ext cx="1071538" cy="4214824"/>
          </a:xfrm>
          <a:prstGeom prst="donut">
            <a:avLst>
              <a:gd name="adj" fmla="val 14627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2071702" y="571486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2571736" y="571486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3143272" y="571486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6072198" y="571486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5572132" y="571486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4929190" y="571486"/>
            <a:ext cx="1071538" cy="4214824"/>
          </a:xfrm>
          <a:prstGeom prst="donut">
            <a:avLst>
              <a:gd name="adj" fmla="val 10698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 rot="20450469">
            <a:off x="6331930" y="1279555"/>
            <a:ext cx="2400300" cy="1552576"/>
          </a:xfrm>
          <a:prstGeom prst="rect">
            <a:avLst/>
          </a:prstGeom>
          <a:noFill/>
        </p:spPr>
      </p:pic>
      <p:sp>
        <p:nvSpPr>
          <p:cNvPr id="27" name="26 Rectángulo"/>
          <p:cNvSpPr/>
          <p:nvPr/>
        </p:nvSpPr>
        <p:spPr>
          <a:xfrm>
            <a:off x="-428660" y="-500084"/>
            <a:ext cx="10001320" cy="6072230"/>
          </a:xfrm>
          <a:prstGeom prst="rect">
            <a:avLst/>
          </a:prstGeom>
          <a:gradFill flip="none" rotWithShape="1">
            <a:gsLst>
              <a:gs pos="34000">
                <a:srgbClr val="00B0F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6000"/>
                            </p:stCondLst>
                            <p:childTnLst>
                              <p:par>
                                <p:cTn id="18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</Words>
  <Application>Microsoft Office PowerPoint</Application>
  <PresentationFormat>Presentación en pantalla (16:9)</PresentationFormat>
  <Paragraphs>3</Paragraphs>
  <Slides>45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45</vt:i4>
      </vt:variant>
    </vt:vector>
  </HeadingPairs>
  <TitlesOfParts>
    <vt:vector size="4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62</cp:revision>
  <dcterms:created xsi:type="dcterms:W3CDTF">2016-01-01T21:37:04Z</dcterms:created>
  <dcterms:modified xsi:type="dcterms:W3CDTF">2016-01-03T17:03:00Z</dcterms:modified>
</cp:coreProperties>
</file>