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0" r:id="rId4"/>
    <p:sldId id="299" r:id="rId5"/>
    <p:sldId id="298" r:id="rId6"/>
    <p:sldId id="297" r:id="rId7"/>
    <p:sldId id="296" r:id="rId8"/>
    <p:sldId id="295" r:id="rId9"/>
    <p:sldId id="294" r:id="rId10"/>
    <p:sldId id="293" r:id="rId11"/>
    <p:sldId id="292" r:id="rId12"/>
    <p:sldId id="291" r:id="rId13"/>
    <p:sldId id="290" r:id="rId14"/>
    <p:sldId id="289" r:id="rId15"/>
    <p:sldId id="288" r:id="rId16"/>
    <p:sldId id="287" r:id="rId17"/>
    <p:sldId id="286" r:id="rId18"/>
    <p:sldId id="285" r:id="rId19"/>
    <p:sldId id="284" r:id="rId20"/>
    <p:sldId id="283" r:id="rId21"/>
    <p:sldId id="282" r:id="rId22"/>
    <p:sldId id="281" r:id="rId23"/>
    <p:sldId id="28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72" r:id="rId32"/>
    <p:sldId id="271" r:id="rId33"/>
    <p:sldId id="270" r:id="rId34"/>
    <p:sldId id="269" r:id="rId35"/>
    <p:sldId id="268" r:id="rId36"/>
    <p:sldId id="267" r:id="rId37"/>
    <p:sldId id="266" r:id="rId38"/>
    <p:sldId id="265" r:id="rId39"/>
    <p:sldId id="264" r:id="rId40"/>
    <p:sldId id="263" r:id="rId41"/>
    <p:sldId id="262" r:id="rId42"/>
    <p:sldId id="261" r:id="rId43"/>
    <p:sldId id="260" r:id="rId44"/>
    <p:sldId id="259" r:id="rId45"/>
    <p:sldId id="258" r:id="rId46"/>
    <p:sldId id="257" r:id="rId47"/>
    <p:sldId id="303" r:id="rId48"/>
    <p:sldId id="302" r:id="rId49"/>
    <p:sldId id="301" r:id="rId50"/>
    <p:sldId id="304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TuvjzMd0vmPEzgaJO/dcw==" hashData="hCIrtG4Re/F+iJU03DivS79KNK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3456E-E090-42E0-B2B6-DA2FF3EE0EED}" type="datetimeFigureOut">
              <a:rPr lang="es-ES" smtClean="0"/>
              <a:pPr/>
              <a:t>23/03/2014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CBDA4-9A8E-4BFF-93CB-FD69D15B6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3456E-E090-42E0-B2B6-DA2FF3EE0EED}" type="datetimeFigureOut">
              <a:rPr lang="es-ES" smtClean="0"/>
              <a:pPr/>
              <a:t>23/03/2014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CBDA4-9A8E-4BFF-93CB-FD69D15B6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3456E-E090-42E0-B2B6-DA2FF3EE0EED}" type="datetimeFigureOut">
              <a:rPr lang="es-ES" smtClean="0"/>
              <a:pPr/>
              <a:t>23/03/2014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CBDA4-9A8E-4BFF-93CB-FD69D15B6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3456E-E090-42E0-B2B6-DA2FF3EE0EED}" type="datetimeFigureOut">
              <a:rPr lang="es-ES" smtClean="0"/>
              <a:pPr/>
              <a:t>23/03/2014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CBDA4-9A8E-4BFF-93CB-FD69D15B6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3456E-E090-42E0-B2B6-DA2FF3EE0EED}" type="datetimeFigureOut">
              <a:rPr lang="es-ES" smtClean="0"/>
              <a:pPr/>
              <a:t>23/03/2014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CBDA4-9A8E-4BFF-93CB-FD69D15B6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3456E-E090-42E0-B2B6-DA2FF3EE0EED}" type="datetimeFigureOut">
              <a:rPr lang="es-ES" smtClean="0"/>
              <a:pPr/>
              <a:t>23/03/2014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CBDA4-9A8E-4BFF-93CB-FD69D15B6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3456E-E090-42E0-B2B6-DA2FF3EE0EED}" type="datetimeFigureOut">
              <a:rPr lang="es-ES" smtClean="0"/>
              <a:pPr/>
              <a:t>23/03/2014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CBDA4-9A8E-4BFF-93CB-FD69D15B6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3456E-E090-42E0-B2B6-DA2FF3EE0EED}" type="datetimeFigureOut">
              <a:rPr lang="es-ES" smtClean="0"/>
              <a:pPr/>
              <a:t>23/03/2014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CBDA4-9A8E-4BFF-93CB-FD69D15B6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3456E-E090-42E0-B2B6-DA2FF3EE0EED}" type="datetimeFigureOut">
              <a:rPr lang="es-ES" smtClean="0"/>
              <a:pPr/>
              <a:t>23/03/2014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CBDA4-9A8E-4BFF-93CB-FD69D15B6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3456E-E090-42E0-B2B6-DA2FF3EE0EED}" type="datetimeFigureOut">
              <a:rPr lang="es-ES" smtClean="0"/>
              <a:pPr/>
              <a:t>23/03/2014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CBDA4-9A8E-4BFF-93CB-FD69D15B6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3456E-E090-42E0-B2B6-DA2FF3EE0EED}" type="datetimeFigureOut">
              <a:rPr lang="es-ES" smtClean="0"/>
              <a:pPr/>
              <a:t>23/03/2014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CBDA4-9A8E-4BFF-93CB-FD69D15B6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ED25DB-EBE4-4C65-B70D-626AC61ABB8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3456E-E090-42E0-B2B6-DA2FF3EE0EED}" type="datetimeFigureOut">
              <a:rPr lang="es-ES" smtClean="0"/>
              <a:pPr/>
              <a:t>23/03/2014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5CBDA4-9A8E-4BFF-93CB-FD69D15B61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F38EB68-B0FA-4596-B057-54AED9C07F7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9.png"/><Relationship Id="rId7" Type="http://schemas.openxmlformats.org/officeDocument/2006/relationships/image" Target="../media/image6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ad77a_799d2d3b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8" name="Picture 4" descr="C:\Users\Usuario\Desktop\descargas\zzzzzzzzMARCOS\texturas gifs grandes y poco pesadas\56486364_barres1_15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texturas gifs grandes y poco pesadas\56486364_barres1_15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zzzzzzzzMARCOS\texturas gifs grandes y poco pesadas\56486364_barres1_15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052152" y="3312801"/>
            <a:ext cx="6336706" cy="232402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zzzzzzzzMARCOS\texturas gifs grandes y poco pesadas\56486364_barres1_15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59447" y="3312800"/>
            <a:ext cx="6336702" cy="232402"/>
          </a:xfrm>
          <a:prstGeom prst="rect">
            <a:avLst/>
          </a:prstGeom>
          <a:noFill/>
        </p:spPr>
      </p:pic>
      <p:pic>
        <p:nvPicPr>
          <p:cNvPr id="1030" name="Picture 6" descr="http://es.bloggif.com/tmp/e103d7d9f38615686008ec78f6018ce2/text.gif?139557939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1916832"/>
            <a:ext cx="5038725" cy="714375"/>
          </a:xfrm>
          <a:prstGeom prst="rect">
            <a:avLst/>
          </a:prstGeom>
          <a:noFill/>
        </p:spPr>
      </p:pic>
      <p:pic>
        <p:nvPicPr>
          <p:cNvPr id="1032" name="Picture 8" descr="http://es.bloggif.com/tmp/e103d7d9f38615686008ec78f6018ce2/text.gif?139557942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3212976"/>
            <a:ext cx="1152128" cy="685800"/>
          </a:xfrm>
          <a:prstGeom prst="rect">
            <a:avLst/>
          </a:prstGeom>
          <a:noFill/>
        </p:spPr>
      </p:pic>
      <p:pic>
        <p:nvPicPr>
          <p:cNvPr id="1034" name="Picture 10" descr="http://es.bloggif.com/tmp/e103d7d9f38615686008ec78f6018ce2/text.gif?139557950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4509120"/>
            <a:ext cx="4086225" cy="714375"/>
          </a:xfrm>
          <a:prstGeom prst="rect">
            <a:avLst/>
          </a:prstGeom>
          <a:noFill/>
        </p:spPr>
      </p:pic>
      <p:pic>
        <p:nvPicPr>
          <p:cNvPr id="1035" name="Picture 11" descr="C:\Users\Usuario\Desktop\descargas\ZNECESARIO PARA PPS\glitterfy3082119T539B8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404664"/>
            <a:ext cx="5676900" cy="447675"/>
          </a:xfrm>
          <a:prstGeom prst="rect">
            <a:avLst/>
          </a:prstGeom>
          <a:noFill/>
        </p:spPr>
      </p:pic>
      <p:pic>
        <p:nvPicPr>
          <p:cNvPr id="1036" name="Picture 12" descr="C:\Users\Usuario\Desktop\descargas\ZNECESARIO PARA PPS\Tomás..az..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52320" y="404664"/>
            <a:ext cx="1450975" cy="1200150"/>
          </a:xfrm>
          <a:prstGeom prst="rect">
            <a:avLst/>
          </a:prstGeom>
          <a:noFill/>
        </p:spPr>
      </p:pic>
      <p:pic>
        <p:nvPicPr>
          <p:cNvPr id="1038" name="Picture 14" descr="http://es.bloggif.com/tmp/e103d7d9f38615686008ec78f6018ce2/text.gif?1395579647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5949280"/>
            <a:ext cx="2809875" cy="438151"/>
          </a:xfrm>
          <a:prstGeom prst="rect">
            <a:avLst/>
          </a:prstGeom>
          <a:noFill/>
        </p:spPr>
      </p:pic>
      <p:pic>
        <p:nvPicPr>
          <p:cNvPr id="1039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1560" y="5733256"/>
            <a:ext cx="760214" cy="638797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  <p:sndAc>
      <p:stSnd>
        <p:snd r:embed="rId2" name="11. 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a5_6e042cc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18436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b1_ceb4c2d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b2_cef4275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c2_ac572de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c4_5100e25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c5_eb2b4447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ca_e6bbd55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d3_9e277c8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d4_425114a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44772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d9_7d2d7eb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f5_e4d43a4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f7_c064815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7b_587390b0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7c_753cc75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701567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7d_f7baa8f1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701567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7f_6e892a6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8c_cb7e4539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8d_c632e274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9e_2055bfb3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83_c8d3ffe0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795_c544d493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a0_3de7e895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42671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a4_832d28b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3960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a5_fe0ac86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7059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aa_631d057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ac_a91b39e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48972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af_e8a36d0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b5_7966d2a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b7_e1ad98d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bd_61a0526f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be_1f9ce17c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700967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bf_91ffd5a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c0_79c18ba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9b_1a12896c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9f_8aff9b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90_71931b5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93_568fd280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95_cb8cbf31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96_a3c1e51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97_30876540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098_4a774f6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19358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ng_Flower_Lake_in_China_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88965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ng_Flower_Lake_in_China_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200" y="381000"/>
            <a:ext cx="8737600" cy="621635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ng_Flower_Lake_in_China_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ng_Flower_Lake_in_China_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ng_Flower_Lake_in_China_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04956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ng_Flower_Lake_in_China_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51911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8b8e77662d_9242799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http://es.bloggif.com/tmp/698b9f0d4563bd4ed35ebb0e9b520243/text.gif?139558168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2636912"/>
            <a:ext cx="4212464" cy="187220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40</Words>
  <Application>Microsoft Office PowerPoint</Application>
  <PresentationFormat>Presentación en pantalla (4:3)</PresentationFormat>
  <Paragraphs>15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2014-03-23T12:40:46Z</dcterms:created>
  <dcterms:modified xsi:type="dcterms:W3CDTF">2014-03-23T14:08:49Z</dcterms:modified>
</cp:coreProperties>
</file>