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50" r:id="rId3"/>
    <p:sldId id="351" r:id="rId4"/>
    <p:sldId id="314" r:id="rId5"/>
    <p:sldId id="308" r:id="rId6"/>
    <p:sldId id="261" r:id="rId7"/>
    <p:sldId id="264" r:id="rId8"/>
    <p:sldId id="278" r:id="rId9"/>
    <p:sldId id="302" r:id="rId10"/>
    <p:sldId id="281" r:id="rId11"/>
    <p:sldId id="297" r:id="rId12"/>
    <p:sldId id="348" r:id="rId13"/>
    <p:sldId id="296" r:id="rId14"/>
    <p:sldId id="352" r:id="rId15"/>
    <p:sldId id="256" r:id="rId16"/>
    <p:sldId id="347" r:id="rId17"/>
    <p:sldId id="301" r:id="rId18"/>
    <p:sldId id="345" r:id="rId19"/>
    <p:sldId id="298" r:id="rId20"/>
    <p:sldId id="293" r:id="rId21"/>
    <p:sldId id="287" r:id="rId22"/>
    <p:sldId id="295" r:id="rId23"/>
    <p:sldId id="282" r:id="rId24"/>
    <p:sldId id="290" r:id="rId25"/>
    <p:sldId id="279" r:id="rId26"/>
    <p:sldId id="289" r:id="rId27"/>
    <p:sldId id="294" r:id="rId28"/>
    <p:sldId id="273" r:id="rId29"/>
    <p:sldId id="288" r:id="rId30"/>
    <p:sldId id="286" r:id="rId31"/>
    <p:sldId id="275" r:id="rId32"/>
    <p:sldId id="280" r:id="rId33"/>
    <p:sldId id="283" r:id="rId34"/>
    <p:sldId id="276" r:id="rId35"/>
    <p:sldId id="277" r:id="rId36"/>
    <p:sldId id="336" r:id="rId37"/>
    <p:sldId id="272" r:id="rId38"/>
    <p:sldId id="274" r:id="rId39"/>
    <p:sldId id="266" r:id="rId40"/>
    <p:sldId id="313" r:id="rId41"/>
    <p:sldId id="267" r:id="rId42"/>
    <p:sldId id="268" r:id="rId43"/>
    <p:sldId id="270" r:id="rId44"/>
    <p:sldId id="269" r:id="rId45"/>
    <p:sldId id="316" r:id="rId46"/>
    <p:sldId id="263" r:id="rId47"/>
    <p:sldId id="312" r:id="rId48"/>
    <p:sldId id="262" r:id="rId49"/>
    <p:sldId id="311" r:id="rId50"/>
    <p:sldId id="310" r:id="rId51"/>
    <p:sldId id="309" r:id="rId52"/>
    <p:sldId id="307" r:id="rId53"/>
    <p:sldId id="305" r:id="rId54"/>
    <p:sldId id="304" r:id="rId55"/>
    <p:sldId id="260" r:id="rId56"/>
    <p:sldId id="303" r:id="rId57"/>
    <p:sldId id="319" r:id="rId58"/>
    <p:sldId id="259" r:id="rId59"/>
    <p:sldId id="315" r:id="rId60"/>
    <p:sldId id="258" r:id="rId61"/>
    <p:sldId id="318" r:id="rId62"/>
    <p:sldId id="317" r:id="rId63"/>
    <p:sldId id="322" r:id="rId64"/>
    <p:sldId id="330" r:id="rId65"/>
    <p:sldId id="321" r:id="rId66"/>
    <p:sldId id="329" r:id="rId67"/>
    <p:sldId id="328" r:id="rId68"/>
    <p:sldId id="326" r:id="rId69"/>
    <p:sldId id="327" r:id="rId70"/>
    <p:sldId id="323" r:id="rId71"/>
    <p:sldId id="325" r:id="rId72"/>
    <p:sldId id="335" r:id="rId73"/>
    <p:sldId id="334" r:id="rId74"/>
    <p:sldId id="257" r:id="rId75"/>
    <p:sldId id="339" r:id="rId76"/>
    <p:sldId id="265" r:id="rId77"/>
    <p:sldId id="338" r:id="rId78"/>
    <p:sldId id="343" r:id="rId79"/>
    <p:sldId id="341" r:id="rId80"/>
    <p:sldId id="337" r:id="rId81"/>
    <p:sldId id="346" r:id="rId82"/>
    <p:sldId id="284" r:id="rId83"/>
    <p:sldId id="342" r:id="rId84"/>
    <p:sldId id="353" r:id="rId8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o/V6xG7anfQuk8DCbCJgg" hashData="ruvLMoSzRZx2QIqXhpCry/0RT6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1034C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3" autoAdjust="0"/>
    <p:restoredTop sz="94885" autoAdjust="0"/>
  </p:normalViewPr>
  <p:slideViewPr>
    <p:cSldViewPr>
      <p:cViewPr>
        <p:scale>
          <a:sx n="320" d="100"/>
          <a:sy n="320" d="100"/>
        </p:scale>
        <p:origin x="4470" y="45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31/08/2016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31/08/2016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31/08/2016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31/08/2016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31/08/2016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31/08/2016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31/08/2016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31/08/2016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31/08/2016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31/08/2016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31/08/2016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AA688-957D-4C13-ADE9-B4C652E50F2C}" type="datetimeFigureOut">
              <a:rPr lang="es-ES" smtClean="0"/>
              <a:pPr/>
              <a:t>31/08/2016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6.png"/><Relationship Id="rId18" Type="http://schemas.openxmlformats.org/officeDocument/2006/relationships/image" Target="../media/image9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2.png"/><Relationship Id="rId11" Type="http://schemas.openxmlformats.org/officeDocument/2006/relationships/image" Target="../media/image9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1.png"/><Relationship Id="rId9" Type="http://schemas.openxmlformats.org/officeDocument/2006/relationships/image" Target="../media/image9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tila-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79719" cy="6858000"/>
          </a:xfrm>
        </p:spPr>
      </p:pic>
      <p:pic>
        <p:nvPicPr>
          <p:cNvPr id="60" name="3 Marcador de contenido" descr="utila-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6" name="5 Imagen" descr="g-gif-update.php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33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42844" y="428604"/>
            <a:ext cx="4886325" cy="714375"/>
          </a:xfrm>
          <a:prstGeom prst="rect">
            <a:avLst/>
          </a:prstGeom>
        </p:spPr>
      </p:pic>
      <p:pic>
        <p:nvPicPr>
          <p:cNvPr id="7" name="6 Imagen" descr="g-gif-update.phpR.gif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33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72066" y="428604"/>
            <a:ext cx="971550" cy="695325"/>
          </a:xfrm>
          <a:prstGeom prst="rect">
            <a:avLst/>
          </a:prstGeom>
        </p:spPr>
      </p:pic>
      <p:pic>
        <p:nvPicPr>
          <p:cNvPr id="8" name="7 Imagen" descr="g-gif-update.phpTH.gif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33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072198" y="428604"/>
            <a:ext cx="2943225" cy="695325"/>
          </a:xfrm>
          <a:prstGeom prst="rect">
            <a:avLst/>
          </a:prstGeom>
        </p:spPr>
      </p:pic>
      <p:pic>
        <p:nvPicPr>
          <p:cNvPr id="9" name="8 Imagen" descr="g-gif-update.phpGJH.gif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33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3643314"/>
            <a:ext cx="4524375" cy="800100"/>
          </a:xfrm>
          <a:prstGeom prst="rect">
            <a:avLst/>
          </a:prstGeom>
        </p:spPr>
      </p:pic>
      <p:sp>
        <p:nvSpPr>
          <p:cNvPr id="86018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PE"/>
          </a:p>
        </p:txBody>
      </p:sp>
      <p:pic>
        <p:nvPicPr>
          <p:cNvPr id="11" name="10 Imagen" descr="g-gif-update.phpyujs.gif"/>
          <p:cNvPicPr>
            <a:picLocks noChangeAspect="1"/>
          </p:cNvPicPr>
          <p:nvPr/>
        </p:nvPicPr>
        <p:blipFill>
          <a:blip r:embed="rId9">
            <a:lum bright="40000" contrast="40000"/>
          </a:blip>
          <a:stretch>
            <a:fillRect/>
          </a:stretch>
        </p:blipFill>
        <p:spPr>
          <a:xfrm>
            <a:off x="500034" y="5929330"/>
            <a:ext cx="2500298" cy="367080"/>
          </a:xfrm>
          <a:prstGeom prst="rect">
            <a:avLst/>
          </a:prstGeom>
        </p:spPr>
      </p:pic>
    </p:spTree>
  </p:cSld>
  <p:clrMapOvr>
    <a:masterClrMapping/>
  </p:clrMapOvr>
  <p:transition spd="slow" advTm="20000">
    <p:zoom/>
    <p:sndAc>
      <p:stSnd loop="1">
        <p:snd r:embed="rId2" name="Gheorghe_Zamfir_-_My_heart_will_go_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5080066.JPG"/>
          <p:cNvPicPr>
            <a:picLocks noGrp="1" noChangeAspect="1"/>
          </p:cNvPicPr>
          <p:nvPr>
            <p:ph idx="1"/>
          </p:nvPr>
        </p:nvPicPr>
        <p:blipFill>
          <a:blip r:embed="rId2"/>
          <a:srcRect b="-195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5080066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0" y="-97743"/>
            <a:ext cx="9144000" cy="6955743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Imagen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otomero-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fotomero-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slasgalapagos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islasgalapagos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gilancia submar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vigilancia submar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-SUBMARES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-SUBMARES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105"/>
            <a:ext cx="9144000" cy="681789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pic>
        <p:nvPicPr>
          <p:cNvPr id="5" name="4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68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7" name="6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</p:spPr>
      </p:pic>
      <p:pic>
        <p:nvPicPr>
          <p:cNvPr id="42" name="5 Marcador de contenido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843263219_edbc5d1e0d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843263219_edbc5d1e0d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8273649434316127793_napole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6" name="5 Imagen" descr="128273649434316127793_napole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7" name="6 Imagen" descr="128273649434316127793_napole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605201319345020979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605201319345020979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605201319345020979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ce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  <p:pic>
        <p:nvPicPr>
          <p:cNvPr id="6" name="5 Imagen" descr="buce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ceo-en-la-costa-bla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buceo-en-la-costa-bla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rcRect b="6079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Imagen28.jpg"/>
          <p:cNvPicPr>
            <a:picLocks noChangeAspect="1"/>
          </p:cNvPicPr>
          <p:nvPr/>
        </p:nvPicPr>
        <p:blipFill>
          <a:blip r:embed="rId2"/>
          <a:srcRect b="379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zo-Buceo-Submarino-Mar-Océano-El-Agua-Profu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Buzo-Buceo-Submarino-Mar-Océano-El-Agua-Profu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Buzo-Buceo-Submarino-Mar-Océano-El-Agua-Profu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rcRect t="5077"/>
          <a:stretch>
            <a:fillRect/>
          </a:stretch>
        </p:blipFill>
        <p:spPr>
          <a:xfrm>
            <a:off x="0" y="0"/>
            <a:ext cx="9144000" cy="6847983"/>
          </a:xfrm>
          <a:prstGeom prst="rect">
            <a:avLst/>
          </a:prstGeom>
        </p:spPr>
      </p:pic>
      <p:pic>
        <p:nvPicPr>
          <p:cNvPr id="5" name="4 Imagen" descr="Imagen22.jpg"/>
          <p:cNvPicPr>
            <a:picLocks noChangeAspect="1"/>
          </p:cNvPicPr>
          <p:nvPr/>
        </p:nvPicPr>
        <p:blipFill>
          <a:blip r:embed="rId2"/>
          <a:srcRect t="522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5 Imagen" descr="Imagen22.jpg"/>
          <p:cNvPicPr>
            <a:picLocks noChangeAspect="1"/>
          </p:cNvPicPr>
          <p:nvPr/>
        </p:nvPicPr>
        <p:blipFill>
          <a:blip r:embed="rId2"/>
          <a:srcRect t="4179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NG_49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CNG_49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5" name="4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7"/>
            <a:ext cx="9144000" cy="6849105"/>
          </a:xfrm>
          <a:prstGeom prst="rect">
            <a:avLst/>
          </a:prstGeom>
        </p:spPr>
      </p:pic>
      <p:pic>
        <p:nvPicPr>
          <p:cNvPr id="5" name="4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10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G_49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G_49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_sporting_de_gijon_david_barral_torres-420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o_sporting_de_gijon_david_barral_torres-420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pic>
        <p:nvPicPr>
          <p:cNvPr id="5" name="4 Imagen" descr="Imagen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pic>
        <p:nvPicPr>
          <p:cNvPr id="5" name="4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4854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  <p:pic>
        <p:nvPicPr>
          <p:cNvPr id="6" name="5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7" name="6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37"/>
            <a:ext cx="9144000" cy="6813525"/>
          </a:xfrm>
          <a:prstGeom prst="rect">
            <a:avLst/>
          </a:prstGeom>
        </p:spPr>
      </p:pic>
      <p:pic>
        <p:nvPicPr>
          <p:cNvPr id="5" name="4 Imagen" descr="Imagen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75"/>
            <a:ext cx="9144000" cy="681352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nmersion-con-tiburones-aquarium-barcelon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6" name="5 Imagen" descr="inmersion-con-tiburones-aquarium-barcelon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hotoImage_back_Cozumel_3_divin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PhotoImage_back_Cozumel_3_divin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norkelling-in-Malta-by-Paolo-Meitre-Liberati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6" name="5 Imagen" descr="Snorkelling-in-Malta-by-Paolo-Meitre-Liberati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7" name="6 Imagen" descr="Snorkelling-in-Malta-by-Paolo-Meitre-Liberati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7" name="6 Imagen" descr="Imagen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441137"/>
            <a:ext cx="8072494" cy="6042569"/>
          </a:xfrm>
          <a:prstGeom prst="rect">
            <a:avLst/>
          </a:prstGeom>
        </p:spPr>
      </p:pic>
      <p:pic>
        <p:nvPicPr>
          <p:cNvPr id="8" name="7 Imagen" descr="Imagen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714356"/>
            <a:ext cx="7439076" cy="5568432"/>
          </a:xfrm>
          <a:prstGeom prst="rect">
            <a:avLst/>
          </a:prstGeom>
        </p:spPr>
      </p:pic>
      <p:pic>
        <p:nvPicPr>
          <p:cNvPr id="9" name="8 Imagen" descr="Imagen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928670"/>
            <a:ext cx="6786610" cy="508003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Imagen1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utila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utila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Imagen1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1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pic>
        <p:nvPicPr>
          <p:cNvPr id="6" name="5 Imagen" descr="Imagen1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Imagen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1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p0036xc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p0036xc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54" y="0"/>
            <a:ext cx="9081492" cy="6858000"/>
          </a:xfrm>
          <a:prstGeom prst="rect">
            <a:avLst/>
          </a:prstGeom>
        </p:spPr>
      </p:pic>
      <p:pic>
        <p:nvPicPr>
          <p:cNvPr id="5" name="4 Imagen" descr="Imagen1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08" y="0"/>
            <a:ext cx="9081492" cy="6858000"/>
          </a:xfrm>
          <a:prstGeom prst="rect">
            <a:avLst/>
          </a:prstGeom>
        </p:spPr>
      </p:pic>
      <p:pic>
        <p:nvPicPr>
          <p:cNvPr id="6" name="5 Imagen" descr="Imagen1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08" y="0"/>
            <a:ext cx="908149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4" y="0"/>
            <a:ext cx="9117211" cy="6858000"/>
          </a:xfrm>
          <a:prstGeom prst="rect">
            <a:avLst/>
          </a:prstGeom>
        </p:spPr>
      </p:pic>
      <p:pic>
        <p:nvPicPr>
          <p:cNvPr id="5" name="4 Imagen" descr="Imagen1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" y="0"/>
            <a:ext cx="911721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Imagen1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30000" contrast="40000"/>
          </a:blip>
          <a:srcRect/>
          <a:stretch>
            <a:fillRect/>
          </a:stretch>
        </p:blipFill>
        <p:spPr bwMode="auto">
          <a:xfrm rot="20553928">
            <a:off x="6393213" y="4133096"/>
            <a:ext cx="2565566" cy="16297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XPLORANDO EL FONDO DE M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EXPLORANDO EL FONDO DE MAR</Template>
  <TotalTime>0</TotalTime>
  <Words>29</Words>
  <Application>Microsoft Office PowerPoint</Application>
  <PresentationFormat>Presentación en pantalla (4:3)</PresentationFormat>
  <Paragraphs>3</Paragraphs>
  <Slides>83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83</vt:i4>
      </vt:variant>
    </vt:vector>
  </HeadingPairs>
  <TitlesOfParts>
    <vt:vector size="85" baseType="lpstr">
      <vt:lpstr>EXPLORANDO EL FONDO DE MAR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</cp:revision>
  <dcterms:created xsi:type="dcterms:W3CDTF">2016-08-31T15:29:39Z</dcterms:created>
  <dcterms:modified xsi:type="dcterms:W3CDTF">2016-08-31T16:10:14Z</dcterms:modified>
</cp:coreProperties>
</file>