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s/slide29.xml" ContentType="application/vnd.openxmlformats-officedocument.presentationml.slide+xml"/>
  <Override PartName="/ppt/slides/slide38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s/slide36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slides/slide34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slides/slide32.xml" ContentType="application/vnd.openxmlformats-officedocument.presentationml.slide+xml"/>
  <Override PartName="/ppt/slides/slide4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slides/slide4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0.xml" ContentType="application/vnd.openxmlformats-officedocument.presentationml.slideLayout+xml"/>
  <Default Extension="gif" ContentType="image/gif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docProps/core.xml" ContentType="application/vnd.openxmlformats-package.core-properties+xml"/>
  <Override PartName="/ppt/slideMasters/slideMaster2.xml" ContentType="application/vnd.openxmlformats-officedocument.presentationml.slideMaster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presentation.xml" ContentType="application/vnd.openxmlformats-officedocument.presentationml.slideshow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Layouts/slideLayout1.xml" ContentType="application/vnd.openxmlformats-officedocument.presentationml.slideLayout+xml"/>
  <Default Extension="wav" ContentType="audio/wav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  <p:sldMasterId id="2147483660" r:id="rId2"/>
  </p:sldMasterIdLst>
  <p:sldIdLst>
    <p:sldId id="264" r:id="rId3"/>
    <p:sldId id="291" r:id="rId4"/>
    <p:sldId id="299" r:id="rId5"/>
    <p:sldId id="277" r:id="rId6"/>
    <p:sldId id="300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6" r:id="rId25"/>
    <p:sldId id="278" r:id="rId26"/>
    <p:sldId id="279" r:id="rId27"/>
    <p:sldId id="280" r:id="rId28"/>
    <p:sldId id="281" r:id="rId29"/>
    <p:sldId id="282" r:id="rId30"/>
    <p:sldId id="283" r:id="rId31"/>
    <p:sldId id="285" r:id="rId32"/>
    <p:sldId id="286" r:id="rId33"/>
    <p:sldId id="287" r:id="rId34"/>
    <p:sldId id="288" r:id="rId35"/>
    <p:sldId id="289" r:id="rId36"/>
    <p:sldId id="290" r:id="rId37"/>
    <p:sldId id="275" r:id="rId38"/>
    <p:sldId id="292" r:id="rId39"/>
    <p:sldId id="293" r:id="rId40"/>
    <p:sldId id="294" r:id="rId41"/>
    <p:sldId id="295" r:id="rId42"/>
    <p:sldId id="297" r:id="rId43"/>
    <p:sldId id="296" r:id="rId44"/>
    <p:sldId id="298" r:id="rId45"/>
  </p:sldIdLst>
  <p:sldSz cx="9144000" cy="5143500" type="screen16x9"/>
  <p:notesSz cx="6858000" cy="9144000"/>
  <p:photoAlbum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50000" saltData="m+RYk9GHx5JBCAgot1djGw" hashData="r6wWMYzYACzeLW89nnel4jLEBP8" cryptProvider="" algIdExt="0" algIdExtSource="" cryptProviderTypeExt="0" cryptProviderTypeExtSource="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3300"/>
    <a:srgbClr val="FF6600"/>
    <a:srgbClr val="2727B3"/>
    <a:srgbClr val="2CB1AE"/>
    <a:srgbClr val="33CCCC"/>
    <a:srgbClr val="3F3FD5"/>
    <a:srgbClr val="FA7700"/>
    <a:srgbClr val="FFCC00"/>
    <a:srgbClr val="FF9900"/>
    <a:srgbClr val="3333CC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>
    <p:restoredLeft sz="15620"/>
    <p:restoredTop sz="94660"/>
  </p:normalViewPr>
  <p:slideViewPr>
    <p:cSldViewPr>
      <p:cViewPr>
        <p:scale>
          <a:sx n="100" d="100"/>
          <a:sy n="100" d="100"/>
        </p:scale>
        <p:origin x="354" y="78"/>
      </p:cViewPr>
      <p:guideLst>
        <p:guide orient="horz" pos="162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theme" Target="theme/theme1.xml"/><Relationship Id="rId8" Type="http://schemas.openxmlformats.org/officeDocument/2006/relationships/slide" Target="slides/slide6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/>
          </a:p>
        </p:txBody>
      </p:sp>
    </p:spTree>
  </p:cSld>
  <p:clrMapOvr>
    <a:masterClrMapping/>
  </p:clrMapOvr>
  <p:transition advTm="1500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F3AE2BF-22F9-447D-9B5C-91EEF59547DE}" type="datetimeFigureOut">
              <a:rPr lang="es-ES" smtClean="0"/>
              <a:pPr/>
              <a:t>12/01/2016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ACAD47-8E1F-41DA-92BC-FF0DAA93163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advTm="1500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ransition advTm="15000"/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52.png"/><Relationship Id="rId18" Type="http://schemas.openxmlformats.org/officeDocument/2006/relationships/image" Target="../media/image55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54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48.png"/><Relationship Id="rId11" Type="http://schemas.openxmlformats.org/officeDocument/2006/relationships/image" Target="../media/image51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53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47.png"/><Relationship Id="rId9" Type="http://schemas.openxmlformats.org/officeDocument/2006/relationships/image" Target="../media/image50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3333CC"/>
            </a:gs>
            <a:gs pos="64999">
              <a:srgbClr val="F0EBD5"/>
            </a:gs>
            <a:gs pos="100000">
              <a:srgbClr val="D1C39F"/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7).jpg"/>
          <p:cNvPicPr>
            <a:picLocks noGrp="1" noChangeAspect="1"/>
          </p:cNvPicPr>
          <p:nvPr isPhoto="1"/>
        </p:nvPicPr>
        <p:blipFill>
          <a:blip r:embed="rId3">
            <a:lum/>
          </a:blip>
          <a:stretch>
            <a:fillRect/>
          </a:stretch>
        </p:blipFill>
        <p:spPr>
          <a:xfrm>
            <a:off x="0" y="0"/>
            <a:ext cx="9144000" cy="5357832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010" name="Picture 2" descr="Rendered Image"/>
          <p:cNvPicPr>
            <a:picLocks noChangeAspect="1" noChangeArrowheads="1"/>
          </p:cNvPicPr>
          <p:nvPr/>
        </p:nvPicPr>
        <p:blipFill>
          <a:blip r:embed="rId4">
            <a:lum bright="10000" contrast="20000"/>
          </a:blip>
          <a:srcRect/>
          <a:stretch>
            <a:fillRect/>
          </a:stretch>
        </p:blipFill>
        <p:spPr bwMode="auto">
          <a:xfrm>
            <a:off x="5000628" y="3286130"/>
            <a:ext cx="3857620" cy="885825"/>
          </a:xfrm>
          <a:prstGeom prst="rect">
            <a:avLst/>
          </a:prstGeom>
          <a:noFill/>
        </p:spPr>
      </p:pic>
      <p:pic>
        <p:nvPicPr>
          <p:cNvPr id="43012" name="Picture 4" descr="Rendered Image"/>
          <p:cNvPicPr>
            <a:picLocks noChangeAspect="1" noChangeArrowheads="1"/>
          </p:cNvPicPr>
          <p:nvPr/>
        </p:nvPicPr>
        <p:blipFill>
          <a:blip r:embed="rId5">
            <a:lum bright="10000" contrast="20000"/>
          </a:blip>
          <a:srcRect/>
          <a:stretch>
            <a:fillRect/>
          </a:stretch>
        </p:blipFill>
        <p:spPr bwMode="auto">
          <a:xfrm>
            <a:off x="6286512" y="2071684"/>
            <a:ext cx="1600200" cy="676276"/>
          </a:xfrm>
          <a:prstGeom prst="rect">
            <a:avLst/>
          </a:prstGeom>
          <a:noFill/>
        </p:spPr>
      </p:pic>
      <p:pic>
        <p:nvPicPr>
          <p:cNvPr id="43014" name="Picture 6" descr="Rendered Image"/>
          <p:cNvPicPr>
            <a:picLocks noChangeAspect="1" noChangeArrowheads="1"/>
          </p:cNvPicPr>
          <p:nvPr/>
        </p:nvPicPr>
        <p:blipFill>
          <a:blip r:embed="rId6">
            <a:lum bright="10000" contrast="20000"/>
          </a:blip>
          <a:srcRect/>
          <a:stretch>
            <a:fillRect/>
          </a:stretch>
        </p:blipFill>
        <p:spPr bwMode="auto">
          <a:xfrm>
            <a:off x="5357818" y="214296"/>
            <a:ext cx="3409950" cy="885825"/>
          </a:xfrm>
          <a:prstGeom prst="rect">
            <a:avLst/>
          </a:prstGeom>
          <a:noFill/>
        </p:spPr>
      </p:pic>
      <p:sp>
        <p:nvSpPr>
          <p:cNvPr id="86" name="85 CuadroTexto"/>
          <p:cNvSpPr txBox="1"/>
          <p:nvPr/>
        </p:nvSpPr>
        <p:spPr>
          <a:xfrm>
            <a:off x="428596" y="4500576"/>
            <a:ext cx="241604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_tradnl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Pristina" pitchFamily="66" charset="0"/>
              </a:rPr>
              <a:t>Esta es una creación de Raquel</a:t>
            </a:r>
            <a:endParaRPr lang="es-E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Pristina" pitchFamily="66" charset="0"/>
            </a:endParaRPr>
          </a:p>
        </p:txBody>
      </p:sp>
      <p:pic>
        <p:nvPicPr>
          <p:cNvPr id="87" name="86 Imagen" descr="1(7).jpg"/>
          <p:cNvPicPr>
            <a:picLocks noGrp="1" noChangeAspect="1"/>
          </p:cNvPicPr>
          <p:nvPr isPhoto="1"/>
        </p:nvPicPr>
        <p:blipFill>
          <a:blip r:embed="rId3">
            <a:lum/>
          </a:blip>
          <a:stretch>
            <a:fillRect/>
          </a:stretch>
        </p:blipFill>
        <p:spPr>
          <a:xfrm>
            <a:off x="0" y="0"/>
            <a:ext cx="9144000" cy="535783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 advTm="28000">
    <p:sndAc>
      <p:stSnd loop="1">
        <p:snd r:embed="rId2" name="Free Your Mind ~ Dan Gibson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2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5" fill="hold">
                            <p:stCondLst>
                              <p:cond delay="4000"/>
                            </p:stCondLst>
                            <p:childTnLst>
                              <p:par>
                                <p:cTn id="113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8" dur="2000" fill="hold"/>
                                        <p:tgtEl>
                                          <p:spTgt spid="430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9" dur="2000" fill="hold"/>
                                        <p:tgtEl>
                                          <p:spTgt spid="430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0" dur="2000" fill="hold"/>
                                        <p:tgtEl>
                                          <p:spTgt spid="430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1" dur="2000"/>
                                        <p:tgtEl>
                                          <p:spTgt spid="43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2" fill="hold">
                            <p:stCondLst>
                              <p:cond delay="6000"/>
                            </p:stCondLst>
                            <p:childTnLst>
                              <p:par>
                                <p:cTn id="114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5" dur="2000" fill="hold"/>
                                        <p:tgtEl>
                                          <p:spTgt spid="430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6" dur="2000" fill="hold"/>
                                        <p:tgtEl>
                                          <p:spTgt spid="430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7" dur="2000" fill="hold"/>
                                        <p:tgtEl>
                                          <p:spTgt spid="430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8" dur="2000"/>
                                        <p:tgtEl>
                                          <p:spTgt spid="43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9" fill="hold">
                            <p:stCondLst>
                              <p:cond delay="8000"/>
                            </p:stCondLst>
                            <p:childTnLst>
                              <p:par>
                                <p:cTn id="115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2" dur="2000" fill="hold"/>
                                        <p:tgtEl>
                                          <p:spTgt spid="430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3" dur="2000" fill="hold"/>
                                        <p:tgtEl>
                                          <p:spTgt spid="430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4" dur="2000" fill="hold"/>
                                        <p:tgtEl>
                                          <p:spTgt spid="430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5" dur="2000"/>
                                        <p:tgtEl>
                                          <p:spTgt spid="43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7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59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6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B050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mandarin-fish-pic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pez mandarin copia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72198" y="2000246"/>
            <a:ext cx="3511214" cy="2879196"/>
          </a:xfrm>
          <a:prstGeom prst="rect">
            <a:avLst/>
          </a:prstGeom>
        </p:spPr>
      </p:pic>
      <p:sp>
        <p:nvSpPr>
          <p:cNvPr id="3" name="2 CuadroTexto"/>
          <p:cNvSpPr txBox="1"/>
          <p:nvPr/>
        </p:nvSpPr>
        <p:spPr>
          <a:xfrm>
            <a:off x="285720" y="571486"/>
            <a:ext cx="5786478" cy="3693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 pez mandarín o gobio mandarín (</a:t>
            </a:r>
            <a:r>
              <a:rPr lang="es-ES" b="1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Synchiropus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s-ES" b="1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splendidus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 es un pez marino de la familia </a:t>
            </a:r>
            <a:r>
              <a:rPr lang="es-ES" b="1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Callionymidae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</a:t>
            </a:r>
          </a:p>
          <a:p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Es muy popular en los acuarios de agua salada. El pez mandarín es oriundo del Pacífico, habitando aguas tropicales desde las Islas </a:t>
            </a:r>
            <a:r>
              <a:rPr lang="es-ES" b="1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Ryukyu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hasta el sur de Australia.</a:t>
            </a:r>
          </a:p>
          <a:p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 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trata de un pequeño pez cuyo cuerpo es de forma alargada y cilíndrica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</a:t>
            </a:r>
          </a:p>
          <a:p>
            <a:endParaRPr lang="es-E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Presenta los ojos saltones y la boca de pequeño tamaño ligeramente proyectada hacía delante. Posee dos aletas dorsales (en algunas bibliografías se comenta un aleta dorsal partida en dos) y aletas ventrales adaptadas a facilitar su movimiento sobre el sustrato. </a:t>
            </a:r>
            <a:endParaRPr lang="es-E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3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30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611 0.08734 C 0.15989 -0.10062 0.08246 -0.28797 0.04461 -0.31636 C 0.00625 -0.34414 0.02899 -0.09043 0.00573 -0.08118 C -0.01806 -0.07161 -0.05608 -0.16636 -0.09462 -0.2605 " pathEditMode="relative" rAng="-931230" ptsTypes="aaaA">
                                      <p:cBhvr>
                                        <p:cTn id="1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8" y="-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FFC000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07-Mandarinfish-photo-Wayne-MacWilliams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C000"/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2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pez mandarin copia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32786" y="2264304"/>
            <a:ext cx="3511214" cy="2879196"/>
          </a:xfrm>
          <a:prstGeom prst="rect">
            <a:avLst/>
          </a:prstGeom>
        </p:spPr>
      </p:pic>
      <p:sp>
        <p:nvSpPr>
          <p:cNvPr id="3" name="2 CuadroTexto"/>
          <p:cNvSpPr txBox="1"/>
          <p:nvPr/>
        </p:nvSpPr>
        <p:spPr>
          <a:xfrm>
            <a:off x="214283" y="428610"/>
            <a:ext cx="5929354" cy="4524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 coloración es muy llamativa destacando varias franjas verdes, anaranjadas, y amarillas, con azul o verde brillante como color de fondo.</a:t>
            </a:r>
            <a:b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Una película grasa que cubre su cuerpo lo hace más resistentes a enfermedades características de la piel. Algunos tratamientos pueden favorecer un exceso de sebo que ahogaría al pez mandarín, por ello debemos informarnos siempre sobre que productos usar en un acuario y por supuesto nunca utilizar compuestos de cobre. Este mucus de protección es totalmente inofensivo al contacto con la piel. </a:t>
            </a:r>
            <a:b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Gracias a la extraordinaria coloración y singular comportamiento se ha convertido en una de las especies más valoradas por la mayoría de aficionados a la </a:t>
            </a:r>
            <a:r>
              <a:rPr lang="es-ES" b="1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acuariofilia</a:t>
            </a:r>
            <a:r>
              <a:rPr lang="es-E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marina.</a:t>
            </a:r>
          </a:p>
          <a:p>
            <a:endParaRPr lang="es-E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3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37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96 0.16513 C 0.1493 -0.05247 0.10364 -0.26975 0.07083 -0.31512 C 0.03802 -0.36018 0.0217 -0.10494 -0.00209 -0.1071 C -0.02587 -0.10926 -0.04879 -0.21852 -0.07171 -0.32778 " pathEditMode="relative" rAng="0" ptsTypes="aaaA">
                                      <p:cBhvr>
                                        <p:cTn id="1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" y="-2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2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8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42000">
                <a:srgbClr val="FA7700"/>
              </a:gs>
              <a:gs pos="17999">
                <a:srgbClr val="FEE7F2"/>
              </a:gs>
              <a:gs pos="36000">
                <a:srgbClr val="FAC77D"/>
              </a:gs>
              <a:gs pos="61000">
                <a:srgbClr val="FBA97D"/>
              </a:gs>
              <a:gs pos="82001">
                <a:srgbClr val="FBD49C"/>
              </a:gs>
              <a:gs pos="100000">
                <a:srgbClr val="FEE7F2"/>
              </a:gs>
            </a:gsLst>
            <a:lin ang="81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FA7700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2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08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3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30000">
                <a:schemeClr val="tx1"/>
              </a:gs>
              <a:gs pos="13000">
                <a:srgbClr val="0047FF"/>
              </a:gs>
              <a:gs pos="28000">
                <a:srgbClr val="000082"/>
              </a:gs>
              <a:gs pos="42999">
                <a:srgbClr val="0047FF"/>
              </a:gs>
              <a:gs pos="58000">
                <a:srgbClr val="000082"/>
              </a:gs>
              <a:gs pos="72000">
                <a:srgbClr val="0047FF"/>
              </a:gs>
              <a:gs pos="87000">
                <a:srgbClr val="000082"/>
              </a:gs>
              <a:gs pos="100000">
                <a:srgbClr val="0047FF"/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30000">
              <a:schemeClr val="tx1"/>
            </a:gs>
            <a:gs pos="13000">
              <a:srgbClr val="0047FF"/>
            </a:gs>
            <a:gs pos="28000">
              <a:srgbClr val="000082"/>
            </a:gs>
            <a:gs pos="42999">
              <a:srgbClr val="0047FF"/>
            </a:gs>
            <a:gs pos="58000">
              <a:srgbClr val="000082"/>
            </a:gs>
            <a:gs pos="72000">
              <a:srgbClr val="0047FF"/>
            </a:gs>
            <a:gs pos="87000">
              <a:srgbClr val="000082"/>
            </a:gs>
            <a:gs pos="100000">
              <a:srgbClr val="0047FF"/>
            </a:gs>
          </a:gsLst>
          <a:lin ang="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4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1"/>
            <a:ext cx="9144000" cy="5143500"/>
          </a:xfrm>
          <a:prstGeom prst="rect">
            <a:avLst/>
          </a:prstGeom>
          <a:gradFill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</a:gradFill>
          <a:ln>
            <a:noFill/>
          </a:ln>
        </p:spPr>
      </p:pic>
      <p:sp>
        <p:nvSpPr>
          <p:cNvPr id="3" name="2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A7700"/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5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2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FA7700"/>
            </a:gs>
            <a:gs pos="64999">
              <a:srgbClr val="F0EBD5"/>
            </a:gs>
            <a:gs pos="100000">
              <a:srgbClr val="D1C39F"/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6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2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3333CC"/>
            </a:gs>
            <a:gs pos="64999">
              <a:srgbClr val="F0EBD5"/>
            </a:gs>
            <a:gs pos="100000">
              <a:srgbClr val="D1C39F"/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8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rgbClr val="FA7700"/>
              </a:gs>
              <a:gs pos="50000">
                <a:srgbClr val="3333CC">
                  <a:shade val="67500"/>
                  <a:satMod val="115000"/>
                </a:srgbClr>
              </a:gs>
              <a:gs pos="100000">
                <a:srgbClr val="3333CC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3000"/>
                            </p:stCondLst>
                            <p:childTnLst>
                              <p:par>
                                <p:cTn id="201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8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4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7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3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9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2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5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8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1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4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7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0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3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6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2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5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8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5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53000">
              <a:srgbClr val="D4DEFF"/>
            </a:gs>
            <a:gs pos="83000">
              <a:srgbClr val="D4DEFF"/>
            </a:gs>
            <a:gs pos="100000">
              <a:srgbClr val="96AB94"/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9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C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FA7700"/>
            </a:gs>
            <a:gs pos="20000">
              <a:srgbClr val="000040"/>
            </a:gs>
            <a:gs pos="50000">
              <a:srgbClr val="400040"/>
            </a:gs>
            <a:gs pos="75000">
              <a:srgbClr val="8F0040"/>
            </a:gs>
            <a:gs pos="89999">
              <a:srgbClr val="F27300"/>
            </a:gs>
            <a:gs pos="100000">
              <a:srgbClr val="FFBF00"/>
            </a:gs>
          </a:gsLst>
          <a:lin ang="108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0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6">
                <a:lumMod val="50000"/>
              </a:schemeClr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1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solidFill>
            <a:srgbClr val="FA7700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5">
                <a:lumMod val="50000"/>
              </a:schemeClr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2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22000">
                <a:schemeClr val="accent3">
                  <a:lumMod val="50000"/>
                </a:schemeClr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08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3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2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4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3333CC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2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5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2000"/>
                            </p:stCondLst>
                            <p:childTnLst>
                              <p:par>
                                <p:cTn id="201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4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9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3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9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5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8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4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6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9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2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5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0000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7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FF00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18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64999">
                <a:srgbClr val="F0EBD5"/>
              </a:gs>
              <a:gs pos="100000">
                <a:srgbClr val="D1C39F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4adasasa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5">
                <a:lumMod val="75000"/>
              </a:schemeClr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280px-Palma_Aquarium-Pez_mandarín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accent5">
                  <a:lumMod val="20000"/>
                  <a:lumOff val="80000"/>
                </a:schemeClr>
              </a:gs>
              <a:gs pos="50000">
                <a:schemeClr val="accent5">
                  <a:lumMod val="75000"/>
                  <a:shade val="67500"/>
                  <a:satMod val="115000"/>
                </a:schemeClr>
              </a:gs>
              <a:gs pos="100000">
                <a:schemeClr val="accent5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6600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444754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2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5">
                <a:lumMod val="50000"/>
              </a:schemeClr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325669077_f7d19b288f_o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2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FF6600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288358063_4a56041819_o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2000"/>
                            </p:stCondLst>
                            <p:childTnLst>
                              <p:par>
                                <p:cTn id="201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4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9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3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9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5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8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4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6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9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2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5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288368181_58e2f944be_o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FFCC00">
                  <a:shade val="67500"/>
                  <a:satMod val="115000"/>
                </a:srgbClr>
              </a:gs>
              <a:gs pos="100000">
                <a:srgbClr val="FFCC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4716569469_a194a15628_o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solidFill>
            <a:srgbClr val="00B050"/>
          </a:soli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6">
                <a:lumMod val="50000"/>
              </a:schemeClr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0543648163_5f3f81d0d9_o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23380093274_f2dc1f7212_o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FF660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beautiful-fishes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2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Mandarin Fish copy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solidFill>
            <a:srgbClr val="FA77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2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B050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MandarinFish03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solidFill>
            <a:srgbClr val="00B05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2000"/>
                            </p:stCondLst>
                            <p:childTnLst>
                              <p:par>
                                <p:cTn id="201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4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9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3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9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5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8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4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6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9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2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5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B050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Mandarinfish-fishshare.blogspot-ikan hias (71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1(21)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3D4A8"/>
            </a:gs>
            <a:gs pos="25000">
              <a:srgbClr val="21D6E0"/>
            </a:gs>
            <a:gs pos="75000">
              <a:srgbClr val="0087E6"/>
            </a:gs>
            <a:gs pos="100000">
              <a:srgbClr val="005CB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Mating-Mandarinfish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solidFill>
            <a:srgbClr val="2727B3"/>
          </a:soli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Pez_mandarin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2727B3">
                  <a:shade val="67500"/>
                  <a:satMod val="115000"/>
                </a:srgbClr>
              </a:gs>
              <a:gs pos="100000">
                <a:srgbClr val="2727B3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6600"/>
            </a:gs>
            <a:gs pos="64999">
              <a:srgbClr val="F0EBD5"/>
            </a:gs>
            <a:gs pos="100000">
              <a:srgbClr val="D1C39F"/>
            </a:gs>
          </a:gsLst>
          <a:lin ang="16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Pez_mandarin_3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A7700">
                  <a:shade val="67500"/>
                  <a:satMod val="115000"/>
                </a:srgbClr>
              </a:gs>
              <a:gs pos="100000">
                <a:srgbClr val="FA77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2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3F3FD5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stock-photo-3747503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2727B3"/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2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CB1AE"/>
            </a:gs>
            <a:gs pos="64999">
              <a:srgbClr val="F0EBD5"/>
            </a:gs>
            <a:gs pos="100000">
              <a:srgbClr val="D1C39F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Synchiropus_splendidus_01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8000">
                <a:srgbClr val="2727B3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727B3"/>
            </a:gs>
            <a:gs pos="64999">
              <a:srgbClr val="F0EBD5"/>
            </a:gs>
            <a:gs pos="100000">
              <a:srgbClr val="D1C39F"/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stock-photo-33794943.jpg"/>
          <p:cNvPicPr>
            <a:picLocks noGrp="1" noChangeAspect="1"/>
          </p:cNvPicPr>
          <p:nvPr isPhoto="1"/>
        </p:nvPicPr>
        <p:blipFill>
          <a:blip r:embed="rId2">
            <a:lum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6146" name="Picture 2" descr="Rendered Image"/>
          <p:cNvPicPr>
            <a:picLocks noChangeAspect="1" noChangeArrowheads="1"/>
          </p:cNvPicPr>
          <p:nvPr/>
        </p:nvPicPr>
        <p:blipFill>
          <a:blip r:embed="rId3">
            <a:lum contrast="40000"/>
          </a:blip>
          <a:srcRect/>
          <a:stretch>
            <a:fillRect/>
          </a:stretch>
        </p:blipFill>
        <p:spPr bwMode="auto">
          <a:xfrm rot="20626563">
            <a:off x="6429388" y="3000378"/>
            <a:ext cx="2400300" cy="1552576"/>
          </a:xfrm>
          <a:prstGeom prst="rect">
            <a:avLst/>
          </a:prstGeom>
          <a:noFill/>
        </p:spPr>
      </p:pic>
      <p:sp>
        <p:nvSpPr>
          <p:cNvPr id="35" name="34 Rectángulo"/>
          <p:cNvSpPr/>
          <p:nvPr/>
        </p:nvSpPr>
        <p:spPr>
          <a:xfrm>
            <a:off x="-285784" y="-214332"/>
            <a:ext cx="9787006" cy="5786478"/>
          </a:xfrm>
          <a:prstGeom prst="rect">
            <a:avLst/>
          </a:prstGeom>
          <a:gradFill flip="none" rotWithShape="1">
            <a:gsLst>
              <a:gs pos="25000">
                <a:srgbClr val="FF3300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3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1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3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5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7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2000"/>
                            </p:stCondLst>
                            <p:childTnLst>
                              <p:par>
                                <p:cTn id="195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0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2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4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6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4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0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3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8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1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4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7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0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6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9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5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8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1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4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0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3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6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9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2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5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8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1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4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2" fill="hold">
                            <p:stCondLst>
                              <p:cond delay="4000"/>
                            </p:stCondLst>
                            <p:childTnLst>
                              <p:par>
                                <p:cTn id="54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5" dur="2000" fill="hold"/>
                                        <p:tgtEl>
                                          <p:spTgt spid="6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6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000" fill="hold"/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8" dur="20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/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s-ES"/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s-ES"/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" sz="6000" b="1">
                <a:latin typeface="Kristen ITC" pitchFamily="66" charset="0"/>
              </a:rPr>
              <a:t>¿Te ha gustado?</a:t>
            </a:r>
            <a:r>
              <a:rPr lang="es-ES" sz="4800">
                <a:latin typeface="Kristen ITC" pitchFamily="66" charset="0"/>
              </a:rPr>
              <a:t> </a:t>
            </a:r>
            <a:br>
              <a:rPr lang="es-ES" sz="4800">
                <a:latin typeface="Kristen ITC" pitchFamily="66" charset="0"/>
              </a:rPr>
            </a:br>
            <a:r>
              <a:rPr lang="es-ES" sz="4400">
                <a:latin typeface="Kristen ITC" pitchFamily="66" charset="0"/>
              </a:rPr>
              <a:t>Puedes ver más entrando </a:t>
            </a:r>
            <a:br>
              <a:rPr lang="es-ES" sz="4400">
                <a:latin typeface="Kristen ITC" pitchFamily="66" charset="0"/>
              </a:rPr>
            </a:br>
            <a:r>
              <a:rPr lang="es-ES" sz="4400" b="1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sz="4400" b="1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 w="19050">
            <a:noFill/>
            <a:prstDash val="sysDot"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_tradnl" b="1"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b="1">
                <a:solidFill>
                  <a:srgbClr val="0066FF"/>
                </a:solidFill>
              </a:rPr>
              <a:t> </a:t>
            </a:r>
          </a:p>
          <a:p>
            <a:pPr>
              <a:spcBef>
                <a:spcPct val="50000"/>
              </a:spcBef>
            </a:pPr>
            <a:endParaRPr lang="es-ES" b="1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" sz="140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/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</p:spPr>
      </p:pic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170</Words>
  <Application>Microsoft Office PowerPoint</Application>
  <PresentationFormat>Presentación en pantalla (16:9)</PresentationFormat>
  <Paragraphs>10</Paragraphs>
  <Slides>43</Slides>
  <Notes>0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43</vt:i4>
      </vt:variant>
    </vt:vector>
  </HeadingPairs>
  <TitlesOfParts>
    <vt:vector size="45" baseType="lpstr">
      <vt:lpstr>Tema de Office</vt:lpstr>
      <vt:lpstr>Diseño predeterminado</vt:lpstr>
      <vt:lpstr>Diapositiva 1</vt:lpstr>
      <vt:lpstr>Diapositiva 2</vt:lpstr>
      <vt:lpstr>Diapositiva 3</vt:lpstr>
      <vt:lpstr>Diapositiva 4</vt:lpstr>
      <vt:lpstr>Diapositiva 5</vt:lpstr>
      <vt:lpstr>Diapositiva 6</vt:lpstr>
      <vt:lpstr>Diapositiva 7</vt:lpstr>
      <vt:lpstr>Diapositiva 8</vt:lpstr>
      <vt:lpstr>Diapositiva 9</vt:lpstr>
      <vt:lpstr>Diapositiva 10</vt:lpstr>
      <vt:lpstr>Diapositiva 11</vt:lpstr>
      <vt:lpstr>Diapositiva 12</vt:lpstr>
      <vt:lpstr>Diapositiva 13</vt:lpstr>
      <vt:lpstr>Diapositiva 14</vt:lpstr>
      <vt:lpstr>Diapositiva 15</vt:lpstr>
      <vt:lpstr>Diapositiva 16</vt:lpstr>
      <vt:lpstr>Diapositiva 17</vt:lpstr>
      <vt:lpstr>Diapositiva 18</vt:lpstr>
      <vt:lpstr>Diapositiva 19</vt:lpstr>
      <vt:lpstr>Diapositiva 20</vt:lpstr>
      <vt:lpstr>Diapositiva 21</vt:lpstr>
      <vt:lpstr>Diapositiva 22</vt:lpstr>
      <vt:lpstr>Diapositiva 23</vt:lpstr>
      <vt:lpstr>Diapositiva 24</vt:lpstr>
      <vt:lpstr>Diapositiva 25</vt:lpstr>
      <vt:lpstr>Diapositiva 26</vt:lpstr>
      <vt:lpstr>Diapositiva 27</vt:lpstr>
      <vt:lpstr>Diapositiva 28</vt:lpstr>
      <vt:lpstr>Diapositiva 29</vt:lpstr>
      <vt:lpstr>Diapositiva 30</vt:lpstr>
      <vt:lpstr>Diapositiva 31</vt:lpstr>
      <vt:lpstr>Diapositiva 32</vt:lpstr>
      <vt:lpstr>Diapositiva 33</vt:lpstr>
      <vt:lpstr>Diapositiva 34</vt:lpstr>
      <vt:lpstr>Diapositiva 35</vt:lpstr>
      <vt:lpstr>Diapositiva 36</vt:lpstr>
      <vt:lpstr>Diapositiva 37</vt:lpstr>
      <vt:lpstr>Diapositiva 38</vt:lpstr>
      <vt:lpstr>Diapositiva 39</vt:lpstr>
      <vt:lpstr>Diapositiva 40</vt:lpstr>
      <vt:lpstr>Diapositiva 41</vt:lpstr>
      <vt:lpstr>Diapositiva 42</vt:lpstr>
      <vt:lpstr>Diapositiva 43</vt:lpstr>
    </vt:vector>
  </TitlesOfParts>
  <Manager/>
  <Company/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Diapositiva 1</dc:title>
  <dc:creator/>
  <cp:lastModifiedBy/>
  <cp:revision>40</cp:revision>
  <dcterms:created xsi:type="dcterms:W3CDTF">2016-01-12T01:03:11Z</dcterms:created>
  <dcterms:modified xsi:type="dcterms:W3CDTF">2016-01-12T19:58:16Z</dcterms:modified>
</cp:coreProperties>
</file>