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90" r:id="rId4"/>
    <p:sldId id="257" r:id="rId5"/>
    <p:sldId id="260" r:id="rId6"/>
    <p:sldId id="277" r:id="rId7"/>
    <p:sldId id="259" r:id="rId8"/>
    <p:sldId id="265" r:id="rId9"/>
    <p:sldId id="261" r:id="rId10"/>
    <p:sldId id="262" r:id="rId11"/>
    <p:sldId id="267" r:id="rId12"/>
    <p:sldId id="264" r:id="rId13"/>
    <p:sldId id="268" r:id="rId14"/>
    <p:sldId id="266" r:id="rId15"/>
    <p:sldId id="270" r:id="rId16"/>
    <p:sldId id="273" r:id="rId17"/>
    <p:sldId id="269" r:id="rId18"/>
    <p:sldId id="274" r:id="rId19"/>
    <p:sldId id="275" r:id="rId20"/>
    <p:sldId id="272" r:id="rId21"/>
    <p:sldId id="276" r:id="rId22"/>
    <p:sldId id="278" r:id="rId23"/>
    <p:sldId id="279" r:id="rId24"/>
    <p:sldId id="280" r:id="rId25"/>
    <p:sldId id="271" r:id="rId26"/>
    <p:sldId id="281" r:id="rId27"/>
    <p:sldId id="282" r:id="rId28"/>
    <p:sldId id="283" r:id="rId29"/>
    <p:sldId id="284" r:id="rId30"/>
    <p:sldId id="286" r:id="rId31"/>
    <p:sldId id="285" r:id="rId32"/>
    <p:sldId id="287" r:id="rId33"/>
    <p:sldId id="292" r:id="rId34"/>
    <p:sldId id="291" r:id="rId35"/>
    <p:sldId id="294" r:id="rId36"/>
    <p:sldId id="301" r:id="rId37"/>
    <p:sldId id="293" r:id="rId38"/>
    <p:sldId id="297" r:id="rId39"/>
    <p:sldId id="300" r:id="rId40"/>
    <p:sldId id="298" r:id="rId41"/>
    <p:sldId id="295" r:id="rId42"/>
    <p:sldId id="296" r:id="rId43"/>
    <p:sldId id="302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l6KnX8BoDLzIO0rc0cwdw" hashData="/kaoQx9YeNEmJNYxFkwNfmCD/k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FF6600"/>
    <a:srgbClr val="0066FF"/>
    <a:srgbClr val="00863D"/>
    <a:srgbClr val="003618"/>
    <a:srgbClr val="00682F"/>
    <a:srgbClr val="DA00DA"/>
    <a:srgbClr val="FFDDFF"/>
    <a:srgbClr val="B53D7C"/>
    <a:srgbClr val="5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6903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E1AF2-41D2-4370-9398-CE2B11BBCAC5}" type="datetimeFigureOut">
              <a:rPr lang="es-PE" smtClean="0"/>
              <a:pPr/>
              <a:t>2/04/2020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670FF-AA2A-449F-8E6B-06AD6EB5A2A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chas de primavera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Flecha curvada hacia la derecha"/>
          <p:cNvSpPr/>
          <p:nvPr/>
        </p:nvSpPr>
        <p:spPr>
          <a:xfrm>
            <a:off x="207167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55000">
                <a:srgbClr val="CC66FF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lecha curvada hacia la derecha"/>
          <p:cNvSpPr/>
          <p:nvPr/>
        </p:nvSpPr>
        <p:spPr>
          <a:xfrm rot="10800000">
            <a:off x="457200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55000">
                <a:srgbClr val="CC66FF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4 Imagen" descr="cooltext353633397599130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2214546" y="357172"/>
            <a:ext cx="2428892" cy="699626"/>
          </a:xfrm>
          <a:prstGeom prst="rect">
            <a:avLst/>
          </a:prstGeom>
        </p:spPr>
      </p:pic>
      <p:pic>
        <p:nvPicPr>
          <p:cNvPr id="6" name="5 Imagen" descr="cooltext353633447547341.pn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4786314" y="357172"/>
            <a:ext cx="1785950" cy="588394"/>
          </a:xfrm>
          <a:prstGeom prst="rect">
            <a:avLst/>
          </a:prstGeom>
        </p:spPr>
      </p:pic>
      <p:pic>
        <p:nvPicPr>
          <p:cNvPr id="7" name="6 Imagen" descr="cooltext353633467770403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4143372" y="1428742"/>
            <a:ext cx="785818" cy="594673"/>
          </a:xfrm>
          <a:prstGeom prst="rect">
            <a:avLst/>
          </a:prstGeom>
        </p:spPr>
      </p:pic>
      <p:pic>
        <p:nvPicPr>
          <p:cNvPr id="8" name="7 Imagen" descr="cooltext353633492491244.pn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2357422" y="2071684"/>
            <a:ext cx="1857389" cy="565871"/>
          </a:xfrm>
          <a:prstGeom prst="rect">
            <a:avLst/>
          </a:prstGeom>
        </p:spPr>
      </p:pic>
      <p:pic>
        <p:nvPicPr>
          <p:cNvPr id="9" name="8 Imagen" descr="cooltext353633513749350.png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4857752" y="2143122"/>
            <a:ext cx="1643074" cy="515788"/>
          </a:xfrm>
          <a:prstGeom prst="rect">
            <a:avLst/>
          </a:prstGeom>
        </p:spPr>
      </p:pic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571472" y="3857634"/>
            <a:ext cx="1792741" cy="246063"/>
          </a:xfrm>
          <a:prstGeom prst="rect">
            <a:avLst/>
          </a:prstGeom>
          <a:noFill/>
        </p:spPr>
      </p:pic>
      <p:pic>
        <p:nvPicPr>
          <p:cNvPr id="11" name="10 Imagen" descr="Duchas de primavera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8000">
    <p:sndAc>
      <p:stSnd loop="1">
        <p:snd r:embed="rId2" name="Marty Balin - Hearts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4000"/>
                            </p:stCondLst>
                            <p:childTnLst>
                              <p:par>
                                <p:cTn id="7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9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2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2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A3F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3933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0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8643934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4071934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4572000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3643306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500062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821533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35715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714348" y="78580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3286116" y="78580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1071538" y="114299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2857488" y="121442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1357290" y="150018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1714480" y="185737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2500298" y="157161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2143108" y="185737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5357850" y="64294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5715008" y="100011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6072198" y="142874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6429388" y="178593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7929586" y="71436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7572396" y="107155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7215206" y="135730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6929454" y="171449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0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8643934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4071934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4572000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3643306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500062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821533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35715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714348" y="30003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3286116" y="30003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1071538" y="335756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2857488" y="3429006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1357290" y="371475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1714480" y="407194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2500298" y="3786196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2143108" y="407194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5357850" y="285752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5715008" y="321469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6072198" y="364332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6429388" y="400051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7929586" y="292894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7572396" y="328613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lum bright="30000"/>
          </a:blip>
          <a:srcRect l="14843" t="17773" r="20703" b="17773"/>
          <a:stretch>
            <a:fillRect/>
          </a:stretch>
        </p:blipFill>
        <p:spPr>
          <a:xfrm>
            <a:off x="7215206" y="357188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4843" t="17773" r="20703" b="17773"/>
          <a:stretch>
            <a:fillRect/>
          </a:stretch>
        </p:blipFill>
        <p:spPr>
          <a:xfrm>
            <a:off x="6929454" y="39290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1" name="50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0099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elos húngaros CXCVIII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42908" y="-142894"/>
            <a:ext cx="9286908" cy="528639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3" name="3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90" y="-285770"/>
            <a:ext cx="785786" cy="785786"/>
          </a:xfrm>
          <a:prstGeom prst="rect">
            <a:avLst/>
          </a:prstGeom>
        </p:spPr>
      </p:pic>
      <p:pic>
        <p:nvPicPr>
          <p:cNvPr id="34" name="3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24" y="428610"/>
            <a:ext cx="785786" cy="785786"/>
          </a:xfrm>
          <a:prstGeom prst="rect">
            <a:avLst/>
          </a:prstGeom>
        </p:spPr>
      </p:pic>
      <p:pic>
        <p:nvPicPr>
          <p:cNvPr id="36" name="3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1071552"/>
            <a:ext cx="785786" cy="785786"/>
          </a:xfrm>
          <a:prstGeom prst="rect">
            <a:avLst/>
          </a:prstGeom>
        </p:spPr>
      </p:pic>
      <p:pic>
        <p:nvPicPr>
          <p:cNvPr id="37" name="3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1643056"/>
            <a:ext cx="785786" cy="785786"/>
          </a:xfrm>
          <a:prstGeom prst="rect">
            <a:avLst/>
          </a:prstGeom>
        </p:spPr>
      </p:pic>
      <p:pic>
        <p:nvPicPr>
          <p:cNvPr id="38" name="3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2214560"/>
            <a:ext cx="785786" cy="785786"/>
          </a:xfrm>
          <a:prstGeom prst="rect">
            <a:avLst/>
          </a:prstGeom>
        </p:spPr>
      </p:pic>
      <p:pic>
        <p:nvPicPr>
          <p:cNvPr id="39" name="3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714626"/>
            <a:ext cx="785786" cy="785786"/>
          </a:xfrm>
          <a:prstGeom prst="rect">
            <a:avLst/>
          </a:prstGeom>
        </p:spPr>
      </p:pic>
      <p:pic>
        <p:nvPicPr>
          <p:cNvPr id="40" name="3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071816"/>
            <a:ext cx="785786" cy="785786"/>
          </a:xfrm>
          <a:prstGeom prst="rect">
            <a:avLst/>
          </a:prstGeom>
        </p:spPr>
      </p:pic>
      <p:pic>
        <p:nvPicPr>
          <p:cNvPr id="41" name="4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429006"/>
            <a:ext cx="785786" cy="785786"/>
          </a:xfrm>
          <a:prstGeom prst="rect">
            <a:avLst/>
          </a:prstGeom>
        </p:spPr>
      </p:pic>
      <p:pic>
        <p:nvPicPr>
          <p:cNvPr id="42" name="4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714758"/>
            <a:ext cx="785786" cy="785786"/>
          </a:xfrm>
          <a:prstGeom prst="rect">
            <a:avLst/>
          </a:prstGeom>
        </p:spPr>
      </p:pic>
      <p:pic>
        <p:nvPicPr>
          <p:cNvPr id="43" name="4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929072"/>
            <a:ext cx="785786" cy="785786"/>
          </a:xfrm>
          <a:prstGeom prst="rect">
            <a:avLst/>
          </a:prstGeom>
        </p:spPr>
      </p:pic>
      <p:pic>
        <p:nvPicPr>
          <p:cNvPr id="44" name="4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4143386"/>
            <a:ext cx="785786" cy="785786"/>
          </a:xfrm>
          <a:prstGeom prst="rect">
            <a:avLst/>
          </a:prstGeom>
        </p:spPr>
      </p:pic>
      <p:pic>
        <p:nvPicPr>
          <p:cNvPr id="45" name="4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4214824"/>
            <a:ext cx="785786" cy="785786"/>
          </a:xfrm>
          <a:prstGeom prst="rect">
            <a:avLst/>
          </a:prstGeom>
        </p:spPr>
      </p:pic>
      <p:pic>
        <p:nvPicPr>
          <p:cNvPr id="46" name="4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214824"/>
            <a:ext cx="785786" cy="78578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-357208"/>
            <a:ext cx="9715568" cy="550070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A59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o de fuego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2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0" y="1500180"/>
            <a:ext cx="1055497" cy="1071570"/>
          </a:xfrm>
          <a:prstGeom prst="rect">
            <a:avLst/>
          </a:prstGeom>
        </p:spPr>
      </p:pic>
      <p:pic>
        <p:nvPicPr>
          <p:cNvPr id="27" name="2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0" y="2571750"/>
            <a:ext cx="1055497" cy="1133484"/>
          </a:xfrm>
          <a:prstGeom prst="rect">
            <a:avLst/>
          </a:prstGeom>
        </p:spPr>
      </p:pic>
      <p:pic>
        <p:nvPicPr>
          <p:cNvPr id="28" name="2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1214414" y="1428742"/>
            <a:ext cx="1055497" cy="1071570"/>
          </a:xfrm>
          <a:prstGeom prst="rect">
            <a:avLst/>
          </a:prstGeom>
        </p:spPr>
      </p:pic>
      <p:pic>
        <p:nvPicPr>
          <p:cNvPr id="29" name="2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571736" y="1357304"/>
            <a:ext cx="1055497" cy="1071570"/>
          </a:xfrm>
          <a:prstGeom prst="rect">
            <a:avLst/>
          </a:prstGeom>
        </p:spPr>
      </p:pic>
      <p:pic>
        <p:nvPicPr>
          <p:cNvPr id="30" name="2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3714744" y="1071552"/>
            <a:ext cx="1055497" cy="1071570"/>
          </a:xfrm>
          <a:prstGeom prst="rect">
            <a:avLst/>
          </a:prstGeom>
        </p:spPr>
      </p:pic>
      <p:pic>
        <p:nvPicPr>
          <p:cNvPr id="31" name="3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4857752" y="857238"/>
            <a:ext cx="1055497" cy="1071570"/>
          </a:xfrm>
          <a:prstGeom prst="rect">
            <a:avLst/>
          </a:prstGeom>
        </p:spPr>
      </p:pic>
      <p:pic>
        <p:nvPicPr>
          <p:cNvPr id="32" name="3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6000760" y="785800"/>
            <a:ext cx="1055497" cy="1071570"/>
          </a:xfrm>
          <a:prstGeom prst="rect">
            <a:avLst/>
          </a:prstGeom>
        </p:spPr>
      </p:pic>
      <p:pic>
        <p:nvPicPr>
          <p:cNvPr id="33" name="3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7143768" y="500048"/>
            <a:ext cx="1055497" cy="1071570"/>
          </a:xfrm>
          <a:prstGeom prst="rect">
            <a:avLst/>
          </a:prstGeom>
        </p:spPr>
      </p:pic>
      <p:pic>
        <p:nvPicPr>
          <p:cNvPr id="34" name="3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8088503" y="0"/>
            <a:ext cx="1055497" cy="1071570"/>
          </a:xfrm>
          <a:prstGeom prst="rect">
            <a:avLst/>
          </a:prstGeom>
        </p:spPr>
      </p:pic>
      <p:pic>
        <p:nvPicPr>
          <p:cNvPr id="35" name="3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1142976" y="2643188"/>
            <a:ext cx="1055497" cy="1133484"/>
          </a:xfrm>
          <a:prstGeom prst="rect">
            <a:avLst/>
          </a:prstGeom>
        </p:spPr>
      </p:pic>
      <p:pic>
        <p:nvPicPr>
          <p:cNvPr id="36" name="3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2285984" y="2786064"/>
            <a:ext cx="1055497" cy="1133484"/>
          </a:xfrm>
          <a:prstGeom prst="rect">
            <a:avLst/>
          </a:prstGeom>
        </p:spPr>
      </p:pic>
      <p:pic>
        <p:nvPicPr>
          <p:cNvPr id="37" name="3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3357554" y="2928940"/>
            <a:ext cx="1055497" cy="1133484"/>
          </a:xfrm>
          <a:prstGeom prst="rect">
            <a:avLst/>
          </a:prstGeom>
        </p:spPr>
      </p:pic>
      <p:pic>
        <p:nvPicPr>
          <p:cNvPr id="38" name="3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4429124" y="3071816"/>
            <a:ext cx="1055497" cy="1133484"/>
          </a:xfrm>
          <a:prstGeom prst="rect">
            <a:avLst/>
          </a:prstGeom>
        </p:spPr>
      </p:pic>
      <p:pic>
        <p:nvPicPr>
          <p:cNvPr id="39" name="3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5643570" y="3286130"/>
            <a:ext cx="1055497" cy="1133484"/>
          </a:xfrm>
          <a:prstGeom prst="rect">
            <a:avLst/>
          </a:prstGeom>
        </p:spPr>
      </p:pic>
      <p:pic>
        <p:nvPicPr>
          <p:cNvPr id="40" name="3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6715140" y="3357568"/>
            <a:ext cx="1055497" cy="1133484"/>
          </a:xfrm>
          <a:prstGeom prst="rect">
            <a:avLst/>
          </a:prstGeom>
        </p:spPr>
      </p:pic>
      <p:pic>
        <p:nvPicPr>
          <p:cNvPr id="41" name="4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7929586" y="3857634"/>
            <a:ext cx="1055497" cy="113348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8383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86248" y="0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0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14810" y="571485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57148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86248" y="1142989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1142990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86248" y="1714512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171451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14810" y="2285997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2285998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86248" y="2857501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285750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86248" y="3357586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335758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14810" y="3929071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392907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>
            <a:off x="4286248" y="4500575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>
          <a:xfrm flipH="1">
            <a:off x="3357554" y="450057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571568" y="-36"/>
            <a:ext cx="9715568" cy="535786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era de Africa _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603348" y="3429522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204093" y="3399030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633199" y="3053431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32655" y="3041840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561762" y="2613186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204093" y="2530156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561763" y="2113119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204093" y="2030091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561761" y="1613055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29018" y="1594002"/>
            <a:ext cx="2357454" cy="22354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633595" y="3256183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705032" y="2910556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705035" y="2470310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633597" y="1970244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649260" y="1598265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1060825" y="3387412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1060823" y="2970403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060822" y="2541774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132262" y="2101527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060823" y="1672901"/>
            <a:ext cx="2357454" cy="21431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3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56351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2" animBg="1"/>
      <p:bldP spid="23" grpId="4" animBg="1"/>
      <p:bldP spid="24" grpId="0" animBg="1"/>
      <p:bldP spid="24" grpId="2" animBg="1"/>
      <p:bldP spid="24" grpId="4" animBg="1"/>
      <p:bldP spid="25" grpId="0" animBg="1"/>
      <p:bldP spid="25" grpId="2" animBg="1"/>
      <p:bldP spid="25" grpId="4" animBg="1"/>
      <p:bldP spid="26" grpId="0" animBg="1"/>
      <p:bldP spid="26" grpId="2" animBg="1"/>
      <p:bldP spid="26" grpId="4" animBg="1"/>
      <p:bldP spid="27" grpId="0" animBg="1"/>
      <p:bldP spid="27" grpId="2" animBg="1"/>
      <p:bldP spid="27" grpId="4" animBg="1"/>
      <p:bldP spid="28" grpId="0" animBg="1"/>
      <p:bldP spid="28" grpId="2" animBg="1"/>
      <p:bldP spid="28" grpId="4" animBg="1"/>
      <p:bldP spid="29" grpId="0" animBg="1"/>
      <p:bldP spid="29" grpId="2" animBg="1"/>
      <p:bldP spid="29" grpId="4" animBg="1"/>
      <p:bldP spid="30" grpId="0" animBg="1"/>
      <p:bldP spid="30" grpId="2" animBg="1"/>
      <p:bldP spid="30" grpId="4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FFD5FF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ados Mágicos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808302" y="3942723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3997391" y="3840111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808301" y="3246202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3997390" y="3143589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808303" y="2656841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3997392" y="2554228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808302" y="1960319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3997391" y="1857707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879741" y="1370956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068830" y="1268343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879740" y="674435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068829" y="571822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3">
                <a:lumMod val="40000"/>
                <a:lumOff val="60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66873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>
            <a:gsLst>
              <a:gs pos="10000">
                <a:srgbClr val="FF9933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89029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571568" y="-36"/>
            <a:ext cx="9715568" cy="535786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3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81457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2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V="1">
            <a:off x="0" y="4643452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V="1">
            <a:off x="0" y="3571882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72296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-3" y="18620"/>
            <a:ext cx="3286151" cy="260670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3286116" cy="250031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3" y="18620"/>
            <a:ext cx="3286151" cy="260670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22565" y="2643188"/>
            <a:ext cx="3520841" cy="250031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1" y="18620"/>
            <a:ext cx="3286151" cy="260670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72377" y="2643188"/>
            <a:ext cx="3442599" cy="250031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57" y="18620"/>
            <a:ext cx="3286151" cy="260670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15353" y="2643188"/>
            <a:ext cx="3442599" cy="250031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29" y="18620"/>
            <a:ext cx="3286151" cy="260670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58393" y="2643188"/>
            <a:ext cx="3442599" cy="250031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5" y="18620"/>
            <a:ext cx="3428995" cy="2606709"/>
          </a:xfrm>
          <a:prstGeom prst="parallelogram">
            <a:avLst>
              <a:gd name="adj" fmla="val 8640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01401" y="2643188"/>
            <a:ext cx="3442599" cy="2500312"/>
          </a:xfrm>
          <a:prstGeom prst="parallelogram">
            <a:avLst>
              <a:gd name="adj" fmla="val 9223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36276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9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9999F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06539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07167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6000">
                <a:srgbClr val="0099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6000">
                <a:srgbClr val="0099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A5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2529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0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8643934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4071934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4572000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3643306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500062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821533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35715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714348" y="78580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3286116" y="78580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1071538" y="114299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2857488" y="121442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1357290" y="150018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1714480" y="185737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2500298" y="157161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2143108" y="185737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5357818" y="64292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5715008" y="100011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6072198" y="142874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6429388" y="178593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7929586" y="71436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7572396" y="107155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7215206" y="135730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6929454" y="171449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0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8643934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4071934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4572000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3643306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500062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821533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35715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714348" y="30003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3286116" y="30003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1071538" y="335756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2857488" y="3429006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1357290" y="371475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1714480" y="407194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2500298" y="3786196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2143108" y="407194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5357850" y="285752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5715008" y="321469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6072198" y="364332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6429388" y="400051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7929586" y="292894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7572396" y="328613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7215206" y="357188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4843" t="17773" r="20703" b="17773"/>
          <a:stretch>
            <a:fillRect/>
          </a:stretch>
        </p:blipFill>
        <p:spPr>
          <a:xfrm>
            <a:off x="6929454" y="39290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1" name="50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FF9933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04987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714348" cy="683393"/>
          </a:xfrm>
          <a:prstGeom prst="rect">
            <a:avLst/>
          </a:prstGeom>
        </p:spPr>
      </p:pic>
      <p:pic>
        <p:nvPicPr>
          <p:cNvPr id="5" name="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429652" y="0"/>
            <a:ext cx="714348" cy="683393"/>
          </a:xfrm>
          <a:prstGeom prst="rect">
            <a:avLst/>
          </a:prstGeom>
        </p:spPr>
      </p:pic>
      <p:pic>
        <p:nvPicPr>
          <p:cNvPr id="6" name="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857620" y="4460107"/>
            <a:ext cx="714348" cy="683393"/>
          </a:xfrm>
          <a:prstGeom prst="rect">
            <a:avLst/>
          </a:prstGeom>
        </p:spPr>
      </p:pic>
      <p:pic>
        <p:nvPicPr>
          <p:cNvPr id="7" name="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4460107"/>
            <a:ext cx="714348" cy="683393"/>
          </a:xfrm>
          <a:prstGeom prst="rect">
            <a:avLst/>
          </a:prstGeom>
        </p:spPr>
      </p:pic>
      <p:pic>
        <p:nvPicPr>
          <p:cNvPr id="8" name="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42910" y="428610"/>
            <a:ext cx="714348" cy="683393"/>
          </a:xfrm>
          <a:prstGeom prst="rect">
            <a:avLst/>
          </a:prstGeom>
        </p:spPr>
      </p:pic>
      <p:pic>
        <p:nvPicPr>
          <p:cNvPr id="9" name="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85852" y="857238"/>
            <a:ext cx="714348" cy="683393"/>
          </a:xfrm>
          <a:prstGeom prst="rect">
            <a:avLst/>
          </a:prstGeom>
        </p:spPr>
      </p:pic>
      <p:pic>
        <p:nvPicPr>
          <p:cNvPr id="10" name="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785918" y="1357304"/>
            <a:ext cx="714348" cy="683393"/>
          </a:xfrm>
          <a:prstGeom prst="rect">
            <a:avLst/>
          </a:prstGeom>
        </p:spPr>
      </p:pic>
      <p:pic>
        <p:nvPicPr>
          <p:cNvPr id="11" name="1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428860" y="1785932"/>
            <a:ext cx="714348" cy="683393"/>
          </a:xfrm>
          <a:prstGeom prst="rect">
            <a:avLst/>
          </a:prstGeom>
        </p:spPr>
      </p:pic>
      <p:pic>
        <p:nvPicPr>
          <p:cNvPr id="12" name="1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00364" y="2357436"/>
            <a:ext cx="714348" cy="683393"/>
          </a:xfrm>
          <a:prstGeom prst="rect">
            <a:avLst/>
          </a:prstGeom>
        </p:spPr>
      </p:pic>
      <p:pic>
        <p:nvPicPr>
          <p:cNvPr id="13" name="12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428992" y="3000378"/>
            <a:ext cx="714348" cy="683393"/>
          </a:xfrm>
          <a:prstGeom prst="rect">
            <a:avLst/>
          </a:prstGeom>
        </p:spPr>
      </p:pic>
      <p:pic>
        <p:nvPicPr>
          <p:cNvPr id="14" name="1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714744" y="3714758"/>
            <a:ext cx="714348" cy="683393"/>
          </a:xfrm>
          <a:prstGeom prst="rect">
            <a:avLst/>
          </a:prstGeom>
        </p:spPr>
      </p:pic>
      <p:pic>
        <p:nvPicPr>
          <p:cNvPr id="15" name="1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858148" y="357172"/>
            <a:ext cx="714348" cy="683393"/>
          </a:xfrm>
          <a:prstGeom prst="rect">
            <a:avLst/>
          </a:prstGeom>
        </p:spPr>
      </p:pic>
      <p:pic>
        <p:nvPicPr>
          <p:cNvPr id="16" name="1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286644" y="785800"/>
            <a:ext cx="714348" cy="683393"/>
          </a:xfrm>
          <a:prstGeom prst="rect">
            <a:avLst/>
          </a:prstGeom>
        </p:spPr>
      </p:pic>
      <p:pic>
        <p:nvPicPr>
          <p:cNvPr id="17" name="1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786578" y="1285866"/>
            <a:ext cx="714348" cy="683393"/>
          </a:xfrm>
          <a:prstGeom prst="rect">
            <a:avLst/>
          </a:prstGeom>
        </p:spPr>
      </p:pic>
      <p:pic>
        <p:nvPicPr>
          <p:cNvPr id="18" name="1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215074" y="1785932"/>
            <a:ext cx="714348" cy="683393"/>
          </a:xfrm>
          <a:prstGeom prst="rect">
            <a:avLst/>
          </a:prstGeom>
        </p:spPr>
      </p:pic>
      <p:pic>
        <p:nvPicPr>
          <p:cNvPr id="19" name="1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15008" y="2357436"/>
            <a:ext cx="714348" cy="683393"/>
          </a:xfrm>
          <a:prstGeom prst="rect">
            <a:avLst/>
          </a:prstGeom>
        </p:spPr>
      </p:pic>
      <p:pic>
        <p:nvPicPr>
          <p:cNvPr id="20" name="1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214942" y="2928940"/>
            <a:ext cx="714348" cy="683393"/>
          </a:xfrm>
          <a:prstGeom prst="rect">
            <a:avLst/>
          </a:prstGeom>
        </p:spPr>
      </p:pic>
      <p:pic>
        <p:nvPicPr>
          <p:cNvPr id="21" name="2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714876" y="3643320"/>
            <a:ext cx="714348" cy="683393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57487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501090" y="-285770"/>
            <a:ext cx="785786" cy="785786"/>
          </a:xfrm>
          <a:prstGeom prst="rect">
            <a:avLst/>
          </a:prstGeom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01024" y="428610"/>
            <a:ext cx="785786" cy="785786"/>
          </a:xfrm>
          <a:prstGeom prst="rect">
            <a:avLst/>
          </a:prstGeom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429520" y="1071552"/>
            <a:ext cx="785786" cy="785786"/>
          </a:xfrm>
          <a:prstGeom prst="rect">
            <a:avLst/>
          </a:prstGeom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929454" y="1643056"/>
            <a:ext cx="785786" cy="785786"/>
          </a:xfrm>
          <a:prstGeom prst="rect">
            <a:avLst/>
          </a:prstGeom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357950" y="2214560"/>
            <a:ext cx="785786" cy="785786"/>
          </a:xfrm>
          <a:prstGeom prst="rect">
            <a:avLst/>
          </a:prstGeom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15008" y="2714626"/>
            <a:ext cx="785786" cy="785786"/>
          </a:xfrm>
          <a:prstGeom prst="rect">
            <a:avLst/>
          </a:prstGeom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72066" y="3071816"/>
            <a:ext cx="785786" cy="785786"/>
          </a:xfrm>
          <a:prstGeom prst="rect">
            <a:avLst/>
          </a:prstGeom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357686" y="3429006"/>
            <a:ext cx="785786" cy="785786"/>
          </a:xfrm>
          <a:prstGeom prst="rect">
            <a:avLst/>
          </a:prstGeom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3714758"/>
            <a:ext cx="785786" cy="785786"/>
          </a:xfrm>
          <a:prstGeom prst="rect">
            <a:avLst/>
          </a:prstGeom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786050" y="3929072"/>
            <a:ext cx="785786" cy="785786"/>
          </a:xfrm>
          <a:prstGeom prst="rect">
            <a:avLst/>
          </a:prstGeom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000232" y="4143386"/>
            <a:ext cx="785786" cy="785786"/>
          </a:xfrm>
          <a:prstGeom prst="rect">
            <a:avLst/>
          </a:prstGeom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071538" y="4214824"/>
            <a:ext cx="785786" cy="785786"/>
          </a:xfrm>
          <a:prstGeom prst="rect">
            <a:avLst/>
          </a:prstGeom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14282" y="4214824"/>
            <a:ext cx="785786" cy="78578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71568" y="-357208"/>
            <a:ext cx="9929914" cy="550070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094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0" y="1500180"/>
            <a:ext cx="1055497" cy="1071570"/>
          </a:xfrm>
          <a:prstGeom prst="rect">
            <a:avLst/>
          </a:prstGeom>
        </p:spPr>
      </p:pic>
      <p:pic>
        <p:nvPicPr>
          <p:cNvPr id="4" name="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0" y="2571750"/>
            <a:ext cx="1055497" cy="1133484"/>
          </a:xfrm>
          <a:prstGeom prst="rect">
            <a:avLst/>
          </a:prstGeom>
        </p:spPr>
      </p:pic>
      <p:pic>
        <p:nvPicPr>
          <p:cNvPr id="5" name="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1214414" y="1428742"/>
            <a:ext cx="1055497" cy="1071570"/>
          </a:xfrm>
          <a:prstGeom prst="rect">
            <a:avLst/>
          </a:prstGeom>
        </p:spPr>
      </p:pic>
      <p:pic>
        <p:nvPicPr>
          <p:cNvPr id="6" name="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571736" y="1357304"/>
            <a:ext cx="1055497" cy="1071570"/>
          </a:xfrm>
          <a:prstGeom prst="rect">
            <a:avLst/>
          </a:prstGeom>
        </p:spPr>
      </p:pic>
      <p:pic>
        <p:nvPicPr>
          <p:cNvPr id="7" name="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3714744" y="1071552"/>
            <a:ext cx="1055497" cy="1071570"/>
          </a:xfrm>
          <a:prstGeom prst="rect">
            <a:avLst/>
          </a:prstGeom>
        </p:spPr>
      </p:pic>
      <p:pic>
        <p:nvPicPr>
          <p:cNvPr id="8" name="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4857752" y="857238"/>
            <a:ext cx="1055497" cy="1071570"/>
          </a:xfrm>
          <a:prstGeom prst="rect">
            <a:avLst/>
          </a:prstGeom>
        </p:spPr>
      </p:pic>
      <p:pic>
        <p:nvPicPr>
          <p:cNvPr id="9" name="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6000760" y="785800"/>
            <a:ext cx="1055497" cy="1071570"/>
          </a:xfrm>
          <a:prstGeom prst="rect">
            <a:avLst/>
          </a:prstGeom>
        </p:spPr>
      </p:pic>
      <p:pic>
        <p:nvPicPr>
          <p:cNvPr id="10" name="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7143768" y="500048"/>
            <a:ext cx="1055497" cy="1071570"/>
          </a:xfrm>
          <a:prstGeom prst="rect">
            <a:avLst/>
          </a:prstGeom>
        </p:spPr>
      </p:pic>
      <p:pic>
        <p:nvPicPr>
          <p:cNvPr id="11" name="1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8088503" y="0"/>
            <a:ext cx="1055497" cy="1071570"/>
          </a:xfrm>
          <a:prstGeom prst="rect">
            <a:avLst/>
          </a:prstGeom>
        </p:spPr>
      </p:pic>
      <p:pic>
        <p:nvPicPr>
          <p:cNvPr id="12" name="1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1142976" y="2643188"/>
            <a:ext cx="1055497" cy="1133484"/>
          </a:xfrm>
          <a:prstGeom prst="rect">
            <a:avLst/>
          </a:prstGeom>
        </p:spPr>
      </p:pic>
      <p:pic>
        <p:nvPicPr>
          <p:cNvPr id="13" name="1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2285984" y="2786064"/>
            <a:ext cx="1055497" cy="1133484"/>
          </a:xfrm>
          <a:prstGeom prst="rect">
            <a:avLst/>
          </a:prstGeom>
        </p:spPr>
      </p:pic>
      <p:pic>
        <p:nvPicPr>
          <p:cNvPr id="14" name="1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3357554" y="2928940"/>
            <a:ext cx="1055497" cy="1133484"/>
          </a:xfrm>
          <a:prstGeom prst="rect">
            <a:avLst/>
          </a:prstGeom>
        </p:spPr>
      </p:pic>
      <p:pic>
        <p:nvPicPr>
          <p:cNvPr id="15" name="1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4429124" y="3071816"/>
            <a:ext cx="1055497" cy="1133484"/>
          </a:xfrm>
          <a:prstGeom prst="rect">
            <a:avLst/>
          </a:prstGeom>
        </p:spPr>
      </p:pic>
      <p:pic>
        <p:nvPicPr>
          <p:cNvPr id="16" name="1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5643570" y="3286130"/>
            <a:ext cx="1055497" cy="1133484"/>
          </a:xfrm>
          <a:prstGeom prst="rect">
            <a:avLst/>
          </a:prstGeom>
        </p:spPr>
      </p:pic>
      <p:pic>
        <p:nvPicPr>
          <p:cNvPr id="17" name="1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6715140" y="3357568"/>
            <a:ext cx="1055497" cy="1133484"/>
          </a:xfrm>
          <a:prstGeom prst="rect">
            <a:avLst/>
          </a:prstGeom>
        </p:spPr>
      </p:pic>
      <p:pic>
        <p:nvPicPr>
          <p:cNvPr id="18" name="1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V="1">
            <a:off x="7929586" y="3857634"/>
            <a:ext cx="1055497" cy="113348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44427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0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0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571485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57148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1142989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1142990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1714512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171451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2285997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2285998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2857501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285750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3357586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335758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3929071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392907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4500575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450057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1E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5905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603348" y="3429522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204093" y="3399030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633199" y="3053431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32655" y="3041840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561762" y="2613186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204093" y="2530156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561763" y="2113119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204093" y="2030091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561761" y="1613055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29018" y="1594002"/>
            <a:ext cx="2357454" cy="22354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633595" y="3256183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705032" y="2910556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705035" y="2470310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633597" y="1970244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649260" y="1598265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1060825" y="3387412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1060823" y="2970403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060822" y="2541774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132262" y="2101527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060823" y="1672901"/>
            <a:ext cx="2357454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3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8439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4" grpId="0" animBg="1"/>
      <p:bldP spid="4" grpId="2" animBg="1"/>
      <p:bldP spid="5" grpId="0" animBg="1"/>
      <p:bldP spid="5" grpId="2" animBg="1"/>
      <p:bldP spid="6" grpId="0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C3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94941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808302" y="3942723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3997391" y="3840111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808301" y="3246202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3997390" y="3143589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808303" y="2656841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3997392" y="2554228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808302" y="1960319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3997391" y="1857707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879741" y="1370956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068830" y="1268343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FFD5FF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879740" y="674435"/>
            <a:ext cx="2040570" cy="360443"/>
          </a:xfrm>
          <a:prstGeom prst="rect">
            <a:avLst/>
          </a:prstGeom>
          <a:blipFill>
            <a:blip r:embed="rId3">
              <a:duotone>
                <a:prstClr val="black"/>
                <a:srgbClr val="CC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068829" y="571822"/>
            <a:ext cx="2149355" cy="313668"/>
          </a:xfrm>
          <a:prstGeom prst="rect">
            <a:avLst/>
          </a:prstGeom>
          <a:blipFill>
            <a:blip r:embed="rId3">
              <a:duotone>
                <a:prstClr val="black"/>
                <a:srgbClr val="CC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B07BD7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1546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36000">
                <a:srgbClr val="E4C9FF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0645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-571568" y="-36"/>
            <a:ext cx="9715568" cy="542930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3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7402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4643452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3571882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0"/>
            <a:tileRect/>
          </a:gradFill>
          <a:ln w="31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9163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-3" y="18620"/>
            <a:ext cx="3286151" cy="260670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rgbClr val="8A5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3286116" cy="250031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3" y="18620"/>
            <a:ext cx="3286151" cy="260670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8A5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22565" y="2643188"/>
            <a:ext cx="3520841" cy="250031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1" y="18620"/>
            <a:ext cx="3286151" cy="260670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8A5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72377" y="2643188"/>
            <a:ext cx="3442599" cy="250031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57" y="18620"/>
            <a:ext cx="3286151" cy="260670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rgbClr val="8A5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15353" y="2643188"/>
            <a:ext cx="3442599" cy="250031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29" y="18620"/>
            <a:ext cx="3286151" cy="2606709"/>
          </a:xfrm>
          <a:prstGeom prst="parallelogram">
            <a:avLst>
              <a:gd name="adj" fmla="val 81363"/>
            </a:avLst>
          </a:prstGeom>
          <a:gradFill flip="none" rotWithShape="1">
            <a:gsLst>
              <a:gs pos="0">
                <a:srgbClr val="8A5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58393" y="2643188"/>
            <a:ext cx="3442599" cy="250031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5" y="18620"/>
            <a:ext cx="3428995" cy="2606709"/>
          </a:xfrm>
          <a:prstGeom prst="parallelogram">
            <a:avLst>
              <a:gd name="adj" fmla="val 82753"/>
            </a:avLst>
          </a:prstGeom>
          <a:gradFill flip="none" rotWithShape="1">
            <a:gsLst>
              <a:gs pos="0">
                <a:srgbClr val="8A59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01401" y="2643188"/>
            <a:ext cx="3442599" cy="2500312"/>
          </a:xfrm>
          <a:prstGeom prst="parallelogram">
            <a:avLst>
              <a:gd name="adj" fmla="val 8538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90641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7167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67000">
                <a:srgbClr val="006C3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7200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67000">
                <a:srgbClr val="006C3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2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00944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66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71568" y="-36"/>
            <a:ext cx="9715568" cy="51435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006C31"/>
            </a:gs>
            <a:gs pos="50000">
              <a:srgbClr val="CC3300">
                <a:shade val="67500"/>
                <a:satMod val="115000"/>
              </a:srgbClr>
            </a:gs>
            <a:gs pos="100000">
              <a:srgbClr val="CC3300">
                <a:shade val="100000"/>
                <a:satMod val="11500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75752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0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8643934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4071934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4572000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3643306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500062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821533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35715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714348" y="78580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3286116" y="78580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1071538" y="114299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2857488" y="121442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1357290" y="150018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1714480" y="185737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2500298" y="157161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2143108" y="185737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5357818" y="64292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5715008" y="100011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6072198" y="142874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6429388" y="178593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7929586" y="71436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7572396" y="107155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7215206" y="135730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6929454" y="171449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0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8643934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4071934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4572000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3643306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500062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821533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35715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714348" y="30003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3286116" y="30003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1071538" y="335756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2857488" y="3429006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1357290" y="371475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1714480" y="407194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2500298" y="3786196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2143108" y="407194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5357850" y="285752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5715008" y="321469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6072198" y="364332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6429388" y="400051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7929586" y="292894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7572396" y="328613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7215206" y="357188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14843" t="17773" r="20703" b="17773"/>
          <a:stretch>
            <a:fillRect/>
          </a:stretch>
        </p:blipFill>
        <p:spPr>
          <a:xfrm>
            <a:off x="6929454" y="39290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1" name="50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24410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8501090" y="-285770"/>
            <a:ext cx="785786" cy="785786"/>
          </a:xfrm>
          <a:prstGeom prst="rect">
            <a:avLst/>
          </a:prstGeom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8001024" y="428610"/>
            <a:ext cx="785786" cy="785786"/>
          </a:xfrm>
          <a:prstGeom prst="rect">
            <a:avLst/>
          </a:prstGeom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429520" y="1071552"/>
            <a:ext cx="785786" cy="785786"/>
          </a:xfrm>
          <a:prstGeom prst="rect">
            <a:avLst/>
          </a:prstGeom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929454" y="1643056"/>
            <a:ext cx="785786" cy="785786"/>
          </a:xfrm>
          <a:prstGeom prst="rect">
            <a:avLst/>
          </a:prstGeom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357950" y="2214560"/>
            <a:ext cx="785786" cy="785786"/>
          </a:xfrm>
          <a:prstGeom prst="rect">
            <a:avLst/>
          </a:prstGeom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715008" y="2714626"/>
            <a:ext cx="785786" cy="785786"/>
          </a:xfrm>
          <a:prstGeom prst="rect">
            <a:avLst/>
          </a:prstGeom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072066" y="3071816"/>
            <a:ext cx="785786" cy="785786"/>
          </a:xfrm>
          <a:prstGeom prst="rect">
            <a:avLst/>
          </a:prstGeom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357686" y="3429006"/>
            <a:ext cx="785786" cy="785786"/>
          </a:xfrm>
          <a:prstGeom prst="rect">
            <a:avLst/>
          </a:prstGeom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500430" y="3714758"/>
            <a:ext cx="785786" cy="785786"/>
          </a:xfrm>
          <a:prstGeom prst="rect">
            <a:avLst/>
          </a:prstGeom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786050" y="3929072"/>
            <a:ext cx="785786" cy="785786"/>
          </a:xfrm>
          <a:prstGeom prst="rect">
            <a:avLst/>
          </a:prstGeom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000232" y="4143386"/>
            <a:ext cx="785786" cy="785786"/>
          </a:xfrm>
          <a:prstGeom prst="rect">
            <a:avLst/>
          </a:prstGeom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071538" y="4214824"/>
            <a:ext cx="785786" cy="785786"/>
          </a:xfrm>
          <a:prstGeom prst="rect">
            <a:avLst/>
          </a:prstGeom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14282" y="4214824"/>
            <a:ext cx="785786" cy="78578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85784" y="-285770"/>
            <a:ext cx="9715568" cy="542927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FF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14827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1500180"/>
            <a:ext cx="1055497" cy="1071570"/>
          </a:xfrm>
          <a:prstGeom prst="rect">
            <a:avLst/>
          </a:prstGeom>
        </p:spPr>
      </p:pic>
      <p:pic>
        <p:nvPicPr>
          <p:cNvPr id="6" name="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0" y="2571750"/>
            <a:ext cx="1055497" cy="1133484"/>
          </a:xfrm>
          <a:prstGeom prst="rect">
            <a:avLst/>
          </a:prstGeom>
        </p:spPr>
      </p:pic>
      <p:pic>
        <p:nvPicPr>
          <p:cNvPr id="7" name="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214414" y="1428742"/>
            <a:ext cx="1055497" cy="1071570"/>
          </a:xfrm>
          <a:prstGeom prst="rect">
            <a:avLst/>
          </a:prstGeom>
        </p:spPr>
      </p:pic>
      <p:pic>
        <p:nvPicPr>
          <p:cNvPr id="8" name="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571736" y="1357304"/>
            <a:ext cx="1055497" cy="1071570"/>
          </a:xfrm>
          <a:prstGeom prst="rect">
            <a:avLst/>
          </a:prstGeom>
        </p:spPr>
      </p:pic>
      <p:pic>
        <p:nvPicPr>
          <p:cNvPr id="9" name="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714744" y="1071552"/>
            <a:ext cx="1055497" cy="1071570"/>
          </a:xfrm>
          <a:prstGeom prst="rect">
            <a:avLst/>
          </a:prstGeom>
        </p:spPr>
      </p:pic>
      <p:pic>
        <p:nvPicPr>
          <p:cNvPr id="10" name="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857752" y="857238"/>
            <a:ext cx="1055497" cy="1071570"/>
          </a:xfrm>
          <a:prstGeom prst="rect">
            <a:avLst/>
          </a:prstGeom>
        </p:spPr>
      </p:pic>
      <p:pic>
        <p:nvPicPr>
          <p:cNvPr id="11" name="10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000760" y="785800"/>
            <a:ext cx="1055497" cy="1071570"/>
          </a:xfrm>
          <a:prstGeom prst="rect">
            <a:avLst/>
          </a:prstGeom>
        </p:spPr>
      </p:pic>
      <p:pic>
        <p:nvPicPr>
          <p:cNvPr id="12" name="11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143768" y="500048"/>
            <a:ext cx="1055497" cy="1071570"/>
          </a:xfrm>
          <a:prstGeom prst="rect">
            <a:avLst/>
          </a:prstGeom>
        </p:spPr>
      </p:pic>
      <p:pic>
        <p:nvPicPr>
          <p:cNvPr id="13" name="12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088503" y="0"/>
            <a:ext cx="1055497" cy="1071570"/>
          </a:xfrm>
          <a:prstGeom prst="rect">
            <a:avLst/>
          </a:prstGeom>
        </p:spPr>
      </p:pic>
      <p:pic>
        <p:nvPicPr>
          <p:cNvPr id="14" name="13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1142976" y="2643188"/>
            <a:ext cx="1055497" cy="1133484"/>
          </a:xfrm>
          <a:prstGeom prst="rect">
            <a:avLst/>
          </a:prstGeom>
        </p:spPr>
      </p:pic>
      <p:pic>
        <p:nvPicPr>
          <p:cNvPr id="15" name="14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2285984" y="2786064"/>
            <a:ext cx="1055497" cy="1133484"/>
          </a:xfrm>
          <a:prstGeom prst="rect">
            <a:avLst/>
          </a:prstGeom>
        </p:spPr>
      </p:pic>
      <p:pic>
        <p:nvPicPr>
          <p:cNvPr id="16" name="15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3357554" y="2928940"/>
            <a:ext cx="1055497" cy="1133484"/>
          </a:xfrm>
          <a:prstGeom prst="rect">
            <a:avLst/>
          </a:prstGeom>
        </p:spPr>
      </p:pic>
      <p:pic>
        <p:nvPicPr>
          <p:cNvPr id="17" name="16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4429124" y="3071816"/>
            <a:ext cx="1055497" cy="1133484"/>
          </a:xfrm>
          <a:prstGeom prst="rect">
            <a:avLst/>
          </a:prstGeom>
        </p:spPr>
      </p:pic>
      <p:pic>
        <p:nvPicPr>
          <p:cNvPr id="18" name="17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5643570" y="3286130"/>
            <a:ext cx="1055497" cy="1133484"/>
          </a:xfrm>
          <a:prstGeom prst="rect">
            <a:avLst/>
          </a:prstGeom>
        </p:spPr>
      </p:pic>
      <p:pic>
        <p:nvPicPr>
          <p:cNvPr id="19" name="18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6715140" y="3357568"/>
            <a:ext cx="1055497" cy="1133484"/>
          </a:xfrm>
          <a:prstGeom prst="rect">
            <a:avLst/>
          </a:prstGeom>
        </p:spPr>
      </p:pic>
      <p:pic>
        <p:nvPicPr>
          <p:cNvPr id="20" name="19 Imagen" descr="canva-spirograph,-pattern,-orange,-design,-geometric,-circle-MAC4tjq52f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7929586" y="3857634"/>
            <a:ext cx="1055497" cy="113348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rgbClr val="006C31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82794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0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0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571485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57148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1142989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1142990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1714512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171451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2285997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2285998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2857501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285750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3357586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335758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14810" y="3929071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3929072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>
            <a:off x="4286248" y="4500575"/>
            <a:ext cx="1428760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>
          <a:xfrm flipH="1">
            <a:off x="3357554" y="4500576"/>
            <a:ext cx="1509722" cy="8626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3300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8788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429589">
            <a:off x="2603348" y="3429522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204093" y="3399030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633199" y="3053431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132655" y="3041840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561762" y="2613186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204093" y="2530156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561763" y="2113119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204093" y="2030091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561761" y="1613055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129018" y="1594002"/>
            <a:ext cx="2357454" cy="223547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633595" y="3256183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705032" y="2910556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705035" y="2470310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616775">
            <a:off x="5633597" y="1970244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547668">
            <a:off x="5649260" y="1598265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1060825" y="3387412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060823" y="2970403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060822" y="2541774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132262" y="2101527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482726">
            <a:off x="1060823" y="1672901"/>
            <a:ext cx="2357454" cy="214314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3000"/>
                            </p:stCondLst>
                            <p:childTnLst>
                              <p:par>
                                <p:cTn id="308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033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07869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-1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-1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29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29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6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6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2"/>
            <a:ext cx="2214578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2"/>
            <a:ext cx="2143140" cy="1607337"/>
          </a:xfrm>
          <a:prstGeom prst="wave">
            <a:avLst>
              <a:gd name="adj1" fmla="val 20000"/>
              <a:gd name="adj2" fmla="val 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1290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808302" y="3942723"/>
            <a:ext cx="2040570" cy="3604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3997391" y="3840111"/>
            <a:ext cx="2149355" cy="31366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808301" y="3246202"/>
            <a:ext cx="2040570" cy="3604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3997390" y="3143589"/>
            <a:ext cx="2149355" cy="31366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808303" y="2656841"/>
            <a:ext cx="2040570" cy="3604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3997392" y="2554228"/>
            <a:ext cx="2149355" cy="31366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808302" y="1960319"/>
            <a:ext cx="2040570" cy="3604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3997391" y="1857707"/>
            <a:ext cx="2149355" cy="31366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879741" y="1370956"/>
            <a:ext cx="2040570" cy="3604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068830" y="1268343"/>
            <a:ext cx="2149355" cy="31366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879740" y="674435"/>
            <a:ext cx="2040570" cy="36044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068829" y="571822"/>
            <a:ext cx="2149355" cy="31366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93275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797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43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285784" y="-142894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3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53D7C"/>
            </a:gs>
            <a:gs pos="50000">
              <a:srgbClr val="FFDDFF">
                <a:shade val="67500"/>
                <a:satMod val="115000"/>
              </a:srgbClr>
            </a:gs>
            <a:gs pos="100000">
              <a:srgbClr val="FF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0700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0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8643934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4071934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4572000" y="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3643306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500062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821533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357158" y="3571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714348" y="78580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3286116" y="78580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1071538" y="114299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2857488" y="121442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1357290" y="150018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1714480" y="185737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2500298" y="157161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2143108" y="185737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5357818" y="64292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5715008" y="100011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6072198" y="142874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6429388" y="178593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7929586" y="71436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7572396" y="107155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7215206" y="135730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6929454" y="1714494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0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8643934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4071934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4572000" y="22145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3643306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500062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821533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357158" y="257175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714348" y="30003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3286116" y="300037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1071538" y="335756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2857488" y="3429006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1357290" y="371475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1714480" y="407194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2500298" y="3786196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2143108" y="4071948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5357850" y="285752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5715008" y="321469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6072198" y="364332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6429388" y="400051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7929586" y="292894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7572396" y="3286130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00DA">
                <a:tint val="45000"/>
                <a:satMod val="400000"/>
              </a:srgbClr>
            </a:duotone>
          </a:blip>
          <a:srcRect l="14843" t="17773" r="20703" b="17773"/>
          <a:stretch>
            <a:fillRect/>
          </a:stretch>
        </p:blipFill>
        <p:spPr>
          <a:xfrm>
            <a:off x="7215206" y="357188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DDFF">
                <a:tint val="45000"/>
                <a:satMod val="400000"/>
              </a:srgbClr>
            </a:duotone>
            <a:lum bright="40000" contrast="20000"/>
          </a:blip>
          <a:srcRect l="14843" t="17773" r="20703" b="17773"/>
          <a:stretch>
            <a:fillRect/>
          </a:stretch>
        </p:blipFill>
        <p:spPr>
          <a:xfrm>
            <a:off x="6929454" y="3929072"/>
            <a:ext cx="500066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2" name="51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3618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00360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714348" cy="683393"/>
          </a:xfrm>
          <a:prstGeom prst="rect">
            <a:avLst/>
          </a:prstGeom>
        </p:spPr>
      </p:pic>
      <p:pic>
        <p:nvPicPr>
          <p:cNvPr id="6" name="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652" y="0"/>
            <a:ext cx="714348" cy="683393"/>
          </a:xfrm>
          <a:prstGeom prst="rect">
            <a:avLst/>
          </a:prstGeom>
        </p:spPr>
      </p:pic>
      <p:pic>
        <p:nvPicPr>
          <p:cNvPr id="7" name="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4460107"/>
            <a:ext cx="714348" cy="683393"/>
          </a:xfrm>
          <a:prstGeom prst="rect">
            <a:avLst/>
          </a:prstGeom>
        </p:spPr>
      </p:pic>
      <p:pic>
        <p:nvPicPr>
          <p:cNvPr id="8" name="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460107"/>
            <a:ext cx="714348" cy="683393"/>
          </a:xfrm>
          <a:prstGeom prst="rect">
            <a:avLst/>
          </a:prstGeom>
        </p:spPr>
      </p:pic>
      <p:pic>
        <p:nvPicPr>
          <p:cNvPr id="9" name="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10" y="428610"/>
            <a:ext cx="714348" cy="683393"/>
          </a:xfrm>
          <a:prstGeom prst="rect">
            <a:avLst/>
          </a:prstGeom>
        </p:spPr>
      </p:pic>
      <p:pic>
        <p:nvPicPr>
          <p:cNvPr id="10" name="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857238"/>
            <a:ext cx="714348" cy="683393"/>
          </a:xfrm>
          <a:prstGeom prst="rect">
            <a:avLst/>
          </a:prstGeom>
        </p:spPr>
      </p:pic>
      <p:pic>
        <p:nvPicPr>
          <p:cNvPr id="11" name="1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1357304"/>
            <a:ext cx="714348" cy="683393"/>
          </a:xfrm>
          <a:prstGeom prst="rect">
            <a:avLst/>
          </a:prstGeom>
        </p:spPr>
      </p:pic>
      <p:pic>
        <p:nvPicPr>
          <p:cNvPr id="12" name="1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1785932"/>
            <a:ext cx="714348" cy="683393"/>
          </a:xfrm>
          <a:prstGeom prst="rect">
            <a:avLst/>
          </a:prstGeom>
        </p:spPr>
      </p:pic>
      <p:pic>
        <p:nvPicPr>
          <p:cNvPr id="13" name="12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357436"/>
            <a:ext cx="714348" cy="683393"/>
          </a:xfrm>
          <a:prstGeom prst="rect">
            <a:avLst/>
          </a:prstGeom>
        </p:spPr>
      </p:pic>
      <p:pic>
        <p:nvPicPr>
          <p:cNvPr id="14" name="1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3000378"/>
            <a:ext cx="714348" cy="683393"/>
          </a:xfrm>
          <a:prstGeom prst="rect">
            <a:avLst/>
          </a:prstGeom>
        </p:spPr>
      </p:pic>
      <p:pic>
        <p:nvPicPr>
          <p:cNvPr id="15" name="1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3714758"/>
            <a:ext cx="714348" cy="683393"/>
          </a:xfrm>
          <a:prstGeom prst="rect">
            <a:avLst/>
          </a:prstGeom>
        </p:spPr>
      </p:pic>
      <p:pic>
        <p:nvPicPr>
          <p:cNvPr id="16" name="1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48" y="357172"/>
            <a:ext cx="714348" cy="683393"/>
          </a:xfrm>
          <a:prstGeom prst="rect">
            <a:avLst/>
          </a:prstGeom>
        </p:spPr>
      </p:pic>
      <p:pic>
        <p:nvPicPr>
          <p:cNvPr id="17" name="1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86644" y="785800"/>
            <a:ext cx="714348" cy="683393"/>
          </a:xfrm>
          <a:prstGeom prst="rect">
            <a:avLst/>
          </a:prstGeom>
        </p:spPr>
      </p:pic>
      <p:pic>
        <p:nvPicPr>
          <p:cNvPr id="18" name="1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1285866"/>
            <a:ext cx="714348" cy="683393"/>
          </a:xfrm>
          <a:prstGeom prst="rect">
            <a:avLst/>
          </a:prstGeom>
        </p:spPr>
      </p:pic>
      <p:pic>
        <p:nvPicPr>
          <p:cNvPr id="19" name="1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1785932"/>
            <a:ext cx="714348" cy="683393"/>
          </a:xfrm>
          <a:prstGeom prst="rect">
            <a:avLst/>
          </a:prstGeom>
        </p:spPr>
      </p:pic>
      <p:pic>
        <p:nvPicPr>
          <p:cNvPr id="20" name="1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357436"/>
            <a:ext cx="714348" cy="683393"/>
          </a:xfrm>
          <a:prstGeom prst="rect">
            <a:avLst/>
          </a:prstGeom>
        </p:spPr>
      </p:pic>
      <p:pic>
        <p:nvPicPr>
          <p:cNvPr id="21" name="2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928940"/>
            <a:ext cx="714348" cy="683393"/>
          </a:xfrm>
          <a:prstGeom prst="rect">
            <a:avLst/>
          </a:prstGeom>
        </p:spPr>
      </p:pic>
      <p:pic>
        <p:nvPicPr>
          <p:cNvPr id="22" name="2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643320"/>
            <a:ext cx="714348" cy="683393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FFC000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7108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90" y="-285770"/>
            <a:ext cx="785786" cy="785786"/>
          </a:xfrm>
          <a:prstGeom prst="rect">
            <a:avLst/>
          </a:prstGeom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24" y="428610"/>
            <a:ext cx="785786" cy="785786"/>
          </a:xfrm>
          <a:prstGeom prst="rect">
            <a:avLst/>
          </a:prstGeom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1071552"/>
            <a:ext cx="785786" cy="785786"/>
          </a:xfrm>
          <a:prstGeom prst="rect">
            <a:avLst/>
          </a:prstGeom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1643056"/>
            <a:ext cx="785786" cy="785786"/>
          </a:xfrm>
          <a:prstGeom prst="rect">
            <a:avLst/>
          </a:prstGeom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2214560"/>
            <a:ext cx="785786" cy="785786"/>
          </a:xfrm>
          <a:prstGeom prst="rect">
            <a:avLst/>
          </a:prstGeom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714626"/>
            <a:ext cx="785786" cy="785786"/>
          </a:xfrm>
          <a:prstGeom prst="rect">
            <a:avLst/>
          </a:prstGeom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071816"/>
            <a:ext cx="785786" cy="785786"/>
          </a:xfrm>
          <a:prstGeom prst="rect">
            <a:avLst/>
          </a:prstGeom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429006"/>
            <a:ext cx="785786" cy="785786"/>
          </a:xfrm>
          <a:prstGeom prst="rect">
            <a:avLst/>
          </a:prstGeom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714758"/>
            <a:ext cx="785786" cy="785786"/>
          </a:xfrm>
          <a:prstGeom prst="rect">
            <a:avLst/>
          </a:prstGeom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929072"/>
            <a:ext cx="785786" cy="785786"/>
          </a:xfrm>
          <a:prstGeom prst="rect">
            <a:avLst/>
          </a:prstGeom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4143386"/>
            <a:ext cx="785786" cy="785786"/>
          </a:xfrm>
          <a:prstGeom prst="rect">
            <a:avLst/>
          </a:prstGeom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4214824"/>
            <a:ext cx="785786" cy="785786"/>
          </a:xfrm>
          <a:prstGeom prst="rect">
            <a:avLst/>
          </a:prstGeom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214824"/>
            <a:ext cx="785786" cy="78578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FFC000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3143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7167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56000">
                <a:srgbClr val="FFC0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72000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56000">
                <a:srgbClr val="FFC0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5 Imagen" descr="cooltext35363489111896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rot="20294877">
            <a:off x="6844239" y="3390476"/>
            <a:ext cx="1512290" cy="67335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142894"/>
            <a:ext cx="9715568" cy="52863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2" animBg="1"/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309</cp:revision>
  <dcterms:created xsi:type="dcterms:W3CDTF">2020-03-31T00:19:19Z</dcterms:created>
  <dcterms:modified xsi:type="dcterms:W3CDTF">2020-04-02T22:48:40Z</dcterms:modified>
</cp:coreProperties>
</file>