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88" r:id="rId3"/>
    <p:sldId id="302" r:id="rId4"/>
    <p:sldId id="289" r:id="rId5"/>
    <p:sldId id="281" r:id="rId6"/>
    <p:sldId id="282" r:id="rId7"/>
    <p:sldId id="280" r:id="rId8"/>
    <p:sldId id="278" r:id="rId9"/>
    <p:sldId id="304" r:id="rId10"/>
    <p:sldId id="277" r:id="rId11"/>
    <p:sldId id="276" r:id="rId12"/>
    <p:sldId id="258" r:id="rId13"/>
    <p:sldId id="275" r:id="rId14"/>
    <p:sldId id="257" r:id="rId15"/>
    <p:sldId id="272" r:id="rId16"/>
    <p:sldId id="270" r:id="rId17"/>
    <p:sldId id="271" r:id="rId18"/>
    <p:sldId id="267" r:id="rId19"/>
    <p:sldId id="274" r:id="rId20"/>
    <p:sldId id="266" r:id="rId21"/>
    <p:sldId id="273" r:id="rId22"/>
    <p:sldId id="269" r:id="rId23"/>
    <p:sldId id="262" r:id="rId24"/>
    <p:sldId id="268" r:id="rId25"/>
    <p:sldId id="305" r:id="rId26"/>
    <p:sldId id="261" r:id="rId27"/>
    <p:sldId id="265" r:id="rId28"/>
    <p:sldId id="297" r:id="rId29"/>
    <p:sldId id="264" r:id="rId30"/>
    <p:sldId id="263" r:id="rId31"/>
    <p:sldId id="298" r:id="rId32"/>
    <p:sldId id="306" r:id="rId33"/>
    <p:sldId id="303" r:id="rId34"/>
    <p:sldId id="299" r:id="rId35"/>
    <p:sldId id="301" r:id="rId36"/>
    <p:sldId id="294" r:id="rId37"/>
    <p:sldId id="300" r:id="rId38"/>
    <p:sldId id="296" r:id="rId39"/>
    <p:sldId id="295" r:id="rId40"/>
    <p:sldId id="293" r:id="rId41"/>
    <p:sldId id="260" r:id="rId42"/>
    <p:sldId id="320" r:id="rId43"/>
    <p:sldId id="290" r:id="rId44"/>
    <p:sldId id="287" r:id="rId45"/>
    <p:sldId id="314" r:id="rId46"/>
    <p:sldId id="313" r:id="rId47"/>
    <p:sldId id="312" r:id="rId48"/>
    <p:sldId id="309" r:id="rId49"/>
    <p:sldId id="286" r:id="rId50"/>
    <p:sldId id="319" r:id="rId51"/>
    <p:sldId id="310" r:id="rId52"/>
    <p:sldId id="321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+U5lPPpn8hdTtG/O0BUVQ" hashData="Bv9vHUmc8wkbT2GUpH5o0ugoQ6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3B00"/>
    <a:srgbClr val="FFAC05"/>
    <a:srgbClr val="CC8800"/>
    <a:srgbClr val="EAD496"/>
    <a:srgbClr val="996600"/>
    <a:srgbClr val="007033"/>
    <a:srgbClr val="009A46"/>
    <a:srgbClr val="3366FF"/>
    <a:srgbClr val="002D8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90" autoAdjust="0"/>
    <p:restoredTop sz="94660"/>
  </p:normalViewPr>
  <p:slideViewPr>
    <p:cSldViewPr>
      <p:cViewPr>
        <p:scale>
          <a:sx n="110" d="100"/>
          <a:sy n="110" d="100"/>
        </p:scale>
        <p:origin x="762" y="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02EEB6-3ECE-4E0C-96C6-3AA4F107D368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AF956-9051-41FA-BD7B-AAF2968050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EAF956-9051-41FA-BD7B-AAF29680501B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74F79-E608-4B26-AF9F-E4C46FDA1BF5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9705D-9317-4106-BDD9-A0EC17B8A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46_jesien-gory-rzeka-odbic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982252" y="1053674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974164" y="1445261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993035" y="1792342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016938" y="2155778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038863" y="2512788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060429" y="2868630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7072330" y="5643578"/>
            <a:ext cx="16754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</a:t>
            </a:r>
            <a:r>
              <a:rPr lang="es-ES_tradnl" sz="1100" b="1" dirty="0" err="1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Playing</a:t>
            </a:r>
            <a:r>
              <a:rPr lang="es-ES_tradnl" sz="1100" b="1" dirty="0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100" b="1" dirty="0" err="1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by</a:t>
            </a:r>
            <a:r>
              <a:rPr lang="es-ES_tradnl" sz="1100" b="1" dirty="0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100" b="1" dirty="0" err="1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Heart</a:t>
            </a:r>
            <a:endParaRPr lang="es-ES_tradnl" sz="1100" b="1" dirty="0" smtClean="0">
              <a:solidFill>
                <a:srgbClr val="FFAC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100" b="1" dirty="0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 </a:t>
            </a:r>
            <a:r>
              <a:rPr lang="es-ES_tradnl" sz="1100" b="1" dirty="0" err="1" smtClean="0"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Yanni</a:t>
            </a:r>
            <a:endParaRPr lang="es-ES" sz="1100" b="1" dirty="0">
              <a:solidFill>
                <a:srgbClr val="FFAC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286512" y="6000768"/>
            <a:ext cx="3174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>
                <a:ln w="3175">
                  <a:noFill/>
                </a:ln>
                <a:solidFill>
                  <a:srgbClr val="FFAC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b="1" dirty="0">
              <a:ln w="3175">
                <a:noFill/>
              </a:ln>
              <a:solidFill>
                <a:srgbClr val="FFAC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071670" y="500042"/>
            <a:ext cx="3981450" cy="723900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143372" y="1428736"/>
            <a:ext cx="4652959" cy="723900"/>
          </a:xfrm>
          <a:prstGeom prst="rect">
            <a:avLst/>
          </a:prstGeom>
          <a:noFill/>
        </p:spPr>
      </p:pic>
      <p:pic>
        <p:nvPicPr>
          <p:cNvPr id="19" name="18 Imagen" descr="200646_jesien-gory-rzeka-odbic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35000">
    <p:sndAc>
      <p:stSnd loop="1">
        <p:snd r:embed="rId2" name="Yanni - Playing by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54ec2ce00b469d588c2ba906ffff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13DFF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29_nowy-jork-central-park-most-rze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642910" y="0"/>
            <a:ext cx="4000528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214290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500042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857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8" y="1071546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8" y="1285860"/>
            <a:ext cx="3857651" cy="528641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6129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48" y="1898746"/>
            <a:ext cx="3894839" cy="4959254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48" y="2184498"/>
            <a:ext cx="3894839" cy="467350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643182"/>
            <a:ext cx="3894839" cy="421481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00561" y="0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2000" y="214290"/>
            <a:ext cx="3786214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429123" y="500042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785794"/>
            <a:ext cx="3810940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00561" y="1071546"/>
            <a:ext cx="3810941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00561" y="1285860"/>
            <a:ext cx="3810941" cy="528641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000" y="1612994"/>
            <a:ext cx="3739503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72000" y="1928802"/>
            <a:ext cx="3643338" cy="492919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668064" cy="464344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00562" y="2643182"/>
            <a:ext cx="3739503" cy="421481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>
                  <a:alpha val="54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26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755749404048ff66809e79d91676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80000">
                <a:schemeClr val="accent6">
                  <a:lumMod val="50000"/>
                  <a:alpha val="5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rgbClr val="435422">
                  <a:shade val="67500"/>
                  <a:satMod val="115000"/>
                </a:srgbClr>
              </a:gs>
              <a:gs pos="100000">
                <a:srgbClr val="43542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edb1520d945643ca4dac88c18213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7300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b25c9be0fdf5e81875f8d34dd0cf2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81000">
                <a:schemeClr val="bg1">
                  <a:alpha val="46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39729">
                  <a:shade val="67500"/>
                  <a:satMod val="115000"/>
                </a:srgbClr>
              </a:gs>
              <a:gs pos="100000">
                <a:srgbClr val="63972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d898c8f20a20f6be5ea1ce2923073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D0EBB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7A3D00">
                  <a:shade val="67500"/>
                  <a:satMod val="115000"/>
                </a:srgbClr>
              </a:gs>
              <a:gs pos="100000">
                <a:srgbClr val="7A3D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96d628c4beeb8b397be386890001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53000">
                <a:srgbClr val="502604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AD496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7cfd8e3627caf9b62b707c42075a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200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54e4f4f71b0bd4ab97328cb4b6ba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35422">
                  <a:shade val="30000"/>
                  <a:satMod val="115000"/>
                </a:srgbClr>
              </a:gs>
              <a:gs pos="50000">
                <a:srgbClr val="435422">
                  <a:shade val="67500"/>
                  <a:satMod val="115000"/>
                </a:srgbClr>
              </a:gs>
              <a:gs pos="100000">
                <a:srgbClr val="43542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2c6be943cc0c64af43aa51807f18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ad2abd128da0f879cc98b5851581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ed2a983cd083adedc69e0157bac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68d5457fbd6860435fb5868a6d19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993"/>
            <a:ext cx="9144000" cy="6799007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9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b76d712fd4d9657ca5361a3d63cfb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1" name="10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F8E">
                  <a:shade val="30000"/>
                  <a:satMod val="115000"/>
                </a:srgb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7870c9f092c8c34559cc44737ddb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002F8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d1a749e81eb4e4c0be12c3e94a4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929090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785926"/>
            <a:ext cx="285752" cy="342902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3f7aeb3d78be5668ba35bfe6d71c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64305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645410">
                  <a:shade val="67500"/>
                  <a:satMod val="115000"/>
                </a:srgbClr>
              </a:gs>
              <a:gs pos="100000">
                <a:srgbClr val="64541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9e91eca45da6729d910ada8d4268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22A08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9d5bbd476a8c51bc33af2f3b0a8650.jpg"/>
          <p:cNvPicPr>
            <a:picLocks noChangeAspect="1"/>
          </p:cNvPicPr>
          <p:nvPr/>
        </p:nvPicPr>
        <p:blipFill>
          <a:blip r:embed="rId2"/>
          <a:srcRect t="400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642910" y="0"/>
            <a:ext cx="4000528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214290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500042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857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8" y="1071546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8" y="1285860"/>
            <a:ext cx="3857651" cy="5286412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6129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48" y="1898746"/>
            <a:ext cx="3894839" cy="4959254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48" y="2184498"/>
            <a:ext cx="3894839" cy="4673502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643182"/>
            <a:ext cx="3894839" cy="4214818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00561" y="0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2000" y="214290"/>
            <a:ext cx="3786214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429123" y="500042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785794"/>
            <a:ext cx="3810940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00561" y="1071546"/>
            <a:ext cx="3810941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00561" y="1285860"/>
            <a:ext cx="3810941" cy="5286412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000" y="1612994"/>
            <a:ext cx="3739503" cy="524500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72000" y="1928802"/>
            <a:ext cx="3643338" cy="4929198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668064" cy="4643446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00562" y="2643182"/>
            <a:ext cx="3739503" cy="4214818"/>
          </a:xfrm>
          <a:prstGeom prst="moon">
            <a:avLst>
              <a:gd name="adj" fmla="val 26783"/>
            </a:avLst>
          </a:prstGeom>
          <a:gradFill>
            <a:gsLst>
              <a:gs pos="8000">
                <a:srgbClr val="00206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25aae4ca30739e15abc2fd408998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96000">
                <a:schemeClr val="tx1">
                  <a:alpha val="28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D86">
                  <a:shade val="30000"/>
                  <a:satMod val="115000"/>
                </a:srgbClr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d5ba111ff7f23af845fe262d131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100000">
                <a:schemeClr val="tx1">
                  <a:alpha val="24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f61e4cb37b95fca2f66fe69bb4265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3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a9f67f79578f58e512801193c22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c6110df35aa747712bb8136e82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ed0877aab6226ff2582cf6bdb119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1C662A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861_rzeka-most-domy-odbi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45" name="44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4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efdd9665f49345fe50c9d3927c6a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500098" y="-428652"/>
            <a:ext cx="9929882" cy="8143932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D8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d732480f18e6245c14dec0d65083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rgbClr val="996600">
                  <a:alpha val="58000"/>
                </a:srgbClr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540bc4826c8b46dae827bd71d08e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FF00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1f987de90881afc6337c5432b6b1b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D8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82c4f63479c5946521e9d4201c8c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929090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785926"/>
            <a:ext cx="285752" cy="342902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6EDD2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14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644d3d4c76eb67f21009535ad6f8b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4">
              <a:duotone>
                <a:prstClr val="black"/>
                <a:srgbClr val="9966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994cc605150e0c2bd2067b5ce92c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64305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878_drzewa-rzeka-kolorowe-balony-odbi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642910" y="0"/>
            <a:ext cx="4000528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214290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500042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857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8" y="1071546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8" y="1285860"/>
            <a:ext cx="3857651" cy="528641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612994"/>
            <a:ext cx="389483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48" y="1898746"/>
            <a:ext cx="3894839" cy="4959254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48" y="2184498"/>
            <a:ext cx="3894839" cy="467350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643182"/>
            <a:ext cx="3894839" cy="421481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00561" y="0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2000" y="214290"/>
            <a:ext cx="3786214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429123" y="500042"/>
            <a:ext cx="3882379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785794"/>
            <a:ext cx="3810940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00561" y="1071546"/>
            <a:ext cx="3810941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00561" y="1285860"/>
            <a:ext cx="3810941" cy="5286412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000" y="1612994"/>
            <a:ext cx="3739503" cy="524500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72000" y="1928802"/>
            <a:ext cx="3643338" cy="492919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668064" cy="4643446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00562" y="2643182"/>
            <a:ext cx="3739503" cy="4214818"/>
          </a:xfrm>
          <a:prstGeom prst="moon">
            <a:avLst>
              <a:gd name="adj" fmla="val 26783"/>
            </a:avLst>
          </a:prstGeom>
          <a:gradFill>
            <a:gsLst>
              <a:gs pos="0">
                <a:srgbClr val="013D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6572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55f7833df7084fe01d3c2c4f7bc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596" y="5500702"/>
            <a:ext cx="8286808" cy="1357298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57158" y="6072206"/>
            <a:ext cx="8429684" cy="785794"/>
          </a:xfrm>
          <a:prstGeom prst="flowChartExtract">
            <a:avLst/>
          </a:prstGeom>
          <a:gradFill flip="none" rotWithShape="1">
            <a:gsLst>
              <a:gs pos="0">
                <a:schemeClr val="accent3">
                  <a:lumMod val="75000"/>
                  <a:alpha val="3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l="-100000" b="-100000"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220_jesien-rzeka-pochylone-drzew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88000">
                <a:srgbClr val="583B00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8800">
                  <a:shade val="67500"/>
                  <a:satMod val="115000"/>
                </a:srgbClr>
              </a:gs>
              <a:gs pos="100000">
                <a:srgbClr val="CC8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057_domy-most-rzeka.jpg"/>
          <p:cNvPicPr>
            <a:picLocks noChangeAspect="1"/>
          </p:cNvPicPr>
          <p:nvPr/>
        </p:nvPicPr>
        <p:blipFill>
          <a:blip r:embed="rId2"/>
          <a:srcRect t="6796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50000">
                <a:srgbClr val="582A04"/>
              </a:gs>
              <a:gs pos="50000">
                <a:srgbClr val="EAD496">
                  <a:shade val="67500"/>
                  <a:satMod val="115000"/>
                </a:srgbClr>
              </a:gs>
              <a:gs pos="100000">
                <a:srgbClr val="EAD4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836_rzeka-kaczki-kamienie-park-mgla-jesien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256_domy-rzeka-drzewa-odbi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01159">
            <a:off x="1839546" y="1680501"/>
            <a:ext cx="5286804" cy="517148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01159">
            <a:off x="1990150" y="1966707"/>
            <a:ext cx="4953553" cy="4853413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01159">
            <a:off x="2137537" y="2265515"/>
            <a:ext cx="4659497" cy="4541524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01159">
            <a:off x="2259181" y="2641002"/>
            <a:ext cx="4348204" cy="4147741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01159">
            <a:off x="2410645" y="3007073"/>
            <a:ext cx="4045300" cy="3844227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01159">
            <a:off x="2658332" y="3479197"/>
            <a:ext cx="3550831" cy="3328630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1159">
            <a:off x="2892374" y="3812409"/>
            <a:ext cx="3149507" cy="3018515"/>
          </a:xfrm>
          <a:prstGeom prst="teardrop">
            <a:avLst>
              <a:gd name="adj" fmla="val 11561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30664">
            <a:off x="3112289" y="4247671"/>
            <a:ext cx="2587463" cy="2603397"/>
          </a:xfrm>
          <a:prstGeom prst="teardrop">
            <a:avLst>
              <a:gd name="adj" fmla="val 11561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36990">
            <a:off x="3270926" y="4593895"/>
            <a:ext cx="2237757" cy="2313679"/>
          </a:xfrm>
          <a:prstGeom prst="teardrop">
            <a:avLst>
              <a:gd name="adj" fmla="val 115612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0d9c51fc96110d705d4b26ac2020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715372" y="2643182"/>
            <a:ext cx="428628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282" y="2500306"/>
            <a:ext cx="428628" cy="207170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429652" y="2428868"/>
            <a:ext cx="500066" cy="207170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2285992"/>
            <a:ext cx="428628" cy="257176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215338" y="2214554"/>
            <a:ext cx="500066" cy="257176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472" y="2214554"/>
            <a:ext cx="428628" cy="278608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95310" y="2071678"/>
            <a:ext cx="490542" cy="314327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2143116"/>
            <a:ext cx="500066" cy="278608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15271" y="2000240"/>
            <a:ext cx="572299" cy="3071834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000100" y="1928802"/>
            <a:ext cx="490542" cy="3429024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7" y="1857364"/>
            <a:ext cx="572299" cy="3429024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214414" y="1857364"/>
            <a:ext cx="490542" cy="364333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86643" y="1785926"/>
            <a:ext cx="572299" cy="364333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28" y="1643050"/>
            <a:ext cx="490542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29" y="1571612"/>
            <a:ext cx="572299" cy="400052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643042" y="1571612"/>
            <a:ext cx="490542" cy="421484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858015" y="1500174"/>
            <a:ext cx="572299" cy="421484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1357298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715140" y="1214422"/>
            <a:ext cx="490542" cy="464347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143108" y="1214422"/>
            <a:ext cx="490542" cy="492922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357950" y="1071546"/>
            <a:ext cx="633418" cy="4929222"/>
          </a:xfrm>
          <a:prstGeom prst="donut">
            <a:avLst>
              <a:gd name="adj" fmla="val 2111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357422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215074" y="1071546"/>
            <a:ext cx="490542" cy="51435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00760" y="928670"/>
            <a:ext cx="490542" cy="542928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86050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5786446" y="785794"/>
            <a:ext cx="490542" cy="571504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000364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5572132" y="642918"/>
            <a:ext cx="490542" cy="600079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3286116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357818" y="571480"/>
            <a:ext cx="490542" cy="6286520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571868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072066" y="500042"/>
            <a:ext cx="490542" cy="6357958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786182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4857752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000496" y="357166"/>
            <a:ext cx="490542" cy="6500834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643438" y="285728"/>
            <a:ext cx="490542" cy="6572272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0"/>
                            </p:stCondLst>
                            <p:childTnLst>
                              <p:par>
                                <p:cTn id="27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372_jesien-mgla-rzeka-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2860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78581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78581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1442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21442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5716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5716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0026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42886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42886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78608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78608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1468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571876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71876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929090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769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35769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71490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71490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51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514351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00702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500702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929354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929354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357958"/>
            <a:ext cx="2023876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6357958"/>
            <a:ext cx="1895690" cy="86238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D8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749_rzeka-oszronione-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60000"/>
                  <a:lumOff val="40000"/>
                  <a:alpha val="54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/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866_osniezony-szczyt-gory-tafla-wody-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235_rzeka-trawy-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D86">
                  <a:shade val="67500"/>
                  <a:satMod val="115000"/>
                </a:srgbClr>
              </a:gs>
              <a:gs pos="100000">
                <a:srgbClr val="002D8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7fdb187a40d8c79ec0caa79440980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929090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785926"/>
            <a:ext cx="285752" cy="342902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gradFill flip="none" rotWithShape="1">
            <a:gsLst>
              <a:gs pos="8600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22aed49a8b7ddfc32c16304aeb25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5a8982e851be44028fc984f3a97d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642910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8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8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8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48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48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00561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2000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429123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00561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00561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000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72000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668064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00562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0a88de088446b0748b4c22004bfc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596" y="5500702"/>
            <a:ext cx="8286808" cy="1357298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57158" y="6072206"/>
            <a:ext cx="8429684" cy="785794"/>
          </a:xfrm>
          <a:prstGeom prst="flowChartExtra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1d31299dbfdcf3bfa41c0568d9ff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786182" y="0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6429396"/>
            <a:ext cx="1571636" cy="428604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643306" y="214290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71868" y="6215082"/>
            <a:ext cx="1928826" cy="428604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428604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6000768"/>
            <a:ext cx="2500330" cy="428604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642918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5786454"/>
            <a:ext cx="300039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857232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5572140"/>
            <a:ext cx="342902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107154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5357826"/>
            <a:ext cx="392909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00298" y="1285860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00298" y="5143512"/>
            <a:ext cx="421484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85984" y="1500174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357422" y="4929198"/>
            <a:ext cx="457203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1714488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4714884"/>
            <a:ext cx="485778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1928802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670" y="4500570"/>
            <a:ext cx="5214974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14480" y="214311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857356" y="4286256"/>
            <a:ext cx="5643602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71604" y="2357430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643042" y="4071942"/>
            <a:ext cx="607223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571744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500166" y="3857628"/>
            <a:ext cx="642942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214414" y="2786058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357290" y="3643314"/>
            <a:ext cx="6786610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000100" y="3000372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000100" y="3429000"/>
            <a:ext cx="7286676" cy="428604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 rot="20752642">
            <a:off x="6500826" y="4714884"/>
            <a:ext cx="2324100" cy="1476375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-500098" y="-428652"/>
            <a:ext cx="9929882" cy="7572428"/>
          </a:xfrm>
          <a:prstGeom prst="rect">
            <a:avLst/>
          </a:prstGeom>
          <a:gradFill flip="none" rotWithShape="1">
            <a:gsLst>
              <a:gs pos="60000">
                <a:srgbClr val="583B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REFLEJOS NATURAL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-REFLEJOS NATURALES-</Template>
  <TotalTime>0</TotalTime>
  <Words>45</Words>
  <Application>Microsoft Office PowerPoint</Application>
  <PresentationFormat>Presentación en pantalla (4:3)</PresentationFormat>
  <Paragraphs>7</Paragraphs>
  <Slides>51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-REFLEJOS NATURALES-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2015-06-29T21:36:03Z</dcterms:created>
  <dcterms:modified xsi:type="dcterms:W3CDTF">2015-06-29T21:37:02Z</dcterms:modified>
</cp:coreProperties>
</file>