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3"/>
  </p:notesMasterIdLst>
  <p:sldIdLst>
    <p:sldId id="316" r:id="rId4"/>
    <p:sldId id="531" r:id="rId5"/>
    <p:sldId id="430" r:id="rId6"/>
    <p:sldId id="466" r:id="rId7"/>
    <p:sldId id="473" r:id="rId8"/>
    <p:sldId id="532" r:id="rId9"/>
    <p:sldId id="471" r:id="rId10"/>
    <p:sldId id="470" r:id="rId11"/>
    <p:sldId id="462" r:id="rId12"/>
    <p:sldId id="463" r:id="rId13"/>
    <p:sldId id="464" r:id="rId14"/>
    <p:sldId id="465" r:id="rId15"/>
    <p:sldId id="467" r:id="rId16"/>
    <p:sldId id="468" r:id="rId17"/>
    <p:sldId id="469" r:id="rId18"/>
    <p:sldId id="461" r:id="rId19"/>
    <p:sldId id="474" r:id="rId20"/>
    <p:sldId id="475" r:id="rId21"/>
    <p:sldId id="476" r:id="rId22"/>
    <p:sldId id="477" r:id="rId23"/>
    <p:sldId id="478" r:id="rId24"/>
    <p:sldId id="479" r:id="rId25"/>
    <p:sldId id="480" r:id="rId26"/>
    <p:sldId id="481" r:id="rId27"/>
    <p:sldId id="482" r:id="rId28"/>
    <p:sldId id="483" r:id="rId29"/>
    <p:sldId id="484" r:id="rId30"/>
    <p:sldId id="485" r:id="rId31"/>
    <p:sldId id="486" r:id="rId32"/>
    <p:sldId id="487" r:id="rId33"/>
    <p:sldId id="488" r:id="rId34"/>
    <p:sldId id="489" r:id="rId35"/>
    <p:sldId id="492" r:id="rId36"/>
    <p:sldId id="490" r:id="rId37"/>
    <p:sldId id="491" r:id="rId38"/>
    <p:sldId id="493" r:id="rId39"/>
    <p:sldId id="494" r:id="rId40"/>
    <p:sldId id="495" r:id="rId41"/>
    <p:sldId id="496" r:id="rId42"/>
    <p:sldId id="497" r:id="rId43"/>
    <p:sldId id="498" r:id="rId44"/>
    <p:sldId id="499" r:id="rId45"/>
    <p:sldId id="500" r:id="rId46"/>
    <p:sldId id="517" r:id="rId47"/>
    <p:sldId id="501" r:id="rId48"/>
    <p:sldId id="502" r:id="rId49"/>
    <p:sldId id="503" r:id="rId50"/>
    <p:sldId id="504" r:id="rId51"/>
    <p:sldId id="505" r:id="rId52"/>
    <p:sldId id="506" r:id="rId53"/>
    <p:sldId id="507" r:id="rId54"/>
    <p:sldId id="508" r:id="rId55"/>
    <p:sldId id="509" r:id="rId56"/>
    <p:sldId id="510" r:id="rId57"/>
    <p:sldId id="511" r:id="rId58"/>
    <p:sldId id="512" r:id="rId59"/>
    <p:sldId id="513" r:id="rId60"/>
    <p:sldId id="514" r:id="rId61"/>
    <p:sldId id="519" r:id="rId62"/>
    <p:sldId id="515" r:id="rId63"/>
    <p:sldId id="516" r:id="rId64"/>
    <p:sldId id="518" r:id="rId65"/>
    <p:sldId id="520" r:id="rId66"/>
    <p:sldId id="521" r:id="rId67"/>
    <p:sldId id="537" r:id="rId68"/>
    <p:sldId id="522" r:id="rId69"/>
    <p:sldId id="523" r:id="rId70"/>
    <p:sldId id="524" r:id="rId71"/>
    <p:sldId id="526" r:id="rId72"/>
    <p:sldId id="530" r:id="rId73"/>
    <p:sldId id="536" r:id="rId74"/>
    <p:sldId id="528" r:id="rId75"/>
    <p:sldId id="527" r:id="rId76"/>
    <p:sldId id="529" r:id="rId77"/>
    <p:sldId id="525" r:id="rId78"/>
    <p:sldId id="535" r:id="rId79"/>
    <p:sldId id="534" r:id="rId80"/>
    <p:sldId id="317" r:id="rId81"/>
    <p:sldId id="538" r:id="rId82"/>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9ZOorp76TBsmLkGklRA==" hashData="0CGfXD17uftRplJbK0GhPNLkMI4="/>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a:srgbClr val="CCFF66"/>
    <a:srgbClr val="9933FF"/>
    <a:srgbClr val="6600FF"/>
    <a:srgbClr val="3B3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180"/>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presProps" Target="presProp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tableStyles" Target="tableStyles.xml"/><Relationship Id="rId61" Type="http://schemas.openxmlformats.org/officeDocument/2006/relationships/slide" Target="slides/slide58.xml"/><Relationship Id="rId82" Type="http://schemas.openxmlformats.org/officeDocument/2006/relationships/slide" Target="slides/slide7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10/01/2022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7987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C20E614A-A4E3-413F-83B8-BAFD7B45175A}" type="slidenum">
              <a:rPr lang="de-CH"/>
              <a:pPr eaLnBrk="1" hangingPunct="1"/>
              <a:t>4</a:t>
            </a:fld>
            <a:endParaRPr lang="de-C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704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480AAB65-4424-4E6C-8CBF-B64A6075888E}" type="slidenum">
              <a:rPr lang="de-CH"/>
              <a:pPr eaLnBrk="1" hangingPunct="1"/>
              <a:t>5</a:t>
            </a:fld>
            <a:endParaRPr lang="de-C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499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BEE092D5-1840-4D38-A259-8EAE56064EFD}" type="slidenum">
              <a:rPr lang="de-CH"/>
              <a:pPr eaLnBrk="1" hangingPunct="1"/>
              <a:t>7</a:t>
            </a:fld>
            <a:endParaRPr lang="de-C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397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F5D7E8F5-547B-4F81-BBEE-8C05B29C13E4}" type="slidenum">
              <a:rPr lang="de-CH"/>
              <a:pPr eaLnBrk="1" hangingPunct="1"/>
              <a:t>8</a:t>
            </a:fld>
            <a:endParaRPr lang="de-C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7578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C448B31D-6E4B-454C-AC8F-0A1CBCAD43C1}" type="slidenum">
              <a:rPr lang="de-CH"/>
              <a:pPr eaLnBrk="1" hangingPunct="1"/>
              <a:t>9</a:t>
            </a:fld>
            <a:endParaRPr lang="de-C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7680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B2ACD60D-F18B-41E6-8E84-8C97991297DE}" type="slidenum">
              <a:rPr lang="de-CH"/>
              <a:pPr eaLnBrk="1" hangingPunct="1"/>
              <a:t>10</a:t>
            </a:fld>
            <a:endParaRPr lang="de-C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7782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3BCA171A-F0CA-4D8F-A53E-97722217D4AA}" type="slidenum">
              <a:rPr lang="de-CH"/>
              <a:pPr eaLnBrk="1" hangingPunct="1"/>
              <a:t>11</a:t>
            </a:fld>
            <a:endParaRPr lang="de-C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7885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3C8B6D1E-5BEE-4CC3-8DFF-99F34EB3EB17}" type="slidenum">
              <a:rPr lang="de-CH"/>
              <a:pPr eaLnBrk="1" hangingPunct="1"/>
              <a:t>12</a:t>
            </a:fld>
            <a:endParaRPr lang="de-CH"/>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090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5C8EBADF-08F0-47DD-A134-F2B68A4E4B48}" type="slidenum">
              <a:rPr lang="de-CH"/>
              <a:pPr eaLnBrk="1" hangingPunct="1"/>
              <a:t>13</a:t>
            </a:fld>
            <a:endParaRPr lang="de-CH"/>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192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53C3C8A8-BA89-465E-BAB1-19AC4EA971EA}" type="slidenum">
              <a:rPr lang="de-CH"/>
              <a:pPr eaLnBrk="1" hangingPunct="1"/>
              <a:t>14</a:t>
            </a:fld>
            <a:endParaRPr lang="de-CH"/>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294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2E333D34-33D8-4B3A-B6C0-9FFFA7180A86}" type="slidenum">
              <a:rPr lang="de-CH"/>
              <a:pPr eaLnBrk="1" hangingPunct="1"/>
              <a:t>15</a:t>
            </a:fld>
            <a:endParaRPr lang="de-CH"/>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7475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2A6152A1-5F63-4EB9-83E6-D386C4889175}" type="slidenum">
              <a:rPr lang="de-CH"/>
              <a:pPr eaLnBrk="1" hangingPunct="1"/>
              <a:t>16</a:t>
            </a:fld>
            <a:endParaRPr lang="de-CH"/>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806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30E579A2-FD66-4AB5-8C1E-B6B88BC3A853}" type="slidenum">
              <a:rPr lang="de-CH"/>
              <a:pPr eaLnBrk="1" hangingPunct="1"/>
              <a:t>17</a:t>
            </a:fld>
            <a:endParaRPr lang="de-CH"/>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8909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7BE38298-AF99-41C2-8030-B95F432D6F5E}" type="slidenum">
              <a:rPr lang="de-CH"/>
              <a:pPr eaLnBrk="1" hangingPunct="1"/>
              <a:t>18</a:t>
            </a:fld>
            <a:endParaRPr lang="de-CH"/>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011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169267D0-BF50-4175-988A-E4AA1AF3C413}" type="slidenum">
              <a:rPr lang="de-CH"/>
              <a:pPr eaLnBrk="1" hangingPunct="1"/>
              <a:t>19</a:t>
            </a:fld>
            <a:endParaRPr lang="de-CH"/>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114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6677C680-8F7C-4D5B-A6CA-A11642AF4986}" type="slidenum">
              <a:rPr lang="de-CH"/>
              <a:pPr eaLnBrk="1" hangingPunct="1"/>
              <a:t>20</a:t>
            </a:fld>
            <a:endParaRPr lang="de-CH"/>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216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0DA4FF4C-2024-4062-9C9B-1692BA110E30}" type="slidenum">
              <a:rPr lang="de-CH"/>
              <a:pPr eaLnBrk="1" hangingPunct="1"/>
              <a:t>21</a:t>
            </a:fld>
            <a:endParaRPr lang="de-CH"/>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318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F9B41A2A-1458-45C3-A545-085DDA82EE5B}" type="slidenum">
              <a:rPr lang="de-CH"/>
              <a:pPr eaLnBrk="1" hangingPunct="1"/>
              <a:t>22</a:t>
            </a:fld>
            <a:endParaRPr lang="de-CH"/>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421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58C53319-0B1F-4BAD-81E7-2DBA89B4F894}" type="slidenum">
              <a:rPr lang="de-CH"/>
              <a:pPr eaLnBrk="1" hangingPunct="1"/>
              <a:t>23</a:t>
            </a:fld>
            <a:endParaRPr lang="de-CH"/>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52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FA9B3E3D-4D4D-4A5C-A08B-2EB9E2655768}" type="slidenum">
              <a:rPr lang="de-CH"/>
              <a:pPr eaLnBrk="1" hangingPunct="1"/>
              <a:t>24</a:t>
            </a:fld>
            <a:endParaRPr lang="de-CH"/>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626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76C7D7A7-9708-4DCD-B8C1-A92BA3CF85AB}" type="slidenum">
              <a:rPr lang="de-CH"/>
              <a:pPr eaLnBrk="1" hangingPunct="1"/>
              <a:t>25</a:t>
            </a:fld>
            <a:endParaRPr lang="de-CH"/>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728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8A1AB45E-99BE-4115-A9CA-DBDA1C4D0F1B}" type="slidenum">
              <a:rPr lang="de-CH"/>
              <a:pPr eaLnBrk="1" hangingPunct="1"/>
              <a:t>26</a:t>
            </a:fld>
            <a:endParaRPr lang="de-CH"/>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830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3494FBD3-8464-4846-9AC4-C9EC296A52A1}" type="slidenum">
              <a:rPr lang="de-CH"/>
              <a:pPr eaLnBrk="1" hangingPunct="1"/>
              <a:t>27</a:t>
            </a:fld>
            <a:endParaRPr lang="de-CH"/>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9933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94597E10-9ACF-4131-938C-714932F2BB14}" type="slidenum">
              <a:rPr lang="de-CH"/>
              <a:pPr eaLnBrk="1" hangingPunct="1"/>
              <a:t>28</a:t>
            </a:fld>
            <a:endParaRPr lang="de-CH"/>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035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EB75CA97-A141-49A5-83AD-DA4458FED54F}" type="slidenum">
              <a:rPr lang="de-CH"/>
              <a:pPr eaLnBrk="1" hangingPunct="1"/>
              <a:t>29</a:t>
            </a:fld>
            <a:endParaRPr lang="de-CH"/>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138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A923898A-BA2D-48F3-9715-FEC711414784}" type="slidenum">
              <a:rPr lang="de-CH"/>
              <a:pPr eaLnBrk="1" hangingPunct="1"/>
              <a:t>30</a:t>
            </a:fld>
            <a:endParaRPr lang="de-CH"/>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240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6E97592F-AD09-4730-B5E8-317146806AB2}" type="slidenum">
              <a:rPr lang="de-CH"/>
              <a:pPr eaLnBrk="1" hangingPunct="1"/>
              <a:t>31</a:t>
            </a:fld>
            <a:endParaRPr lang="de-CH"/>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342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EE14909A-544E-49A8-9409-01260EA156FD}" type="slidenum">
              <a:rPr lang="de-CH"/>
              <a:pPr eaLnBrk="1" hangingPunct="1"/>
              <a:t>32</a:t>
            </a:fld>
            <a:endParaRPr lang="de-CH"/>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650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1AA0C47F-76F2-4D06-9354-4ECE1501F1A4}" type="slidenum">
              <a:rPr lang="de-CH"/>
              <a:pPr eaLnBrk="1" hangingPunct="1"/>
              <a:t>33</a:t>
            </a:fld>
            <a:endParaRPr lang="de-CH"/>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445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67679FF3-D6DB-493D-AFC3-651E8E91111B}" type="slidenum">
              <a:rPr lang="de-CH"/>
              <a:pPr eaLnBrk="1" hangingPunct="1"/>
              <a:t>34</a:t>
            </a:fld>
            <a:endParaRPr lang="de-CH"/>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547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94474AAC-FB72-4896-BAF9-440A0410538A}" type="slidenum">
              <a:rPr lang="de-CH"/>
              <a:pPr eaLnBrk="1" hangingPunct="1"/>
              <a:t>35</a:t>
            </a:fld>
            <a:endParaRPr lang="de-CH"/>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752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62AE0D92-A593-4A1F-A2F2-8B98EBF1285A}" type="slidenum">
              <a:rPr lang="de-CH"/>
              <a:pPr eaLnBrk="1" hangingPunct="1"/>
              <a:t>36</a:t>
            </a:fld>
            <a:endParaRPr lang="de-CH"/>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854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4CE49897-8A7F-4D65-BA3A-33CB72BC871E}" type="slidenum">
              <a:rPr lang="de-CH"/>
              <a:pPr eaLnBrk="1" hangingPunct="1"/>
              <a:t>37</a:t>
            </a:fld>
            <a:endParaRPr lang="de-CH"/>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0957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1B697D30-0E16-4EBA-9E13-8F7B483C3AFB}" type="slidenum">
              <a:rPr lang="de-CH"/>
              <a:pPr eaLnBrk="1" hangingPunct="1"/>
              <a:t>38</a:t>
            </a:fld>
            <a:endParaRPr lang="de-CH"/>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059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1D99D7FB-3BCE-42B5-B50E-027DC567DE8D}" type="slidenum">
              <a:rPr lang="de-CH"/>
              <a:pPr eaLnBrk="1" hangingPunct="1"/>
              <a:t>39</a:t>
            </a:fld>
            <a:endParaRPr lang="de-CH"/>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162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D44CBADE-BD31-4342-B4E3-0334B58CCF26}" type="slidenum">
              <a:rPr lang="de-CH"/>
              <a:pPr eaLnBrk="1" hangingPunct="1"/>
              <a:t>40</a:t>
            </a:fld>
            <a:endParaRPr lang="de-CH"/>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264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88C624FA-0C57-4794-A2C3-CE57AF410149}" type="slidenum">
              <a:rPr lang="de-CH"/>
              <a:pPr eaLnBrk="1" hangingPunct="1"/>
              <a:t>41</a:t>
            </a:fld>
            <a:endParaRPr lang="de-CH"/>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366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A9721CD5-5372-4483-9504-00D099135283}" type="slidenum">
              <a:rPr lang="de-CH"/>
              <a:pPr eaLnBrk="1" hangingPunct="1"/>
              <a:t>42</a:t>
            </a:fld>
            <a:endParaRPr lang="de-CH"/>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469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1B6A0E3F-D2AF-4AC9-8BDA-D8B1D4080D4E}" type="slidenum">
              <a:rPr lang="de-CH"/>
              <a:pPr eaLnBrk="1" hangingPunct="1"/>
              <a:t>43</a:t>
            </a:fld>
            <a:endParaRPr lang="de-CH"/>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210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FAB6B994-CE18-4D91-80CE-3018082E6B25}" type="slidenum">
              <a:rPr lang="de-CH"/>
              <a:pPr eaLnBrk="1" hangingPunct="1"/>
              <a:t>44</a:t>
            </a:fld>
            <a:endParaRPr lang="de-CH"/>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571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FD8B43DB-B172-4FC5-A0E6-21ACAE421994}" type="slidenum">
              <a:rPr lang="de-CH"/>
              <a:pPr eaLnBrk="1" hangingPunct="1"/>
              <a:t>45</a:t>
            </a:fld>
            <a:endParaRPr lang="de-CH"/>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674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DB4450C6-0F1C-4CC1-BF5F-6B9897EB60BC}" type="slidenum">
              <a:rPr lang="de-CH"/>
              <a:pPr eaLnBrk="1" hangingPunct="1"/>
              <a:t>46</a:t>
            </a:fld>
            <a:endParaRPr lang="de-CH"/>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776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DCFA91C5-106E-4AC3-8ED0-47B667EE36CA}" type="slidenum">
              <a:rPr lang="de-CH"/>
              <a:pPr eaLnBrk="1" hangingPunct="1"/>
              <a:t>47</a:t>
            </a:fld>
            <a:endParaRPr lang="de-CH"/>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878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9A7A00E0-8195-4BA8-BFF3-8267AF438A21}" type="slidenum">
              <a:rPr lang="de-CH"/>
              <a:pPr eaLnBrk="1" hangingPunct="1"/>
              <a:t>48</a:t>
            </a:fld>
            <a:endParaRPr lang="de-CH"/>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1981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F5E05F71-5B5F-46D6-8969-89BF3CFC9663}" type="slidenum">
              <a:rPr lang="de-CH"/>
              <a:pPr eaLnBrk="1" hangingPunct="1"/>
              <a:t>49</a:t>
            </a:fld>
            <a:endParaRPr lang="de-CH"/>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08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42A8C3E3-03C2-4321-9603-92E940AF7730}" type="slidenum">
              <a:rPr lang="de-CH"/>
              <a:pPr eaLnBrk="1" hangingPunct="1"/>
              <a:t>50</a:t>
            </a:fld>
            <a:endParaRPr lang="de-CH"/>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186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10B6C434-EFB2-46FD-8644-36566E61C26D}" type="slidenum">
              <a:rPr lang="de-CH"/>
              <a:pPr eaLnBrk="1" hangingPunct="1"/>
              <a:t>51</a:t>
            </a:fld>
            <a:endParaRPr lang="de-CH"/>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288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07E515B9-8F15-4668-B274-A0129A3A3583}" type="slidenum">
              <a:rPr lang="de-CH"/>
              <a:pPr eaLnBrk="1" hangingPunct="1"/>
              <a:t>52</a:t>
            </a:fld>
            <a:endParaRPr lang="de-CH"/>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390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DD71AD39-D9F2-481B-A275-A6A219946FDF}" type="slidenum">
              <a:rPr lang="de-CH"/>
              <a:pPr eaLnBrk="1" hangingPunct="1"/>
              <a:t>53</a:t>
            </a:fld>
            <a:endParaRPr lang="de-CH"/>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493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7A3940F5-A230-4F06-818A-765FA8222465}" type="slidenum">
              <a:rPr lang="de-CH"/>
              <a:pPr eaLnBrk="1" hangingPunct="1"/>
              <a:t>54</a:t>
            </a:fld>
            <a:endParaRPr lang="de-CH"/>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595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BA58BA53-309A-46CE-9FBB-03F6A1FF24E9}" type="slidenum">
              <a:rPr lang="de-CH"/>
              <a:pPr eaLnBrk="1" hangingPunct="1"/>
              <a:t>55</a:t>
            </a:fld>
            <a:endParaRPr lang="de-CH"/>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7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698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CFEA0B22-1ACD-46FA-AC65-B347FB707A30}" type="slidenum">
              <a:rPr lang="de-CH"/>
              <a:pPr eaLnBrk="1" hangingPunct="1"/>
              <a:t>56</a:t>
            </a:fld>
            <a:endParaRPr lang="de-CH"/>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800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800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5E9AB66C-963C-45BF-A58B-BEA213D7B7A2}" type="slidenum">
              <a:rPr lang="de-CH"/>
              <a:pPr eaLnBrk="1" hangingPunct="1"/>
              <a:t>57</a:t>
            </a:fld>
            <a:endParaRPr lang="de-CH"/>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2902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997C5FF5-2CA6-4661-B343-982EC49F4CE6}" type="slidenum">
              <a:rPr lang="de-CH"/>
              <a:pPr eaLnBrk="1" hangingPunct="1"/>
              <a:t>58</a:t>
            </a:fld>
            <a:endParaRPr lang="de-CH"/>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414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CF9A85F2-1544-4A91-A46A-95D0E836EB82}" type="slidenum">
              <a:rPr lang="de-CH"/>
              <a:pPr eaLnBrk="1" hangingPunct="1"/>
              <a:t>59</a:t>
            </a:fld>
            <a:endParaRPr lang="de-CH"/>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005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C292D6F3-6B61-4BB3-BB4C-F7FB6E712E8C}" type="slidenum">
              <a:rPr lang="de-CH"/>
              <a:pPr eaLnBrk="1" hangingPunct="1"/>
              <a:t>60</a:t>
            </a:fld>
            <a:endParaRPr lang="de-CH"/>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107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DDEE3233-437D-4016-83DD-7535EF0E94A6}" type="slidenum">
              <a:rPr lang="de-CH"/>
              <a:pPr eaLnBrk="1" hangingPunct="1"/>
              <a:t>61</a:t>
            </a:fld>
            <a:endParaRPr lang="de-CH"/>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312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9741CEE2-9DD0-4AE7-A081-C1207A349C4B}" type="slidenum">
              <a:rPr lang="de-CH"/>
              <a:pPr eaLnBrk="1" hangingPunct="1"/>
              <a:t>62</a:t>
            </a:fld>
            <a:endParaRPr lang="de-CH"/>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517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517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30A47904-D8D1-4B65-B10A-290164D78ADB}" type="slidenum">
              <a:rPr lang="de-CH"/>
              <a:pPr eaLnBrk="1" hangingPunct="1"/>
              <a:t>63</a:t>
            </a:fld>
            <a:endParaRPr lang="de-CH"/>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722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BC4F986E-3ECF-4819-9811-DFE53DBBE752}" type="slidenum">
              <a:rPr lang="de-CH"/>
              <a:pPr eaLnBrk="1" hangingPunct="1"/>
              <a:t>64</a:t>
            </a:fld>
            <a:endParaRPr lang="de-CH"/>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82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824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7FB8E67F-0031-4FFB-AC45-2CE3F43DA34F}" type="slidenum">
              <a:rPr lang="de-CH"/>
              <a:pPr eaLnBrk="1" hangingPunct="1"/>
              <a:t>66</a:t>
            </a:fld>
            <a:endParaRPr lang="de-CH"/>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926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200B5137-DDFB-46B9-BEFB-760D3480396D}" type="slidenum">
              <a:rPr lang="de-CH"/>
              <a:pPr eaLnBrk="1" hangingPunct="1"/>
              <a:t>67</a:t>
            </a:fld>
            <a:endParaRPr lang="de-CH"/>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029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4029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F4F96BFA-D1AE-49F5-83B8-285E5D58533C}" type="slidenum">
              <a:rPr lang="de-CH"/>
              <a:pPr eaLnBrk="1" hangingPunct="1"/>
              <a:t>68</a:t>
            </a:fld>
            <a:endParaRPr lang="de-CH"/>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541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4541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81663794-4A92-4DBA-A60A-4676255C5A28}" type="slidenum">
              <a:rPr lang="de-CH"/>
              <a:pPr eaLnBrk="1" hangingPunct="1"/>
              <a:t>69</a:t>
            </a:fld>
            <a:endParaRPr lang="de-CH"/>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619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3619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460174A2-38A7-43D5-80DF-787B48385BAA}" type="slidenum">
              <a:rPr lang="de-CH"/>
              <a:pPr eaLnBrk="1" hangingPunct="1"/>
              <a:t>70</a:t>
            </a:fld>
            <a:endParaRPr lang="de-CH"/>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438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4438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B5577A22-089A-4A46-91B4-EE5AD6DCE498}" type="slidenum">
              <a:rPr lang="de-CH"/>
              <a:pPr eaLnBrk="1" hangingPunct="1"/>
              <a:t>72</a:t>
            </a:fld>
            <a:endParaRPr lang="de-CH"/>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6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4336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B9847B5D-36A2-4066-949C-D37CB448770D}" type="slidenum">
              <a:rPr lang="de-CH"/>
              <a:pPr eaLnBrk="1" hangingPunct="1"/>
              <a:t>73</a:t>
            </a:fld>
            <a:endParaRPr lang="de-CH"/>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233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4234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1E736885-C537-42A8-B317-2B1CD3F32818}" type="slidenum">
              <a:rPr lang="de-CH"/>
              <a:pPr eaLnBrk="1" hangingPunct="1"/>
              <a:t>74</a:t>
            </a:fld>
            <a:endParaRPr lang="de-CH"/>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Folienbildplatzhalter 1"/>
          <p:cNvSpPr>
            <a:spLocks noGrp="1" noRot="1" noChangeAspect="1" noTextEdit="1"/>
          </p:cNvSpPr>
          <p:nvPr>
            <p:ph type="sldImg"/>
          </p:nvPr>
        </p:nvSpPr>
        <p:spPr bwMode="auto">
          <a:xfrm>
            <a:off x="909638" y="685800"/>
            <a:ext cx="503872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131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CH" smtClean="0">
              <a:ea typeface="ＭＳ Ｐゴシック" pitchFamily="34" charset="-128"/>
            </a:endParaRPr>
          </a:p>
        </p:txBody>
      </p:sp>
      <p:sp>
        <p:nvSpPr>
          <p:cNvPr id="14131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4BEDA62D-5827-4376-9F66-02E0C4E7E8A2}" type="slidenum">
              <a:rPr lang="de-CH"/>
              <a:pPr eaLnBrk="1" hangingPunct="1"/>
              <a:t>75</a:t>
            </a:fld>
            <a:endParaRPr lang="de-C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6" y="27464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10/01/2022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30"/>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213848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55645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17999">
              <a:srgbClr val="99CCFF"/>
            </a:gs>
            <a:gs pos="36000">
              <a:schemeClr val="accent6">
                <a:lumMod val="75000"/>
              </a:schemeClr>
            </a:gs>
            <a:gs pos="61000">
              <a:srgbClr val="CC99FF"/>
            </a:gs>
            <a:gs pos="82001">
              <a:srgbClr val="FFFF00"/>
            </a:gs>
            <a:gs pos="100000">
              <a:srgbClr val="00B05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10/01/2022</a:t>
            </a:fld>
            <a:endParaRPr lang="es-ES"/>
          </a:p>
        </p:txBody>
      </p:sp>
      <p:sp>
        <p:nvSpPr>
          <p:cNvPr id="5" name="4 Marcador de pie de página"/>
          <p:cNvSpPr>
            <a:spLocks noGrp="1"/>
          </p:cNvSpPr>
          <p:nvPr>
            <p:ph type="ftr" sz="quarter" idx="3"/>
          </p:nvPr>
        </p:nvSpPr>
        <p:spPr>
          <a:xfrm>
            <a:off x="3444215" y="635636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41.jpeg"/></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55.xml"/><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61.jpeg"/></Relationships>
</file>

<file path=ppt/slides/_rels/slide5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gi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audio" Target="../media/audio4.wav"/><Relationship Id="rId1" Type="http://schemas.openxmlformats.org/officeDocument/2006/relationships/slideLayout" Target="../slideLayouts/slideLayout12.xml"/><Relationship Id="rId4" Type="http://schemas.openxmlformats.org/officeDocument/2006/relationships/image" Target="../media/image81.jpeg"/></Relationships>
</file>

<file path=ppt/slides/_rels/slide78.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image" Target="../media/image8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84.jpeg"/><Relationship Id="rId4" Type="http://schemas.openxmlformats.org/officeDocument/2006/relationships/image" Target="../media/image2.gif"/></Relationships>
</file>

<file path=ppt/slides/_rels/slide79.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90.png"/><Relationship Id="rId18" Type="http://schemas.openxmlformats.org/officeDocument/2006/relationships/image" Target="../media/image93.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2.png"/><Relationship Id="rId2" Type="http://schemas.openxmlformats.org/officeDocument/2006/relationships/slideLayout" Target="../slideLayouts/slideLayout1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6.png"/><Relationship Id="rId11" Type="http://schemas.openxmlformats.org/officeDocument/2006/relationships/image" Target="../media/image89.png"/><Relationship Id="rId5" Type="http://schemas.openxmlformats.org/officeDocument/2006/relationships/hyperlink" Target="http://www.mispps.com/" TargetMode="External"/><Relationship Id="rId15" Type="http://schemas.openxmlformats.org/officeDocument/2006/relationships/image" Target="../media/image91.png"/><Relationship Id="rId10" Type="http://schemas.openxmlformats.org/officeDocument/2006/relationships/hyperlink" Target="https://www.facebook.com/mispps" TargetMode="External"/><Relationship Id="rId4" Type="http://schemas.openxmlformats.org/officeDocument/2006/relationships/image" Target="../media/image85.png"/><Relationship Id="rId9" Type="http://schemas.openxmlformats.org/officeDocument/2006/relationships/image" Target="../media/image8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 descr="27890_560901897280449_79063550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0"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8" y="457202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9010" y="620688"/>
            <a:ext cx="7007626" cy="32924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ESPACIOS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NATURALES Y</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COMPARTIDOS</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97976"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1400" advTm="9000">
        <p14:ripple/>
        <p:sndAc>
          <p:stSnd>
            <p:snd r:embed="rId2" name="Clayderman-_-LoveHistory.wav"/>
          </p:stSnd>
        </p:sndAc>
      </p:transition>
    </mc:Choice>
    <mc:Fallback xmlns="">
      <p:transition spd="slow" advTm="9000">
        <p:fade/>
        <p:sndAc>
          <p:stSnd>
            <p:snd r:embed="rId7" name="Clayderman-_-LoveHistor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b/b1/2007_0805klklk0319.JPG/800px-2007_0805klklk03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489233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4" y="692696"/>
            <a:ext cx="6993285" cy="5509200"/>
          </a:xfrm>
          <a:prstGeom prst="rect">
            <a:avLst/>
          </a:prstGeom>
          <a:solidFill>
            <a:srgbClr val="00B050"/>
          </a:solidFill>
          <a:ln w="57150">
            <a:solidFill>
              <a:srgbClr val="FF0000"/>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00FF"/>
                </a:solidFill>
                <a:latin typeface="Microsoft Sans Serif" pitchFamily="34" charset="0"/>
                <a:cs typeface="Microsoft Sans Serif" pitchFamily="34" charset="0"/>
              </a:rPr>
              <a:t>Un espacio natural, paisaje natural o ambiente natural, es una parte del territorio de la Tierra que no se encuentra modificado por la acción del ser humano. El término se utiliza más específicamente para designar alguna de las categorías que sirven, de acuerdo con las diferentes legislaciones, para la protección de determinadas zonas de la naturaleza de especial interés.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140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9882_575813282455977_1309790654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260078" y="0"/>
            <a:ext cx="756046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943942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35912_553582788012360_881839775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050056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Aumenta el número de visitantes a los Espacios Naturales Protegidos de  Cantabria en el 1er cuatrimestre de 2019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99392"/>
            <a:ext cx="10569700" cy="7056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57673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16548_557108330993139_138788132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583929" y="0"/>
            <a:ext cx="698477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826176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16271_563933816977257_142046789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012757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304_567337116636927_67677641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96501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1888_568930509810921_317497840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625586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8589_537017333002239_53373412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10950"/>
            <a:ext cx="10080625" cy="684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106064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9347_541167532587219_139436814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423688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9905_532258453478127_1111945060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806801" y="0"/>
            <a:ext cx="846527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665348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12070_560358870668085_1702025132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846611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15086_580294018674570_99346063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20156"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131131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descr="1488_548495258521113_1773846530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488883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44673_558493170854655_630615154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087984" y="8092"/>
            <a:ext cx="583264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895122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44764_582033548500617_191879616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52534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61117_580864425284196_6552236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260078" y="0"/>
            <a:ext cx="756046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424460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64110_553981361305836_1652177364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76200"/>
            <a:ext cx="10080625"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393428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66795_549719428398696_98354453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 y="-1"/>
            <a:ext cx="10103366"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470905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67672_562088257161813_1443580498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604939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166022_570593656311273_978697238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6350"/>
            <a:ext cx="10080625"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613139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179766_536917906345515_209432635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 y="0"/>
            <a:ext cx="10107528"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222386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182263_526956840674955_1381651970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927296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197686_527048210665818_1595165861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06889" y="0"/>
            <a:ext cx="566685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617253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226714_536603073043665_494362788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857272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253376_528387057198600_262048936_n.jpg"/>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3894959"/>
      </p:ext>
    </p:extLst>
  </p:cSld>
  <p:clrMapOvr>
    <a:masterClrMapping/>
  </p:clrMapOvr>
  <mc:AlternateContent xmlns:mc="http://schemas.openxmlformats.org/markup-compatibility/2006" xmlns:p14="http://schemas.microsoft.com/office/powerpoint/2010/main">
    <mc:Choice Requires="p14">
      <p:transition spd="slow" p14:dur="1400" advTm="7000">
        <p14:ripple/>
        <p:sndAc>
          <p:stSnd>
            <p:snd r:embed="rId3" name="ernesto-cortazar-_-rose.wav"/>
          </p:stSnd>
        </p:sndAc>
      </p:transition>
    </mc:Choice>
    <mc:Fallback xmlns="">
      <p:transition spd="slow" advTm="7000">
        <p:fade/>
        <p:sndAc>
          <p:stSnd>
            <p:snd r:embed="rId5" name="ernesto-cortazar-_-rose.wav"/>
          </p:stSnd>
        </p:sndAc>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255399_528387560531883_122821686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444890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260158_527047090665930_64915543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52392" y="0"/>
            <a:ext cx="557584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694274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310253_530107243693248_1854429681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18097"/>
            <a:ext cx="10080625" cy="6839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237482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375007_523585281012111_158712627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188094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390158_546417085395597_162490918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635290" y="0"/>
            <a:ext cx="880829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082427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387317_521560754547897_18517078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7809" y="13808"/>
            <a:ext cx="10080625" cy="6844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451467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387792_553981781305794_47735980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260078" y="0"/>
            <a:ext cx="756046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886034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396939_523582804345692_38091810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959558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397879_526259047411401_2114803232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953211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417817_532736090097030_436521806_n.jpg"/>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22228"/>
            <a:ext cx="10080625" cy="681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5402258"/>
      </p:ext>
    </p:extLst>
  </p:cSld>
  <p:clrMapOvr>
    <a:masterClrMapping/>
  </p:clrMapOvr>
  <mc:AlternateContent xmlns:mc="http://schemas.openxmlformats.org/markup-compatibility/2006" xmlns:p14="http://schemas.microsoft.com/office/powerpoint/2010/main">
    <mc:Choice Requires="p14">
      <p:transition spd="slow" p14:dur="1400" advTm="7000">
        <p14:ripple/>
        <p:sndAc>
          <p:stSnd>
            <p:snd r:embed="rId3" name="Banda-sonora-_-West-across-the-ocean sea.wav"/>
          </p:stSnd>
        </p:sndAc>
      </p:transition>
    </mc:Choice>
    <mc:Fallback xmlns="">
      <p:transition spd="slow" advTm="7000">
        <p:fade/>
        <p:sndAc>
          <p:stSnd>
            <p:snd r:embed="rId5" name="Banda-sonora-_-West-across-the-ocean sea.wav"/>
          </p:stSnd>
        </p:sndAc>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424672_538342196203086_45173911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501595" y="0"/>
            <a:ext cx="707568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095379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425249_533931179977521_112332938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037"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422198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425301_538342052869767_89117543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459432"/>
            <a:ext cx="10080625" cy="731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449446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431894_538340636203242_1838999838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99392"/>
            <a:ext cx="10080625" cy="7128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826748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463726_538341032869869_1190437313_o.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84005" y="0"/>
            <a:ext cx="991261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20371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1" descr="557019_557136990990273_54720922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11408" y="0"/>
            <a:ext cx="50560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067945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468503_541168052587167_2106138874_o.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13488"/>
            <a:ext cx="10080625" cy="697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311944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487261_535684043135568_1520421711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297933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526497_568229396547699_169579281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3252" y="-99392"/>
            <a:ext cx="10080625" cy="7056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474988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526937_583977074972931_37882602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06156" y="0"/>
            <a:ext cx="506831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082169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531915_578696285501010_51790806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309291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533770_580293865341252_40642430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30657" y="0"/>
            <a:ext cx="5017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019474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539577_559613344075971_99157468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535846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descr="539627_562087847161854_188734060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150088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543781_560902007280438_78122320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39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04244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descr="547017_578433448860627_133761785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980900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descr="547279_580867218617250_82699893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614664" y="0"/>
            <a:ext cx="484955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127738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descr="547330_583978138306158_2018754538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9486" y="-5038"/>
            <a:ext cx="10080625" cy="686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78914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 descr="547835_585606548143317_183639012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833052" y="0"/>
            <a:ext cx="841277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349420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descr="554049_562979270406045_1387611645_n.jpg"/>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8598213"/>
      </p:ext>
    </p:extLst>
  </p:cSld>
  <p:clrMapOvr>
    <a:masterClrMapping/>
  </p:clrMapOvr>
  <mc:AlternateContent xmlns:mc="http://schemas.openxmlformats.org/markup-compatibility/2006" xmlns:p14="http://schemas.microsoft.com/office/powerpoint/2010/main">
    <mc:Choice Requires="p14">
      <p:transition spd="slow" p14:dur="1400" advTm="7000">
        <p14:ripple/>
        <p:sndAc>
          <p:stSnd>
            <p:snd r:embed="rId3" name="Mantovani &amp; His Orchestra - Vaya Con Dios-212-sec.wav"/>
          </p:stSnd>
        </p:sndAc>
      </p:transition>
    </mc:Choice>
    <mc:Fallback xmlns="">
      <p:transition spd="slow" advTm="7000">
        <p:fade/>
        <p:sndAc>
          <p:stSnd>
            <p:snd r:embed="rId5" name="Mantovani &amp; His Orchestra - Vaya Con Dios-212-sec.wav"/>
          </p:stSnd>
        </p:sndAc>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descr="561366_582033455167293_96230330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27157" y="0"/>
            <a:ext cx="5024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42426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descr="554980_565090346861604_64380190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051374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descr="556728_562087323828573_1736692564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32000" y="0"/>
            <a:ext cx="554461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407820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1" descr="558546_570205073016798_81791267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9759" y="0"/>
            <a:ext cx="1006086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088448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 descr="575225_576612692376036_125667273_n.pn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925121" y="0"/>
            <a:ext cx="62286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976148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1" descr="578518_583095045061134_178475125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43640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ATURALEZA EN MOVIMIENTO on Make a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4647"/>
            <a:ext cx="10135522" cy="7332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72520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 descr="578678_583975864973052_40316383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697" y="0"/>
            <a:ext cx="10080625" cy="710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396354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1" descr="580229_532737916763514_2020406903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20156"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109426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 descr="580325_532737713430201_503418945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3524" y="0"/>
            <a:ext cx="1017640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175032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1" descr="603331_560896667280972_2470481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05137" y="0"/>
            <a:ext cx="56703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087831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descr="577308_569597726410866_1122821031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911106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aturaleza nature natur GIF - Find o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0950" y="-101021"/>
            <a:ext cx="6951247" cy="695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51531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descr="602068_582585755112063_332024831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333583" y="0"/>
            <a:ext cx="741171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246583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1" descr="601972_560897190614253_1410283866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7245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80272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1" descr="600225_551183864918919_205802357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20156"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473767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1" descr="580367_532736880096951_135948285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756286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20 ideas de PAISAJES | paisajes, hermosos paisajes, gif de paisaj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416" y="-97003"/>
            <a:ext cx="10098041" cy="6973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20018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7" name="Picture 9" descr="001 (600 x 4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001-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8" name="WordArt 10"/>
          <p:cNvSpPr>
            <a:spLocks noChangeArrowheads="1" noChangeShapeType="1" noTextEdit="1"/>
          </p:cNvSpPr>
          <p:nvPr/>
        </p:nvSpPr>
        <p:spPr bwMode="auto">
          <a:xfrm>
            <a:off x="359792" y="332658"/>
            <a:ext cx="3255202" cy="942975"/>
          </a:xfrm>
          <a:prstGeom prst="rect">
            <a:avLst/>
          </a:prstGeom>
        </p:spPr>
        <p:txBody>
          <a:bodyPr wrap="none" fromWordArt="1">
            <a:prstTxWarp prst="textPlain">
              <a:avLst>
                <a:gd name="adj" fmla="val 50000"/>
              </a:avLst>
            </a:prstTxWarp>
          </a:bodyPr>
          <a:lstStyle/>
          <a:p>
            <a:pPr algn="ctr"/>
            <a:r>
              <a:rPr lang="es-ES" sz="6000" kern="10" dirty="0" smtClean="0">
                <a:ln w="9525">
                  <a:solidFill>
                    <a:srgbClr val="FFFF00"/>
                  </a:solidFill>
                  <a:round/>
                  <a:headEnd/>
                  <a:tailEnd/>
                </a:ln>
                <a:gradFill rotWithShape="0">
                  <a:gsLst>
                    <a:gs pos="0">
                      <a:srgbClr val="0066FF"/>
                    </a:gs>
                    <a:gs pos="100000">
                      <a:srgbClr val="FF6600"/>
                    </a:gs>
                  </a:gsLst>
                  <a:path path="rect">
                    <a:fillToRect r="100000" b="100000"/>
                  </a:path>
                </a:gradFill>
                <a:effectLst>
                  <a:outerShdw dist="35921" dir="2700000" algn="ctr" rotWithShape="0">
                    <a:srgbClr val="C0C0C0">
                      <a:alpha val="80000"/>
                    </a:srgbClr>
                  </a:outerShdw>
                </a:effectLst>
                <a:latin typeface="AcmeFont"/>
              </a:rPr>
              <a:t>FIN</a:t>
            </a:r>
            <a:endParaRPr lang="es-ES" sz="6000" kern="10" dirty="0">
              <a:ln w="9525">
                <a:solidFill>
                  <a:srgbClr val="FFFF00"/>
                </a:solidFill>
                <a:round/>
                <a:headEnd/>
                <a:tailEnd/>
              </a:ln>
              <a:gradFill rotWithShape="0">
                <a:gsLst>
                  <a:gs pos="0">
                    <a:srgbClr val="0066FF"/>
                  </a:gs>
                  <a:gs pos="100000">
                    <a:srgbClr val="FF6600"/>
                  </a:gs>
                </a:gsLst>
                <a:path path="rect">
                  <a:fillToRect r="100000" b="100000"/>
                </a:path>
              </a:gradFill>
              <a:effectLst>
                <a:outerShdw dist="35921" dir="2700000" algn="ctr" rotWithShape="0">
                  <a:srgbClr val="C0C0C0">
                    <a:alpha val="80000"/>
                  </a:srgbClr>
                </a:outerShdw>
              </a:effectLst>
              <a:latin typeface="AcmeFont"/>
            </a:endParaRPr>
          </a:p>
        </p:txBody>
      </p:sp>
    </p:spTree>
    <p:extLst>
      <p:ext uri="{BB962C8B-B14F-4D97-AF65-F5344CB8AC3E}">
        <p14:creationId xmlns:p14="http://schemas.microsoft.com/office/powerpoint/2010/main" val="3638598524"/>
      </p:ext>
    </p:extLst>
  </p:cSld>
  <p:clrMapOvr>
    <a:masterClrMapping/>
  </p:clrMapOvr>
  <p:transition advTm="7000">
    <p:fade/>
    <p:sndAc>
      <p:stSnd>
        <p:snd r:embed="rId2" name="Mantovani &amp; His Orchestra - Vaya Con Dios-212-sec.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2057"/>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2059"/>
                                        </p:tgtEl>
                                        <p:attrNameLst>
                                          <p:attrName>style.visibility</p:attrName>
                                        </p:attrNameLst>
                                      </p:cBhvr>
                                      <p:to>
                                        <p:strVal val="visible"/>
                                      </p:to>
                                    </p:set>
                                    <p:animEffect transition="in" filter="fade">
                                      <p:cBhvr>
                                        <p:cTn id="10" dur="2000"/>
                                        <p:tgtEl>
                                          <p:spTgt spid="2059"/>
                                        </p:tgtEl>
                                      </p:cBhvr>
                                    </p:animEffect>
                                  </p:childTnLst>
                                </p:cTn>
                              </p:par>
                              <p:par>
                                <p:cTn id="11" presetID="2" presetClass="entr" presetSubtype="2" fill="hold" grpId="0" nodeType="withEffect">
                                  <p:stCondLst>
                                    <p:cond delay="0"/>
                                  </p:stCondLst>
                                  <p:childTnLst>
                                    <p:set>
                                      <p:cBhvr>
                                        <p:cTn id="12" dur="1" fill="hold">
                                          <p:stCondLst>
                                            <p:cond delay="0"/>
                                          </p:stCondLst>
                                        </p:cTn>
                                        <p:tgtEl>
                                          <p:spTgt spid="2058"/>
                                        </p:tgtEl>
                                        <p:attrNameLst>
                                          <p:attrName>style.visibility</p:attrName>
                                        </p:attrNameLst>
                                      </p:cBhvr>
                                      <p:to>
                                        <p:strVal val="visible"/>
                                      </p:to>
                                    </p:set>
                                    <p:anim calcmode="lin" valueType="num">
                                      <p:cBhvr additive="base">
                                        <p:cTn id="13" dur="2000" fill="hold"/>
                                        <p:tgtEl>
                                          <p:spTgt spid="2058"/>
                                        </p:tgtEl>
                                        <p:attrNameLst>
                                          <p:attrName>ppt_x</p:attrName>
                                        </p:attrNameLst>
                                      </p:cBhvr>
                                      <p:tavLst>
                                        <p:tav tm="0">
                                          <p:val>
                                            <p:strVal val="1+#ppt_w/2"/>
                                          </p:val>
                                        </p:tav>
                                        <p:tav tm="100000">
                                          <p:val>
                                            <p:strVal val="#ppt_x"/>
                                          </p:val>
                                        </p:tav>
                                      </p:tavLst>
                                    </p:anim>
                                    <p:anim calcmode="lin" valueType="num">
                                      <p:cBhvr additive="base">
                                        <p:cTn id="14" dur="2000" fill="hold"/>
                                        <p:tgtEl>
                                          <p:spTgt spid="20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5"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5" y="1067211"/>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10 de enero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13:11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400" advTm="11000">
        <p14:ripple/>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872302" y="3276600"/>
            <a:ext cx="336021"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080625"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536281" y="838200"/>
            <a:ext cx="532033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SPACIOS NATURALES Y COMPARTID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ESPACIOS NATURALES Y COMPARTIDOS</Template>
  <TotalTime>1</TotalTime>
  <Words>191</Words>
  <Application>Microsoft Office PowerPoint</Application>
  <PresentationFormat>Personalizado</PresentationFormat>
  <Paragraphs>86</Paragraphs>
  <Slides>79</Slides>
  <Notes>70</Notes>
  <HiddenSlides>0</HiddenSlides>
  <MMClips>1</MMClips>
  <ScaleCrop>false</ScaleCrop>
  <HeadingPairs>
    <vt:vector size="4" baseType="variant">
      <vt:variant>
        <vt:lpstr>Tema</vt:lpstr>
      </vt:variant>
      <vt:variant>
        <vt:i4>3</vt:i4>
      </vt:variant>
      <vt:variant>
        <vt:lpstr>Títulos de diapositiva</vt:lpstr>
      </vt:variant>
      <vt:variant>
        <vt:i4>79</vt:i4>
      </vt:variant>
    </vt:vector>
  </HeadingPairs>
  <TitlesOfParts>
    <vt:vector size="82" baseType="lpstr">
      <vt:lpstr>ESPACIOS NATURALES Y COMPARTIDOS</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2022-01-10T12:11:50Z</dcterms:created>
  <dcterms:modified xsi:type="dcterms:W3CDTF">2022-01-10T12:13:26Z</dcterms:modified>
</cp:coreProperties>
</file>